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9.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88" r:id="rId2"/>
    <p:sldMasterId id="2147484211" r:id="rId3"/>
    <p:sldMasterId id="2147484221" r:id="rId4"/>
    <p:sldMasterId id="2147484344" r:id="rId5"/>
    <p:sldMasterId id="2147484349" r:id="rId6"/>
    <p:sldMasterId id="2147484354" r:id="rId7"/>
    <p:sldMasterId id="2147484372" r:id="rId8"/>
    <p:sldMasterId id="2147484375" r:id="rId9"/>
    <p:sldMasterId id="2147484387" r:id="rId10"/>
  </p:sldMasterIdLst>
  <p:notesMasterIdLst>
    <p:notesMasterId r:id="rId92"/>
  </p:notesMasterIdLst>
  <p:handoutMasterIdLst>
    <p:handoutMasterId r:id="rId93"/>
  </p:handoutMasterIdLst>
  <p:sldIdLst>
    <p:sldId id="259" r:id="rId11"/>
    <p:sldId id="599" r:id="rId12"/>
    <p:sldId id="531" r:id="rId13"/>
    <p:sldId id="266" r:id="rId14"/>
    <p:sldId id="326" r:id="rId15"/>
    <p:sldId id="372" r:id="rId16"/>
    <p:sldId id="610" r:id="rId17"/>
    <p:sldId id="595" r:id="rId18"/>
    <p:sldId id="292" r:id="rId19"/>
    <p:sldId id="293" r:id="rId20"/>
    <p:sldId id="574" r:id="rId21"/>
    <p:sldId id="619" r:id="rId22"/>
    <p:sldId id="620" r:id="rId23"/>
    <p:sldId id="621" r:id="rId24"/>
    <p:sldId id="622" r:id="rId25"/>
    <p:sldId id="623" r:id="rId26"/>
    <p:sldId id="625" r:id="rId27"/>
    <p:sldId id="330" r:id="rId28"/>
    <p:sldId id="612" r:id="rId29"/>
    <p:sldId id="613" r:id="rId30"/>
    <p:sldId id="614" r:id="rId31"/>
    <p:sldId id="615" r:id="rId32"/>
    <p:sldId id="616" r:id="rId33"/>
    <p:sldId id="617" r:id="rId34"/>
    <p:sldId id="618" r:id="rId35"/>
    <p:sldId id="524" r:id="rId36"/>
    <p:sldId id="257" r:id="rId37"/>
    <p:sldId id="258" r:id="rId38"/>
    <p:sldId id="629" r:id="rId39"/>
    <p:sldId id="630" r:id="rId40"/>
    <p:sldId id="525" r:id="rId41"/>
    <p:sldId id="487" r:id="rId42"/>
    <p:sldId id="327" r:id="rId43"/>
    <p:sldId id="508" r:id="rId44"/>
    <p:sldId id="500" r:id="rId45"/>
    <p:sldId id="501" r:id="rId46"/>
    <p:sldId id="502" r:id="rId47"/>
    <p:sldId id="503" r:id="rId48"/>
    <p:sldId id="504" r:id="rId49"/>
    <p:sldId id="505" r:id="rId50"/>
    <p:sldId id="506" r:id="rId51"/>
    <p:sldId id="507" r:id="rId52"/>
    <p:sldId id="499" r:id="rId53"/>
    <p:sldId id="498" r:id="rId54"/>
    <p:sldId id="600" r:id="rId55"/>
    <p:sldId id="383" r:id="rId56"/>
    <p:sldId id="396" r:id="rId57"/>
    <p:sldId id="392" r:id="rId58"/>
    <p:sldId id="576" r:id="rId59"/>
    <p:sldId id="264" r:id="rId60"/>
    <p:sldId id="318" r:id="rId61"/>
    <p:sldId id="319" r:id="rId62"/>
    <p:sldId id="269" r:id="rId63"/>
    <p:sldId id="320" r:id="rId64"/>
    <p:sldId id="268" r:id="rId65"/>
    <p:sldId id="314" r:id="rId66"/>
    <p:sldId id="316" r:id="rId67"/>
    <p:sldId id="323" r:id="rId68"/>
    <p:sldId id="322" r:id="rId69"/>
    <p:sldId id="321" r:id="rId70"/>
    <p:sldId id="602" r:id="rId71"/>
    <p:sldId id="596" r:id="rId72"/>
    <p:sldId id="261" r:id="rId73"/>
    <p:sldId id="606" r:id="rId74"/>
    <p:sldId id="263" r:id="rId75"/>
    <p:sldId id="262" r:id="rId76"/>
    <p:sldId id="607" r:id="rId77"/>
    <p:sldId id="556" r:id="rId78"/>
    <p:sldId id="256" r:id="rId79"/>
    <p:sldId id="575" r:id="rId80"/>
    <p:sldId id="609" r:id="rId81"/>
    <p:sldId id="260" r:id="rId82"/>
    <p:sldId id="598" r:id="rId83"/>
    <p:sldId id="555" r:id="rId84"/>
    <p:sldId id="301" r:id="rId85"/>
    <p:sldId id="407" r:id="rId86"/>
    <p:sldId id="408" r:id="rId87"/>
    <p:sldId id="409" r:id="rId88"/>
    <p:sldId id="410" r:id="rId89"/>
    <p:sldId id="411" r:id="rId90"/>
    <p:sldId id="624" r:id="rId9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p15:clr>
            <a:srgbClr val="A4A3A4"/>
          </p15:clr>
        </p15:guide>
        <p15:guide id="2" pos="344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E2F"/>
    <a:srgbClr val="003B49"/>
    <a:srgbClr val="000000"/>
    <a:srgbClr val="005F83"/>
    <a:srgbClr val="0A0AA6"/>
    <a:srgbClr val="B2B4B2"/>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1" autoAdjust="0"/>
    <p:restoredTop sz="94586" autoAdjust="0"/>
  </p:normalViewPr>
  <p:slideViewPr>
    <p:cSldViewPr snapToGrid="0" snapToObjects="1" showGuides="1">
      <p:cViewPr varScale="1">
        <p:scale>
          <a:sx n="108" d="100"/>
          <a:sy n="108" d="100"/>
        </p:scale>
        <p:origin x="1752" y="96"/>
      </p:cViewPr>
      <p:guideLst>
        <p:guide orient="horz" pos="2109"/>
        <p:guide pos="3448"/>
      </p:guideLst>
    </p:cSldViewPr>
  </p:slideViewPr>
  <p:outlineViewPr>
    <p:cViewPr>
      <p:scale>
        <a:sx n="33" d="100"/>
        <a:sy n="33" d="100"/>
      </p:scale>
      <p:origin x="0" y="-22338"/>
    </p:cViewPr>
  </p:outlineViewPr>
  <p:notesTextViewPr>
    <p:cViewPr>
      <p:scale>
        <a:sx n="3" d="2"/>
        <a:sy n="3" d="2"/>
      </p:scale>
      <p:origin x="0" y="0"/>
    </p:cViewPr>
  </p:notesTextViewPr>
  <p:sorterViewPr>
    <p:cViewPr>
      <p:scale>
        <a:sx n="100" d="100"/>
        <a:sy n="100" d="100"/>
      </p:scale>
      <p:origin x="0" y="-3456"/>
    </p:cViewPr>
  </p:sorterViewPr>
  <p:notesViewPr>
    <p:cSldViewPr snapToGrid="0" snapToObjects="1">
      <p:cViewPr varScale="1">
        <p:scale>
          <a:sx n="82" d="100"/>
          <a:sy n="82" d="100"/>
        </p:scale>
        <p:origin x="383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viewProps" Target="viewProps.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0" Type="http://schemas.openxmlformats.org/officeDocument/2006/relationships/slide" Target="slides/slide70.xml"/><Relationship Id="rId85"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fitch\Documents\@umr\Committees\Budgetary%20Affairs\Big%20picture%20budget%209-8-21%20plus%20FY%2021%20budgeted%20and%20SFR%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minerfiles.mst.edu\dfs\Dept\irbp\Financial%20Reports\Budget%20Presentations\Trustees%20Sept%202021\budget%20chang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minerfiles.mst.edu\dfs\Dept\irbp\Financial%20Reports\Budget%20Presentations\Trustees%20Sept%202021\faculty%20headcoun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effectLst/>
              </a:rPr>
              <a:t>MISSOURI S&amp;T FTE STUDENTS, FALL CENSUS</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1"/>
          <c:tx>
            <c:strRef>
              <c:f>Sheet1!$E$1</c:f>
              <c:strCache>
                <c:ptCount val="1"/>
                <c:pt idx="0">
                  <c:v>UG</c:v>
                </c:pt>
              </c:strCache>
            </c:strRef>
          </c:tx>
          <c:spPr>
            <a:solidFill>
              <a:srgbClr val="0070C0"/>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2F63-4B42-95DF-BC7F3D6026C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Sheet1!$B$2:$B$7</c:f>
              <c:numCache>
                <c:formatCode>General</c:formatCode>
                <c:ptCount val="6"/>
                <c:pt idx="0">
                  <c:v>2016</c:v>
                </c:pt>
                <c:pt idx="1">
                  <c:v>2017</c:v>
                </c:pt>
                <c:pt idx="2">
                  <c:v>2018</c:v>
                </c:pt>
                <c:pt idx="3">
                  <c:v>2019</c:v>
                </c:pt>
                <c:pt idx="4">
                  <c:v>2020</c:v>
                </c:pt>
                <c:pt idx="5">
                  <c:v>2021</c:v>
                </c:pt>
              </c:numCache>
            </c:numRef>
          </c:cat>
          <c:val>
            <c:numRef>
              <c:f>Sheet1!$E$2:$E$7</c:f>
              <c:numCache>
                <c:formatCode>General</c:formatCode>
                <c:ptCount val="6"/>
                <c:pt idx="0">
                  <c:v>6234.0000000000009</c:v>
                </c:pt>
                <c:pt idx="1">
                  <c:v>6192.9999999999991</c:v>
                </c:pt>
                <c:pt idx="2">
                  <c:v>6123</c:v>
                </c:pt>
                <c:pt idx="3">
                  <c:v>5739</c:v>
                </c:pt>
                <c:pt idx="4">
                  <c:v>5471</c:v>
                </c:pt>
              </c:numCache>
            </c:numRef>
          </c:val>
          <c:extLst>
            <c:ext xmlns:c16="http://schemas.microsoft.com/office/drawing/2014/chart" uri="{C3380CC4-5D6E-409C-BE32-E72D297353CC}">
              <c16:uniqueId val="{00000001-2F63-4B42-95DF-BC7F3D6026CA}"/>
            </c:ext>
          </c:extLst>
        </c:ser>
        <c:ser>
          <c:idx val="2"/>
          <c:order val="2"/>
          <c:tx>
            <c:strRef>
              <c:f>Sheet1!$F$1</c:f>
              <c:strCache>
                <c:ptCount val="1"/>
                <c:pt idx="0">
                  <c:v>Grad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Sheet1!$B$2:$B$7</c:f>
              <c:numCache>
                <c:formatCode>General</c:formatCode>
                <c:ptCount val="6"/>
                <c:pt idx="0">
                  <c:v>2016</c:v>
                </c:pt>
                <c:pt idx="1">
                  <c:v>2017</c:v>
                </c:pt>
                <c:pt idx="2">
                  <c:v>2018</c:v>
                </c:pt>
                <c:pt idx="3">
                  <c:v>2019</c:v>
                </c:pt>
                <c:pt idx="4">
                  <c:v>2020</c:v>
                </c:pt>
                <c:pt idx="5">
                  <c:v>2021</c:v>
                </c:pt>
              </c:numCache>
            </c:numRef>
          </c:cat>
          <c:val>
            <c:numRef>
              <c:f>Sheet1!$F$2:$F$7</c:f>
              <c:numCache>
                <c:formatCode>General</c:formatCode>
                <c:ptCount val="6"/>
                <c:pt idx="0">
                  <c:v>1224</c:v>
                </c:pt>
                <c:pt idx="1">
                  <c:v>1257</c:v>
                </c:pt>
                <c:pt idx="2">
                  <c:v>1113</c:v>
                </c:pt>
                <c:pt idx="3">
                  <c:v>986</c:v>
                </c:pt>
                <c:pt idx="4">
                  <c:v>874</c:v>
                </c:pt>
              </c:numCache>
            </c:numRef>
          </c:val>
          <c:extLst>
            <c:ext xmlns:c16="http://schemas.microsoft.com/office/drawing/2014/chart" uri="{C3380CC4-5D6E-409C-BE32-E72D297353CC}">
              <c16:uniqueId val="{00000002-2F63-4B42-95DF-BC7F3D6026CA}"/>
            </c:ext>
          </c:extLst>
        </c:ser>
        <c:dLbls>
          <c:showLegendKey val="0"/>
          <c:showVal val="0"/>
          <c:showCatName val="0"/>
          <c:showSerName val="0"/>
          <c:showPercent val="0"/>
          <c:showBubbleSize val="0"/>
        </c:dLbls>
        <c:gapWidth val="75"/>
        <c:overlap val="100"/>
        <c:axId val="1108373456"/>
        <c:axId val="1108366384"/>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Year</c:v>
                      </c:pt>
                    </c:strCache>
                  </c:strRef>
                </c:tx>
                <c:spPr>
                  <a:solidFill>
                    <a:schemeClr val="accent1"/>
                  </a:solidFill>
                  <a:ln>
                    <a:noFill/>
                  </a:ln>
                  <a:effectLst/>
                </c:spPr>
                <c:invertIfNegative val="0"/>
                <c:cat>
                  <c:numRef>
                    <c:extLst>
                      <c:ext uri="{02D57815-91ED-43cb-92C2-25804820EDAC}">
                        <c15:formulaRef>
                          <c15:sqref>Sheet1!$B$2:$B$7</c15:sqref>
                        </c15:formulaRef>
                      </c:ext>
                    </c:extLst>
                    <c:numCache>
                      <c:formatCode>General</c:formatCode>
                      <c:ptCount val="6"/>
                      <c:pt idx="0">
                        <c:v>2016</c:v>
                      </c:pt>
                      <c:pt idx="1">
                        <c:v>2017</c:v>
                      </c:pt>
                      <c:pt idx="2">
                        <c:v>2018</c:v>
                      </c:pt>
                      <c:pt idx="3">
                        <c:v>2019</c:v>
                      </c:pt>
                      <c:pt idx="4">
                        <c:v>2020</c:v>
                      </c:pt>
                      <c:pt idx="5">
                        <c:v>2021</c:v>
                      </c:pt>
                    </c:numCache>
                  </c:numRef>
                </c:cat>
                <c:val>
                  <c:numRef>
                    <c:extLst>
                      <c:ext uri="{02D57815-91ED-43cb-92C2-25804820EDAC}">
                        <c15:formulaRef>
                          <c15:sqref>Sheet1!$B$2:$B$7</c15:sqref>
                        </c15:formulaRef>
                      </c:ext>
                    </c:extLst>
                    <c:numCache>
                      <c:formatCode>General</c:formatCode>
                      <c:ptCount val="6"/>
                      <c:pt idx="0">
                        <c:v>2016</c:v>
                      </c:pt>
                      <c:pt idx="1">
                        <c:v>2017</c:v>
                      </c:pt>
                      <c:pt idx="2">
                        <c:v>2018</c:v>
                      </c:pt>
                      <c:pt idx="3">
                        <c:v>2019</c:v>
                      </c:pt>
                      <c:pt idx="4">
                        <c:v>2020</c:v>
                      </c:pt>
                      <c:pt idx="5">
                        <c:v>2021</c:v>
                      </c:pt>
                    </c:numCache>
                  </c:numRef>
                </c:val>
                <c:extLst>
                  <c:ext xmlns:c16="http://schemas.microsoft.com/office/drawing/2014/chart" uri="{C3380CC4-5D6E-409C-BE32-E72D297353CC}">
                    <c16:uniqueId val="{00000003-2F63-4B42-95DF-BC7F3D6026CA}"/>
                  </c:ext>
                </c:extLst>
              </c15:ser>
            </c15:filteredBarSeries>
          </c:ext>
        </c:extLst>
      </c:barChart>
      <c:catAx>
        <c:axId val="110837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8366384"/>
        <c:crosses val="autoZero"/>
        <c:auto val="1"/>
        <c:lblAlgn val="ctr"/>
        <c:lblOffset val="100"/>
        <c:noMultiLvlLbl val="0"/>
      </c:catAx>
      <c:valAx>
        <c:axId val="1108366384"/>
        <c:scaling>
          <c:orientation val="minMax"/>
        </c:scaling>
        <c:delete val="1"/>
        <c:axPos val="l"/>
        <c:numFmt formatCode="General" sourceLinked="1"/>
        <c:majorTickMark val="none"/>
        <c:minorTickMark val="none"/>
        <c:tickLblPos val="nextTo"/>
        <c:crossAx val="1108373456"/>
        <c:crosses val="autoZero"/>
        <c:crossBetween val="between"/>
      </c:valAx>
      <c:spPr>
        <a:noFill/>
        <a:ln>
          <a:noFill/>
        </a:ln>
        <a:effectLst/>
      </c:spPr>
    </c:plotArea>
    <c:legend>
      <c:legendPos val="b"/>
      <c:layout>
        <c:manualLayout>
          <c:xMode val="edge"/>
          <c:yMode val="edge"/>
          <c:x val="0.44875484888837419"/>
          <c:y val="8.3732698880265799E-2"/>
          <c:w val="9.0235400262467194E-2"/>
          <c:h val="4.496434348584125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Missouri S&amp;T staff, fall census</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'staff headcount'!$B$5</c:f>
              <c:strCache>
                <c:ptCount val="1"/>
                <c:pt idx="0">
                  <c:v>Full-time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'staff headcount'!$A$6:$A$11</c:f>
              <c:numCache>
                <c:formatCode>General</c:formatCode>
                <c:ptCount val="6"/>
                <c:pt idx="0">
                  <c:v>2016</c:v>
                </c:pt>
                <c:pt idx="1">
                  <c:v>2017</c:v>
                </c:pt>
                <c:pt idx="2">
                  <c:v>2018</c:v>
                </c:pt>
                <c:pt idx="3">
                  <c:v>2019</c:v>
                </c:pt>
                <c:pt idx="4">
                  <c:v>2020</c:v>
                </c:pt>
                <c:pt idx="5">
                  <c:v>2021</c:v>
                </c:pt>
              </c:numCache>
            </c:numRef>
          </c:cat>
          <c:val>
            <c:numRef>
              <c:f>'staff headcount'!$B$6:$B$11</c:f>
              <c:numCache>
                <c:formatCode>General</c:formatCode>
                <c:ptCount val="6"/>
                <c:pt idx="0">
                  <c:v>911</c:v>
                </c:pt>
                <c:pt idx="1">
                  <c:v>882</c:v>
                </c:pt>
                <c:pt idx="2">
                  <c:v>848</c:v>
                </c:pt>
                <c:pt idx="3">
                  <c:v>833</c:v>
                </c:pt>
                <c:pt idx="4">
                  <c:v>773</c:v>
                </c:pt>
                <c:pt idx="5">
                  <c:v>737</c:v>
                </c:pt>
              </c:numCache>
            </c:numRef>
          </c:val>
          <c:extLst>
            <c:ext xmlns:c16="http://schemas.microsoft.com/office/drawing/2014/chart" uri="{C3380CC4-5D6E-409C-BE32-E72D297353CC}">
              <c16:uniqueId val="{00000000-04FC-4F49-A302-B6F389DBC346}"/>
            </c:ext>
          </c:extLst>
        </c:ser>
        <c:ser>
          <c:idx val="1"/>
          <c:order val="1"/>
          <c:tx>
            <c:strRef>
              <c:f>'staff headcount'!$C$5</c:f>
              <c:strCache>
                <c:ptCount val="1"/>
                <c:pt idx="0">
                  <c:v>Part-time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'staff headcount'!$A$6:$A$11</c:f>
              <c:numCache>
                <c:formatCode>General</c:formatCode>
                <c:ptCount val="6"/>
                <c:pt idx="0">
                  <c:v>2016</c:v>
                </c:pt>
                <c:pt idx="1">
                  <c:v>2017</c:v>
                </c:pt>
                <c:pt idx="2">
                  <c:v>2018</c:v>
                </c:pt>
                <c:pt idx="3">
                  <c:v>2019</c:v>
                </c:pt>
                <c:pt idx="4">
                  <c:v>2020</c:v>
                </c:pt>
                <c:pt idx="5">
                  <c:v>2021</c:v>
                </c:pt>
              </c:numCache>
            </c:numRef>
          </c:cat>
          <c:val>
            <c:numRef>
              <c:f>'staff headcount'!$C$6:$C$11</c:f>
              <c:numCache>
                <c:formatCode>General</c:formatCode>
                <c:ptCount val="6"/>
                <c:pt idx="0">
                  <c:v>106</c:v>
                </c:pt>
                <c:pt idx="1">
                  <c:v>126</c:v>
                </c:pt>
                <c:pt idx="2">
                  <c:v>128</c:v>
                </c:pt>
                <c:pt idx="3">
                  <c:v>70</c:v>
                </c:pt>
                <c:pt idx="4">
                  <c:v>73</c:v>
                </c:pt>
                <c:pt idx="5">
                  <c:v>84</c:v>
                </c:pt>
              </c:numCache>
            </c:numRef>
          </c:val>
          <c:extLst>
            <c:ext xmlns:c16="http://schemas.microsoft.com/office/drawing/2014/chart" uri="{C3380CC4-5D6E-409C-BE32-E72D297353CC}">
              <c16:uniqueId val="{00000001-04FC-4F49-A302-B6F389DBC346}"/>
            </c:ext>
          </c:extLst>
        </c:ser>
        <c:dLbls>
          <c:showLegendKey val="0"/>
          <c:showVal val="0"/>
          <c:showCatName val="0"/>
          <c:showSerName val="0"/>
          <c:showPercent val="0"/>
          <c:showBubbleSize val="0"/>
        </c:dLbls>
        <c:gapWidth val="79"/>
        <c:overlap val="100"/>
        <c:axId val="779477679"/>
        <c:axId val="779501391"/>
      </c:barChart>
      <c:lineChart>
        <c:grouping val="standard"/>
        <c:varyColors val="0"/>
        <c:ser>
          <c:idx val="2"/>
          <c:order val="2"/>
          <c:tx>
            <c:strRef>
              <c:f>'staff headcount'!$D$5</c:f>
              <c:strCache>
                <c:ptCount val="1"/>
                <c:pt idx="0">
                  <c:v>Total</c:v>
                </c:pt>
              </c:strCache>
            </c:strRef>
          </c:tx>
          <c:spPr>
            <a:ln w="2222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'staff headcount'!$A$6:$A$11</c:f>
              <c:numCache>
                <c:formatCode>General</c:formatCode>
                <c:ptCount val="6"/>
                <c:pt idx="0">
                  <c:v>2016</c:v>
                </c:pt>
                <c:pt idx="1">
                  <c:v>2017</c:v>
                </c:pt>
                <c:pt idx="2">
                  <c:v>2018</c:v>
                </c:pt>
                <c:pt idx="3">
                  <c:v>2019</c:v>
                </c:pt>
                <c:pt idx="4">
                  <c:v>2020</c:v>
                </c:pt>
                <c:pt idx="5">
                  <c:v>2021</c:v>
                </c:pt>
              </c:numCache>
            </c:numRef>
          </c:cat>
          <c:val>
            <c:numRef>
              <c:f>'staff headcount'!$D$6:$D$11</c:f>
              <c:numCache>
                <c:formatCode>General</c:formatCode>
                <c:ptCount val="6"/>
                <c:pt idx="0">
                  <c:v>1017</c:v>
                </c:pt>
                <c:pt idx="1">
                  <c:v>1008</c:v>
                </c:pt>
                <c:pt idx="2">
                  <c:v>976</c:v>
                </c:pt>
                <c:pt idx="3">
                  <c:v>903</c:v>
                </c:pt>
                <c:pt idx="4">
                  <c:v>846</c:v>
                </c:pt>
                <c:pt idx="5">
                  <c:v>821</c:v>
                </c:pt>
              </c:numCache>
            </c:numRef>
          </c:val>
          <c:smooth val="0"/>
          <c:extLst>
            <c:ext xmlns:c16="http://schemas.microsoft.com/office/drawing/2014/chart" uri="{C3380CC4-5D6E-409C-BE32-E72D297353CC}">
              <c16:uniqueId val="{00000002-04FC-4F49-A302-B6F389DBC346}"/>
            </c:ext>
          </c:extLst>
        </c:ser>
        <c:dLbls>
          <c:showLegendKey val="0"/>
          <c:showVal val="1"/>
          <c:showCatName val="0"/>
          <c:showSerName val="0"/>
          <c:showPercent val="0"/>
          <c:showBubbleSize val="0"/>
        </c:dLbls>
        <c:marker val="1"/>
        <c:smooth val="0"/>
        <c:axId val="779477679"/>
        <c:axId val="779501391"/>
      </c:lineChart>
      <c:catAx>
        <c:axId val="77947767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779501391"/>
        <c:crosses val="autoZero"/>
        <c:auto val="1"/>
        <c:lblAlgn val="ctr"/>
        <c:lblOffset val="100"/>
        <c:noMultiLvlLbl val="0"/>
      </c:catAx>
      <c:valAx>
        <c:axId val="779501391"/>
        <c:scaling>
          <c:orientation val="minMax"/>
        </c:scaling>
        <c:delete val="1"/>
        <c:axPos val="l"/>
        <c:numFmt formatCode="General" sourceLinked="1"/>
        <c:majorTickMark val="none"/>
        <c:minorTickMark val="none"/>
        <c:tickLblPos val="nextTo"/>
        <c:crossAx val="779477679"/>
        <c:crosses val="autoZero"/>
        <c:crossBetween val="between"/>
      </c:valAx>
      <c:spPr>
        <a:noFill/>
        <a:ln>
          <a:noFill/>
        </a:ln>
        <a:effectLst/>
      </c:spPr>
    </c:plotArea>
    <c:legend>
      <c:legendPos val="t"/>
      <c:legendEntry>
        <c:idx val="2"/>
        <c:delete val="1"/>
      </c:legendEntry>
      <c:layout>
        <c:manualLayout>
          <c:xMode val="edge"/>
          <c:yMode val="edge"/>
          <c:x val="0.41644918026551031"/>
          <c:y val="0.10931538012265889"/>
          <c:w val="0.20091806458975237"/>
          <c:h val="5.342339851825188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Faculty Headcount, fall census</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'S&amp;T'!$AI$8</c:f>
              <c:strCache>
                <c:ptCount val="1"/>
                <c:pt idx="0">
                  <c:v>Full-Time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'S&amp;T'!$AJ$7:$AP$7</c:f>
              <c:strCache>
                <c:ptCount val="6"/>
                <c:pt idx="0">
                  <c:v>Fall 2016</c:v>
                </c:pt>
                <c:pt idx="1">
                  <c:v>Fall 2017</c:v>
                </c:pt>
                <c:pt idx="2">
                  <c:v>Fall 2018</c:v>
                </c:pt>
                <c:pt idx="3">
                  <c:v>Fall 2019</c:v>
                </c:pt>
                <c:pt idx="4">
                  <c:v>Fall 2020</c:v>
                </c:pt>
                <c:pt idx="5">
                  <c:v>Fall 2021*</c:v>
                </c:pt>
              </c:strCache>
            </c:strRef>
          </c:cat>
          <c:val>
            <c:numRef>
              <c:f>'S&amp;T'!$AJ$8:$AP$8</c:f>
              <c:numCache>
                <c:formatCode>#,##0</c:formatCode>
                <c:ptCount val="6"/>
                <c:pt idx="0">
                  <c:v>409</c:v>
                </c:pt>
                <c:pt idx="1">
                  <c:v>401</c:v>
                </c:pt>
                <c:pt idx="2">
                  <c:v>401</c:v>
                </c:pt>
                <c:pt idx="3">
                  <c:v>388</c:v>
                </c:pt>
                <c:pt idx="4">
                  <c:v>349</c:v>
                </c:pt>
                <c:pt idx="5" formatCode="General">
                  <c:v>333</c:v>
                </c:pt>
              </c:numCache>
            </c:numRef>
          </c:val>
          <c:extLst>
            <c:ext xmlns:c16="http://schemas.microsoft.com/office/drawing/2014/chart" uri="{C3380CC4-5D6E-409C-BE32-E72D297353CC}">
              <c16:uniqueId val="{00000000-DDD7-41C3-975B-C1DC56937E2A}"/>
            </c:ext>
          </c:extLst>
        </c:ser>
        <c:ser>
          <c:idx val="1"/>
          <c:order val="1"/>
          <c:tx>
            <c:strRef>
              <c:f>'S&amp;T'!$AI$9</c:f>
              <c:strCache>
                <c:ptCount val="1"/>
                <c:pt idx="0">
                  <c:v>Part-Time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'S&amp;T'!$AJ$7:$AP$7</c:f>
              <c:strCache>
                <c:ptCount val="6"/>
                <c:pt idx="0">
                  <c:v>Fall 2016</c:v>
                </c:pt>
                <c:pt idx="1">
                  <c:v>Fall 2017</c:v>
                </c:pt>
                <c:pt idx="2">
                  <c:v>Fall 2018</c:v>
                </c:pt>
                <c:pt idx="3">
                  <c:v>Fall 2019</c:v>
                </c:pt>
                <c:pt idx="4">
                  <c:v>Fall 2020</c:v>
                </c:pt>
                <c:pt idx="5">
                  <c:v>Fall 2021*</c:v>
                </c:pt>
              </c:strCache>
            </c:strRef>
          </c:cat>
          <c:val>
            <c:numRef>
              <c:f>'S&amp;T'!$AJ$9:$AP$9</c:f>
              <c:numCache>
                <c:formatCode>#,##0</c:formatCode>
                <c:ptCount val="6"/>
                <c:pt idx="0">
                  <c:v>118</c:v>
                </c:pt>
                <c:pt idx="1">
                  <c:v>122</c:v>
                </c:pt>
                <c:pt idx="2">
                  <c:v>119</c:v>
                </c:pt>
                <c:pt idx="3">
                  <c:v>94</c:v>
                </c:pt>
                <c:pt idx="4">
                  <c:v>61</c:v>
                </c:pt>
                <c:pt idx="5" formatCode="General">
                  <c:v>62</c:v>
                </c:pt>
              </c:numCache>
            </c:numRef>
          </c:val>
          <c:extLst>
            <c:ext xmlns:c16="http://schemas.microsoft.com/office/drawing/2014/chart" uri="{C3380CC4-5D6E-409C-BE32-E72D297353CC}">
              <c16:uniqueId val="{00000001-DDD7-41C3-975B-C1DC56937E2A}"/>
            </c:ext>
          </c:extLst>
        </c:ser>
        <c:dLbls>
          <c:showLegendKey val="0"/>
          <c:showVal val="0"/>
          <c:showCatName val="0"/>
          <c:showSerName val="0"/>
          <c:showPercent val="0"/>
          <c:showBubbleSize val="0"/>
        </c:dLbls>
        <c:gapWidth val="79"/>
        <c:overlap val="100"/>
        <c:axId val="1127211967"/>
        <c:axId val="1127212799"/>
      </c:barChart>
      <c:lineChart>
        <c:grouping val="standard"/>
        <c:varyColors val="0"/>
        <c:ser>
          <c:idx val="2"/>
          <c:order val="2"/>
          <c:tx>
            <c:strRef>
              <c:f>'S&amp;T'!$AI$10</c:f>
              <c:strCache>
                <c:ptCount val="1"/>
                <c:pt idx="0">
                  <c:v>Total</c:v>
                </c:pt>
              </c:strCache>
            </c:strRef>
          </c:tx>
          <c:spPr>
            <a:ln w="2222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'S&amp;T'!$AJ$7:$AP$7</c:f>
              <c:strCache>
                <c:ptCount val="6"/>
                <c:pt idx="0">
                  <c:v>Fall 2016</c:v>
                </c:pt>
                <c:pt idx="1">
                  <c:v>Fall 2017</c:v>
                </c:pt>
                <c:pt idx="2">
                  <c:v>Fall 2018</c:v>
                </c:pt>
                <c:pt idx="3">
                  <c:v>Fall 2019</c:v>
                </c:pt>
                <c:pt idx="4">
                  <c:v>Fall 2020</c:v>
                </c:pt>
                <c:pt idx="5">
                  <c:v>Fall 2021*</c:v>
                </c:pt>
              </c:strCache>
            </c:strRef>
          </c:cat>
          <c:val>
            <c:numRef>
              <c:f>'S&amp;T'!$AJ$10:$AP$10</c:f>
              <c:numCache>
                <c:formatCode>#,##0</c:formatCode>
                <c:ptCount val="6"/>
                <c:pt idx="0">
                  <c:v>527</c:v>
                </c:pt>
                <c:pt idx="1">
                  <c:v>523</c:v>
                </c:pt>
                <c:pt idx="2">
                  <c:v>520</c:v>
                </c:pt>
                <c:pt idx="3">
                  <c:v>482</c:v>
                </c:pt>
                <c:pt idx="4">
                  <c:v>410</c:v>
                </c:pt>
                <c:pt idx="5">
                  <c:v>395</c:v>
                </c:pt>
              </c:numCache>
            </c:numRef>
          </c:val>
          <c:smooth val="0"/>
          <c:extLst>
            <c:ext xmlns:c16="http://schemas.microsoft.com/office/drawing/2014/chart" uri="{C3380CC4-5D6E-409C-BE32-E72D297353CC}">
              <c16:uniqueId val="{00000002-DDD7-41C3-975B-C1DC56937E2A}"/>
            </c:ext>
          </c:extLst>
        </c:ser>
        <c:dLbls>
          <c:showLegendKey val="0"/>
          <c:showVal val="1"/>
          <c:showCatName val="0"/>
          <c:showSerName val="0"/>
          <c:showPercent val="0"/>
          <c:showBubbleSize val="0"/>
        </c:dLbls>
        <c:marker val="1"/>
        <c:smooth val="0"/>
        <c:axId val="1127211967"/>
        <c:axId val="1127212799"/>
      </c:lineChart>
      <c:catAx>
        <c:axId val="112721196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127212799"/>
        <c:crosses val="autoZero"/>
        <c:auto val="1"/>
        <c:lblAlgn val="ctr"/>
        <c:lblOffset val="100"/>
        <c:noMultiLvlLbl val="0"/>
      </c:catAx>
      <c:valAx>
        <c:axId val="1127212799"/>
        <c:scaling>
          <c:orientation val="minMax"/>
        </c:scaling>
        <c:delete val="1"/>
        <c:axPos val="l"/>
        <c:numFmt formatCode="#,##0" sourceLinked="1"/>
        <c:majorTickMark val="none"/>
        <c:minorTickMark val="none"/>
        <c:tickLblPos val="nextTo"/>
        <c:crossAx val="1127211967"/>
        <c:crosses val="autoZero"/>
        <c:crossBetween val="between"/>
      </c:valAx>
      <c:spPr>
        <a:noFill/>
        <a:ln>
          <a:noFill/>
        </a:ln>
        <a:effectLst/>
      </c:spPr>
    </c:plotArea>
    <c:legend>
      <c:legendPos val="t"/>
      <c:legendEntry>
        <c:idx val="2"/>
        <c:delete val="1"/>
      </c:legendEntry>
      <c:layout>
        <c:manualLayout>
          <c:xMode val="edge"/>
          <c:yMode val="edge"/>
          <c:x val="0.40911762049114919"/>
          <c:y val="0.11775378712103617"/>
          <c:w val="0.25875752270831848"/>
          <c:h val="5.754732306965241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00"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00"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58EE4D-8A6D-FE43-9221-048F51E281B9}" type="datetimeFigureOut">
              <a:rPr lang="en-US" smtClean="0"/>
              <a:t>9/28/2021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D20F39-116C-1340-B5D6-764DD69AD68F}" type="slidenum">
              <a:rPr lang="en-US" smtClean="0"/>
              <a:t>‹#›</a:t>
            </a:fld>
            <a:endParaRPr lang="en-US" dirty="0"/>
          </a:p>
        </p:txBody>
      </p:sp>
    </p:spTree>
    <p:extLst>
      <p:ext uri="{BB962C8B-B14F-4D97-AF65-F5344CB8AC3E}">
        <p14:creationId xmlns:p14="http://schemas.microsoft.com/office/powerpoint/2010/main" val="4320780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7AD45B-D55B-416C-938F-6E117D78AE10}" type="datetimeFigureOut">
              <a:rPr lang="en-US" smtClean="0"/>
              <a:t>9/28/2021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A66E6F-1E71-40F1-A2D2-2FDF91F15AFC}" type="slidenum">
              <a:rPr lang="en-US" smtClean="0"/>
              <a:t>‹#›</a:t>
            </a:fld>
            <a:endParaRPr lang="en-US" dirty="0"/>
          </a:p>
        </p:txBody>
      </p:sp>
    </p:spTree>
    <p:extLst>
      <p:ext uri="{BB962C8B-B14F-4D97-AF65-F5344CB8AC3E}">
        <p14:creationId xmlns:p14="http://schemas.microsoft.com/office/powerpoint/2010/main" val="33615564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1</a:t>
            </a:fld>
            <a:endParaRPr lang="en-US" dirty="0"/>
          </a:p>
        </p:txBody>
      </p:sp>
    </p:spTree>
    <p:extLst>
      <p:ext uri="{BB962C8B-B14F-4D97-AF65-F5344CB8AC3E}">
        <p14:creationId xmlns:p14="http://schemas.microsoft.com/office/powerpoint/2010/main" val="3685336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46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0686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165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922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045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943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22A66E6F-1E71-40F1-A2D2-2FDF91F15AFC}" type="slidenum">
              <a:rPr lang="en-US" smtClean="0"/>
              <a:t>75</a:t>
            </a:fld>
            <a:endParaRPr lang="en-US" dirty="0"/>
          </a:p>
        </p:txBody>
      </p:sp>
    </p:spTree>
    <p:extLst>
      <p:ext uri="{BB962C8B-B14F-4D97-AF65-F5344CB8AC3E}">
        <p14:creationId xmlns:p14="http://schemas.microsoft.com/office/powerpoint/2010/main" val="926644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8E3E53-C1FF-4D03-B3F2-95E2E72038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658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8E3E53-C1FF-4D03-B3F2-95E2E72038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406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8E3E53-C1FF-4D03-B3F2-95E2E72038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937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760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8E3E53-C1FF-4D03-B3F2-95E2E72038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162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8E3E53-C1FF-4D03-B3F2-95E2E72038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4097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6644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66E6F-1E71-40F1-A2D2-2FDF91F15AFC}" type="slidenum">
              <a:rPr lang="en-US" smtClean="0"/>
              <a:t>3</a:t>
            </a:fld>
            <a:endParaRPr lang="en-US" dirty="0"/>
          </a:p>
        </p:txBody>
      </p:sp>
    </p:spTree>
    <p:extLst>
      <p:ext uri="{BB962C8B-B14F-4D97-AF65-F5344CB8AC3E}">
        <p14:creationId xmlns:p14="http://schemas.microsoft.com/office/powerpoint/2010/main" val="681656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59" name="Google Shape;15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71502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59" name="Google Shape;15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1977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8E3E53-C1FF-4D03-B3F2-95E2E72038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658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558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29AAD-2604-425D-8AED-EE3752077B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5673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336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339719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1" y="3042961"/>
            <a:ext cx="8021637" cy="3416457"/>
          </a:xfrm>
          <a:prstGeom prst="rect">
            <a:avLst/>
          </a:prstGeom>
        </p:spPr>
        <p:txBody>
          <a:bodyPr>
            <a:normAutofit/>
          </a:bodyPr>
          <a:lstStyle>
            <a:lvl1pPr marL="0" indent="0">
              <a:buNone/>
              <a:defRPr sz="18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4"/>
            <a:ext cx="8184662" cy="991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534841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398908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0" name="Picture 9"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914525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827452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824157"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269831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3897539"/>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9" name="Picture 8"/>
          <p:cNvPicPr>
            <a:picLocks noChangeAspect="1"/>
          </p:cNvPicPr>
          <p:nvPr userDrawn="1"/>
        </p:nvPicPr>
        <p:blipFill>
          <a:blip r:embed="rId2"/>
          <a:stretch>
            <a:fillRect/>
          </a:stretch>
        </p:blipFill>
        <p:spPr>
          <a:xfrm>
            <a:off x="7987284" y="5522978"/>
            <a:ext cx="1010412"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610628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2"/>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9"/>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0" name="Picture 9"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1"/>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9" name="Picture 8"/>
          <p:cNvPicPr>
            <a:picLocks noChangeAspect="1"/>
          </p:cNvPicPr>
          <p:nvPr userDrawn="1"/>
        </p:nvPicPr>
        <p:blipFill>
          <a:blip r:embed="rId3"/>
          <a:stretch>
            <a:fillRect/>
          </a:stretch>
        </p:blipFill>
        <p:spPr>
          <a:xfrm>
            <a:off x="7987284" y="5522978"/>
            <a:ext cx="1010412" cy="1089660"/>
          </a:xfrm>
          <a:prstGeom prst="rect">
            <a:avLst/>
          </a:prstGeom>
        </p:spPr>
      </p:pic>
    </p:spTree>
    <p:extLst>
      <p:ext uri="{BB962C8B-B14F-4D97-AF65-F5344CB8AC3E}">
        <p14:creationId xmlns:p14="http://schemas.microsoft.com/office/powerpoint/2010/main" val="2462381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2" hasCustomPrompt="1"/>
          </p:nvPr>
        </p:nvSpPr>
        <p:spPr>
          <a:xfrm>
            <a:off x="824157" y="523911"/>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8" name="Picture 7"/>
          <p:cNvPicPr>
            <a:picLocks noChangeAspect="1"/>
          </p:cNvPicPr>
          <p:nvPr userDrawn="1"/>
        </p:nvPicPr>
        <p:blipFill>
          <a:blip r:embed="rId3"/>
          <a:stretch>
            <a:fillRect/>
          </a:stretch>
        </p:blipFill>
        <p:spPr>
          <a:xfrm>
            <a:off x="7987284" y="5522978"/>
            <a:ext cx="1010412" cy="1089660"/>
          </a:xfrm>
          <a:prstGeom prst="rect">
            <a:avLst/>
          </a:prstGeom>
        </p:spPr>
      </p:pic>
    </p:spTree>
    <p:extLst>
      <p:ext uri="{BB962C8B-B14F-4D97-AF65-F5344CB8AC3E}">
        <p14:creationId xmlns:p14="http://schemas.microsoft.com/office/powerpoint/2010/main" val="693724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7" y="1736727"/>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6" name="Text Placeholder 5"/>
          <p:cNvSpPr>
            <a:spLocks noGrp="1"/>
          </p:cNvSpPr>
          <p:nvPr>
            <p:ph type="body" sz="quarter" idx="13" hasCustomPrompt="1"/>
          </p:nvPr>
        </p:nvSpPr>
        <p:spPr>
          <a:xfrm>
            <a:off x="824157" y="523911"/>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7" name="Picture 6"/>
          <p:cNvPicPr>
            <a:picLocks noChangeAspect="1"/>
          </p:cNvPicPr>
          <p:nvPr userDrawn="1"/>
        </p:nvPicPr>
        <p:blipFill>
          <a:blip r:embed="rId3"/>
          <a:stretch>
            <a:fillRect/>
          </a:stretch>
        </p:blipFill>
        <p:spPr>
          <a:xfrm>
            <a:off x="7987284" y="5522978"/>
            <a:ext cx="1010412" cy="1089660"/>
          </a:xfrm>
          <a:prstGeom prst="rect">
            <a:avLst/>
          </a:prstGeom>
        </p:spPr>
      </p:pic>
    </p:spTree>
    <p:extLst>
      <p:ext uri="{BB962C8B-B14F-4D97-AF65-F5344CB8AC3E}">
        <p14:creationId xmlns:p14="http://schemas.microsoft.com/office/powerpoint/2010/main" val="3407163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10"/>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7991856" y="5522386"/>
            <a:ext cx="1010412" cy="108966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Tree>
    <p:extLst>
      <p:ext uri="{BB962C8B-B14F-4D97-AF65-F5344CB8AC3E}">
        <p14:creationId xmlns:p14="http://schemas.microsoft.com/office/powerpoint/2010/main" val="1135887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3072872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1"/>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659305" y="2320241"/>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71757" y="1730669"/>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7" name="Picture 6"/>
          <p:cNvPicPr>
            <a:picLocks noChangeAspect="1"/>
          </p:cNvPicPr>
          <p:nvPr userDrawn="1"/>
        </p:nvPicPr>
        <p:blipFill>
          <a:blip r:embed="rId3"/>
          <a:stretch>
            <a:fillRect/>
          </a:stretch>
        </p:blipFill>
        <p:spPr>
          <a:xfrm>
            <a:off x="7991856" y="5522386"/>
            <a:ext cx="1010412" cy="1089660"/>
          </a:xfrm>
          <a:prstGeom prst="rect">
            <a:avLst/>
          </a:prstGeom>
        </p:spPr>
      </p:pic>
    </p:spTree>
    <p:extLst>
      <p:ext uri="{BB962C8B-B14F-4D97-AF65-F5344CB8AC3E}">
        <p14:creationId xmlns:p14="http://schemas.microsoft.com/office/powerpoint/2010/main" val="1618632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1"/>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659305" y="1736727"/>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Light14)</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7" name="Picture 6"/>
          <p:cNvPicPr>
            <a:picLocks noChangeAspect="1"/>
          </p:cNvPicPr>
          <p:nvPr userDrawn="1"/>
        </p:nvPicPr>
        <p:blipFill>
          <a:blip r:embed="rId3"/>
          <a:stretch>
            <a:fillRect/>
          </a:stretch>
        </p:blipFill>
        <p:spPr>
          <a:xfrm>
            <a:off x="7991856" y="5522386"/>
            <a:ext cx="1010412" cy="1089660"/>
          </a:xfrm>
          <a:prstGeom prst="rect">
            <a:avLst/>
          </a:prstGeom>
        </p:spPr>
      </p:pic>
    </p:spTree>
    <p:extLst>
      <p:ext uri="{BB962C8B-B14F-4D97-AF65-F5344CB8AC3E}">
        <p14:creationId xmlns:p14="http://schemas.microsoft.com/office/powerpoint/2010/main" val="2776912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7" y="1736727"/>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a:t>Graphic Here</a:t>
            </a:r>
          </a:p>
        </p:txBody>
      </p:sp>
      <p:sp>
        <p:nvSpPr>
          <p:cNvPr id="13" name="Text Placeholder 5"/>
          <p:cNvSpPr>
            <a:spLocks noGrp="1"/>
          </p:cNvSpPr>
          <p:nvPr>
            <p:ph type="body" sz="quarter" idx="10" hasCustomPrompt="1"/>
          </p:nvPr>
        </p:nvSpPr>
        <p:spPr>
          <a:xfrm>
            <a:off x="671757" y="371511"/>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8" name="Picture 7"/>
          <p:cNvPicPr>
            <a:picLocks noChangeAspect="1"/>
          </p:cNvPicPr>
          <p:nvPr userDrawn="1"/>
        </p:nvPicPr>
        <p:blipFill>
          <a:blip r:embed="rId3"/>
          <a:stretch>
            <a:fillRect/>
          </a:stretch>
        </p:blipFill>
        <p:spPr>
          <a:xfrm>
            <a:off x="7991856" y="5522386"/>
            <a:ext cx="1010412" cy="1089660"/>
          </a:xfrm>
          <a:prstGeom prst="rect">
            <a:avLst/>
          </a:prstGeom>
        </p:spPr>
      </p:pic>
    </p:spTree>
    <p:extLst>
      <p:ext uri="{BB962C8B-B14F-4D97-AF65-F5344CB8AC3E}">
        <p14:creationId xmlns:p14="http://schemas.microsoft.com/office/powerpoint/2010/main" val="3859161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657350" y="4464028"/>
            <a:ext cx="6858000" cy="1194650"/>
          </a:xfrm>
          <a:prstGeom prst="rect">
            <a:avLst/>
          </a:prstGeom>
          <a:noFill/>
          <a:ln>
            <a:noFill/>
          </a:ln>
        </p:spPr>
        <p:txBody>
          <a:bodyPr spcFirstLastPara="1" wrap="square" lIns="91425" tIns="45700" rIns="91425" bIns="45700" anchor="t" anchorCtr="0">
            <a:noAutofit/>
          </a:bodyPr>
          <a:lstStyle>
            <a:lvl1pPr marR="0" lvl="0" algn="r">
              <a:lnSpc>
                <a:spcPct val="90000"/>
              </a:lnSpc>
              <a:spcBef>
                <a:spcPts val="0"/>
              </a:spcBef>
              <a:spcAft>
                <a:spcPts val="0"/>
              </a:spcAft>
              <a:buClr>
                <a:srgbClr val="E2E2E2"/>
              </a:buClr>
              <a:buSzPts val="7200"/>
              <a:buFont typeface="Corbel"/>
              <a:buNone/>
              <a:defRPr sz="7200" b="0" i="0" u="none" strike="noStrike" cap="none">
                <a:solidFill>
                  <a:srgbClr val="E2E2E2"/>
                </a:solidFill>
                <a:latin typeface="Corbel"/>
                <a:ea typeface="Corbel"/>
                <a:cs typeface="Corbel"/>
                <a:sym typeface="Corbe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7" name="Google Shape;17;p22"/>
          <p:cNvSpPr txBox="1">
            <a:spLocks noGrp="1"/>
          </p:cNvSpPr>
          <p:nvPr>
            <p:ph type="subTitle" idx="1"/>
          </p:nvPr>
        </p:nvSpPr>
        <p:spPr>
          <a:xfrm>
            <a:off x="1657349" y="3829878"/>
            <a:ext cx="6858000" cy="618523"/>
          </a:xfrm>
          <a:prstGeom prst="rect">
            <a:avLst/>
          </a:prstGeom>
          <a:noFill/>
          <a:ln>
            <a:noFill/>
          </a:ln>
        </p:spPr>
        <p:txBody>
          <a:bodyPr spcFirstLastPara="1" wrap="square" lIns="91425" tIns="45700" rIns="91425" bIns="45700" anchor="b" anchorCtr="0">
            <a:noAutofit/>
          </a:bodyPr>
          <a:lstStyle>
            <a:lvl1pPr marR="0" lvl="0" algn="r">
              <a:lnSpc>
                <a:spcPct val="90000"/>
              </a:lnSpc>
              <a:spcBef>
                <a:spcPts val="750"/>
              </a:spcBef>
              <a:spcAft>
                <a:spcPts val="0"/>
              </a:spcAft>
              <a:buClr>
                <a:schemeClr val="lt2"/>
              </a:buClr>
              <a:buSzPts val="2400"/>
              <a:buFont typeface="Arial"/>
              <a:buNone/>
              <a:defRPr sz="2400" b="0" i="0" u="none" strike="noStrike" cap="none">
                <a:solidFill>
                  <a:schemeClr val="lt2"/>
                </a:solidFill>
                <a:latin typeface="Corbel"/>
                <a:ea typeface="Corbel"/>
                <a:cs typeface="Corbel"/>
                <a:sym typeface="Corbel"/>
              </a:defRPr>
            </a:lvl1pPr>
            <a:lvl2pPr marR="0" lvl="1" algn="ctr">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2pPr>
            <a:lvl3pPr marR="0" lvl="2" algn="ctr">
              <a:lnSpc>
                <a:spcPct val="90000"/>
              </a:lnSpc>
              <a:spcBef>
                <a:spcPts val="375"/>
              </a:spcBef>
              <a:spcAft>
                <a:spcPts val="0"/>
              </a:spcAft>
              <a:buClr>
                <a:srgbClr val="EDEDED"/>
              </a:buClr>
              <a:buSzPts val="1350"/>
              <a:buFont typeface="Arial"/>
              <a:buNone/>
              <a:defRPr sz="1350" b="0" i="0" u="none" strike="noStrike" cap="none">
                <a:solidFill>
                  <a:srgbClr val="EDEDED"/>
                </a:solidFill>
                <a:latin typeface="Corbel"/>
                <a:ea typeface="Corbel"/>
                <a:cs typeface="Corbel"/>
                <a:sym typeface="Corbel"/>
              </a:defRPr>
            </a:lvl3pPr>
            <a:lvl4pPr marR="0" lvl="3" algn="ctr">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ctr">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ctr">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ctr">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ctr">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ctr">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18" name="Google Shape;18;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9" name="Google Shape;19;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20" name="Google Shape;20;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1290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EDEDED"/>
              </a:buClr>
              <a:buSzPts val="4400"/>
              <a:buFont typeface="Corbel"/>
              <a:buNone/>
              <a:defRPr sz="4400" b="0" i="0" u="none" strike="noStrike" cap="none">
                <a:solidFill>
                  <a:srgbClr val="EDEDED"/>
                </a:solidFill>
                <a:latin typeface="Corbel"/>
                <a:ea typeface="Corbel"/>
                <a:cs typeface="Corbel"/>
                <a:sym typeface="Corbe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 name="Google Shape;23;p23"/>
          <p:cNvSpPr txBox="1">
            <a:spLocks noGrp="1"/>
          </p:cNvSpPr>
          <p:nvPr>
            <p:ph type="body" idx="1"/>
          </p:nvPr>
        </p:nvSpPr>
        <p:spPr>
          <a:xfrm>
            <a:off x="840000" y="1825625"/>
            <a:ext cx="7675350" cy="4351338"/>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75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1pPr>
            <a:lvl2pPr marL="914400" marR="0" lvl="1" indent="-355600" algn="l">
              <a:lnSpc>
                <a:spcPct val="90000"/>
              </a:lnSpc>
              <a:spcBef>
                <a:spcPts val="375"/>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2pPr>
            <a:lvl3pPr marL="1371600" marR="0" lvl="2" indent="-330200" algn="l">
              <a:lnSpc>
                <a:spcPct val="90000"/>
              </a:lnSpc>
              <a:spcBef>
                <a:spcPts val="375"/>
              </a:spcBef>
              <a:spcAft>
                <a:spcPts val="0"/>
              </a:spcAft>
              <a:buClr>
                <a:srgbClr val="EDEDED"/>
              </a:buClr>
              <a:buSzPts val="1600"/>
              <a:buFont typeface="Arial"/>
              <a:buChar char="•"/>
              <a:defRPr sz="1600" b="0" i="0" u="none" strike="noStrike" cap="none">
                <a:solidFill>
                  <a:srgbClr val="EDEDED"/>
                </a:solidFill>
                <a:latin typeface="Corbel"/>
                <a:ea typeface="Corbel"/>
                <a:cs typeface="Corbel"/>
                <a:sym typeface="Corbel"/>
              </a:defRPr>
            </a:lvl3pPr>
            <a:lvl4pPr marL="1828800" marR="0" lvl="3" indent="-317500" algn="l">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4pPr>
            <a:lvl5pPr marL="2286000" marR="0" lvl="4" indent="-317500" algn="l">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5pPr>
            <a:lvl6pPr marL="2743200" marR="0" lvl="5"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6pPr>
            <a:lvl7pPr marL="3200400" marR="0" lvl="6"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7pPr>
            <a:lvl8pPr marL="3657600" marR="0" lvl="7"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8pPr>
            <a:lvl9pPr marL="4114800" marR="0" lvl="8"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9pPr>
          </a:lstStyle>
          <a:p>
            <a:endParaRPr/>
          </a:p>
        </p:txBody>
      </p:sp>
      <p:sp>
        <p:nvSpPr>
          <p:cNvPr id="24" name="Google Shape;24;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25" name="Google Shape;25;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26" name="Google Shape;26;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1036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4"/>
          <p:cNvSpPr txBox="1">
            <a:spLocks noGrp="1"/>
          </p:cNvSpPr>
          <p:nvPr>
            <p:ph type="ctrTitle"/>
          </p:nvPr>
        </p:nvSpPr>
        <p:spPr>
          <a:xfrm>
            <a:off x="640899" y="4464028"/>
            <a:ext cx="6858000" cy="119465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rgbClr val="E2E2E2"/>
              </a:buClr>
              <a:buSzPts val="7200"/>
              <a:buFont typeface="Corbel"/>
              <a:buNone/>
              <a:defRPr sz="7200" b="0" i="0" u="none" strike="noStrike" cap="none">
                <a:solidFill>
                  <a:srgbClr val="E2E2E2"/>
                </a:solidFill>
                <a:latin typeface="Corbel"/>
                <a:ea typeface="Corbel"/>
                <a:cs typeface="Corbel"/>
                <a:sym typeface="Corbe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9" name="Google Shape;29;p24"/>
          <p:cNvSpPr txBox="1">
            <a:spLocks noGrp="1"/>
          </p:cNvSpPr>
          <p:nvPr>
            <p:ph type="subTitle" idx="1"/>
          </p:nvPr>
        </p:nvSpPr>
        <p:spPr>
          <a:xfrm>
            <a:off x="640899" y="3829878"/>
            <a:ext cx="6858000" cy="617822"/>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750"/>
              </a:spcBef>
              <a:spcAft>
                <a:spcPts val="0"/>
              </a:spcAft>
              <a:buClr>
                <a:schemeClr val="lt2"/>
              </a:buClr>
              <a:buSzPts val="2400"/>
              <a:buFont typeface="Arial"/>
              <a:buNone/>
              <a:defRPr sz="2400" b="0" i="0" u="none" strike="noStrike" cap="none">
                <a:solidFill>
                  <a:schemeClr val="lt2"/>
                </a:solidFill>
                <a:latin typeface="Corbel"/>
                <a:ea typeface="Corbel"/>
                <a:cs typeface="Corbel"/>
                <a:sym typeface="Corbel"/>
              </a:defRPr>
            </a:lvl1pPr>
            <a:lvl2pPr marR="0" lvl="1" algn="ctr">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2pPr>
            <a:lvl3pPr marR="0" lvl="2" algn="ctr">
              <a:lnSpc>
                <a:spcPct val="90000"/>
              </a:lnSpc>
              <a:spcBef>
                <a:spcPts val="375"/>
              </a:spcBef>
              <a:spcAft>
                <a:spcPts val="0"/>
              </a:spcAft>
              <a:buClr>
                <a:srgbClr val="EDEDED"/>
              </a:buClr>
              <a:buSzPts val="1350"/>
              <a:buFont typeface="Arial"/>
              <a:buNone/>
              <a:defRPr sz="1350" b="0" i="0" u="none" strike="noStrike" cap="none">
                <a:solidFill>
                  <a:srgbClr val="EDEDED"/>
                </a:solidFill>
                <a:latin typeface="Corbel"/>
                <a:ea typeface="Corbel"/>
                <a:cs typeface="Corbel"/>
                <a:sym typeface="Corbel"/>
              </a:defRPr>
            </a:lvl3pPr>
            <a:lvl4pPr marR="0" lvl="3" algn="ctr">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ctr">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ctr">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ctr">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ctr">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ctr">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30" name="Google Shape;30;p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31" name="Google Shape;31;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32" name="Google Shape;32;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9923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EDEDED"/>
              </a:buClr>
              <a:buSzPts val="4400"/>
              <a:buFont typeface="Corbel"/>
              <a:buNone/>
              <a:defRPr sz="4400" b="0" i="0" u="none" strike="noStrike" cap="none">
                <a:solidFill>
                  <a:srgbClr val="EDEDED"/>
                </a:solidFill>
                <a:latin typeface="Corbel"/>
                <a:ea typeface="Corbel"/>
                <a:cs typeface="Corbel"/>
                <a:sym typeface="Corbe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5" name="Google Shape;35;p25"/>
          <p:cNvSpPr txBox="1">
            <a:spLocks noGrp="1"/>
          </p:cNvSpPr>
          <p:nvPr>
            <p:ph type="body" idx="1"/>
          </p:nvPr>
        </p:nvSpPr>
        <p:spPr>
          <a:xfrm>
            <a:off x="840000" y="1825625"/>
            <a:ext cx="3768912" cy="4351338"/>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75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1pPr>
            <a:lvl2pPr marL="914400" marR="0" lvl="1" indent="-355600" algn="l">
              <a:lnSpc>
                <a:spcPct val="90000"/>
              </a:lnSpc>
              <a:spcBef>
                <a:spcPts val="375"/>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2pPr>
            <a:lvl3pPr marL="1371600" marR="0" lvl="2" indent="-330200" algn="l">
              <a:lnSpc>
                <a:spcPct val="90000"/>
              </a:lnSpc>
              <a:spcBef>
                <a:spcPts val="375"/>
              </a:spcBef>
              <a:spcAft>
                <a:spcPts val="0"/>
              </a:spcAft>
              <a:buClr>
                <a:srgbClr val="EDEDED"/>
              </a:buClr>
              <a:buSzPts val="1600"/>
              <a:buFont typeface="Arial"/>
              <a:buChar char="•"/>
              <a:defRPr sz="1600" b="0" i="0" u="none" strike="noStrike" cap="none">
                <a:solidFill>
                  <a:srgbClr val="EDEDED"/>
                </a:solidFill>
                <a:latin typeface="Corbel"/>
                <a:ea typeface="Corbel"/>
                <a:cs typeface="Corbel"/>
                <a:sym typeface="Corbel"/>
              </a:defRPr>
            </a:lvl3pPr>
            <a:lvl4pPr marL="1828800" marR="0" lvl="3" indent="-317500" algn="l">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4pPr>
            <a:lvl5pPr marL="2286000" marR="0" lvl="4" indent="-317500" algn="l">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5pPr>
            <a:lvl6pPr marL="2743200" marR="0" lvl="5"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6pPr>
            <a:lvl7pPr marL="3200400" marR="0" lvl="6"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7pPr>
            <a:lvl8pPr marL="3657600" marR="0" lvl="7"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8pPr>
            <a:lvl9pPr marL="4114800" marR="0" lvl="8"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9pPr>
          </a:lstStyle>
          <a:p>
            <a:endParaRPr/>
          </a:p>
        </p:txBody>
      </p:sp>
      <p:sp>
        <p:nvSpPr>
          <p:cNvPr id="36" name="Google Shape;36;p25"/>
          <p:cNvSpPr txBox="1">
            <a:spLocks noGrp="1"/>
          </p:cNvSpPr>
          <p:nvPr>
            <p:ph type="body" idx="2"/>
          </p:nvPr>
        </p:nvSpPr>
        <p:spPr>
          <a:xfrm>
            <a:off x="4739880" y="1825625"/>
            <a:ext cx="3775470" cy="4351338"/>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75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1pPr>
            <a:lvl2pPr marL="914400" marR="0" lvl="1" indent="-355600" algn="l">
              <a:lnSpc>
                <a:spcPct val="90000"/>
              </a:lnSpc>
              <a:spcBef>
                <a:spcPts val="375"/>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2pPr>
            <a:lvl3pPr marL="1371600" marR="0" lvl="2" indent="-330200" algn="l">
              <a:lnSpc>
                <a:spcPct val="90000"/>
              </a:lnSpc>
              <a:spcBef>
                <a:spcPts val="375"/>
              </a:spcBef>
              <a:spcAft>
                <a:spcPts val="0"/>
              </a:spcAft>
              <a:buClr>
                <a:srgbClr val="EDEDED"/>
              </a:buClr>
              <a:buSzPts val="1600"/>
              <a:buFont typeface="Arial"/>
              <a:buChar char="•"/>
              <a:defRPr sz="1600" b="0" i="0" u="none" strike="noStrike" cap="none">
                <a:solidFill>
                  <a:srgbClr val="EDEDED"/>
                </a:solidFill>
                <a:latin typeface="Corbel"/>
                <a:ea typeface="Corbel"/>
                <a:cs typeface="Corbel"/>
                <a:sym typeface="Corbel"/>
              </a:defRPr>
            </a:lvl3pPr>
            <a:lvl4pPr marL="1828800" marR="0" lvl="3" indent="-317500" algn="l">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4pPr>
            <a:lvl5pPr marL="2286000" marR="0" lvl="4" indent="-317500" algn="l">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5pPr>
            <a:lvl6pPr marL="2743200" marR="0" lvl="5"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6pPr>
            <a:lvl7pPr marL="3200400" marR="0" lvl="6"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7pPr>
            <a:lvl8pPr marL="3657600" marR="0" lvl="7"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8pPr>
            <a:lvl9pPr marL="4114800" marR="0" lvl="8"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9pPr>
          </a:lstStyle>
          <a:p>
            <a:endParaRPr/>
          </a:p>
        </p:txBody>
      </p:sp>
      <p:sp>
        <p:nvSpPr>
          <p:cNvPr id="37" name="Google Shape;37;p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38" name="Google Shape;38;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39" name="Google Shape;39;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1803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EDEDED"/>
              </a:buClr>
              <a:buSzPts val="4400"/>
              <a:buFont typeface="Corbel"/>
              <a:buNone/>
              <a:defRPr sz="4400" b="0" i="0" u="none" strike="noStrike" cap="none">
                <a:solidFill>
                  <a:srgbClr val="EDEDED"/>
                </a:solidFill>
                <a:latin typeface="Corbel"/>
                <a:ea typeface="Corbel"/>
                <a:cs typeface="Corbel"/>
                <a:sym typeface="Corbe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2" name="Google Shape;42;p26"/>
          <p:cNvSpPr txBox="1">
            <a:spLocks noGrp="1"/>
          </p:cNvSpPr>
          <p:nvPr>
            <p:ph type="body" idx="1"/>
          </p:nvPr>
        </p:nvSpPr>
        <p:spPr>
          <a:xfrm>
            <a:off x="840000" y="1681163"/>
            <a:ext cx="3768912" cy="823912"/>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750"/>
              </a:spcBef>
              <a:spcAft>
                <a:spcPts val="0"/>
              </a:spcAft>
              <a:buClr>
                <a:schemeClr val="lt2"/>
              </a:buClr>
              <a:buSzPts val="2000"/>
              <a:buFont typeface="Arial"/>
              <a:buNone/>
              <a:defRPr sz="2000" b="0" i="0" u="none" strike="noStrike" cap="none">
                <a:solidFill>
                  <a:schemeClr val="lt2"/>
                </a:solidFill>
                <a:latin typeface="Corbel"/>
                <a:ea typeface="Corbel"/>
                <a:cs typeface="Corbel"/>
                <a:sym typeface="Corbel"/>
              </a:defRPr>
            </a:lvl1pPr>
            <a:lvl2pPr marL="914400" marR="0" lvl="1" indent="-228600" algn="l">
              <a:lnSpc>
                <a:spcPct val="90000"/>
              </a:lnSpc>
              <a:spcBef>
                <a:spcPts val="375"/>
              </a:spcBef>
              <a:spcAft>
                <a:spcPts val="0"/>
              </a:spcAft>
              <a:buClr>
                <a:srgbClr val="EDEDED"/>
              </a:buClr>
              <a:buSzPts val="1500"/>
              <a:buFont typeface="Arial"/>
              <a:buNone/>
              <a:defRPr sz="1500" b="1" i="0" u="none" strike="noStrike" cap="none">
                <a:solidFill>
                  <a:srgbClr val="EDEDED"/>
                </a:solidFill>
                <a:latin typeface="Corbel"/>
                <a:ea typeface="Corbel"/>
                <a:cs typeface="Corbel"/>
                <a:sym typeface="Corbel"/>
              </a:defRPr>
            </a:lvl2pPr>
            <a:lvl3pPr marL="1371600" marR="0" lvl="2" indent="-228600" algn="l">
              <a:lnSpc>
                <a:spcPct val="90000"/>
              </a:lnSpc>
              <a:spcBef>
                <a:spcPts val="375"/>
              </a:spcBef>
              <a:spcAft>
                <a:spcPts val="0"/>
              </a:spcAft>
              <a:buClr>
                <a:srgbClr val="EDEDED"/>
              </a:buClr>
              <a:buSzPts val="1350"/>
              <a:buFont typeface="Arial"/>
              <a:buNone/>
              <a:defRPr sz="1350" b="1" i="0" u="none" strike="noStrike" cap="none">
                <a:solidFill>
                  <a:srgbClr val="EDEDED"/>
                </a:solidFill>
                <a:latin typeface="Corbel"/>
                <a:ea typeface="Corbel"/>
                <a:cs typeface="Corbel"/>
                <a:sym typeface="Corbel"/>
              </a:defRPr>
            </a:lvl3pPr>
            <a:lvl4pPr marL="1828800" marR="0" lvl="3" indent="-228600" algn="l">
              <a:lnSpc>
                <a:spcPct val="90000"/>
              </a:lnSpc>
              <a:spcBef>
                <a:spcPts val="375"/>
              </a:spcBef>
              <a:spcAft>
                <a:spcPts val="0"/>
              </a:spcAft>
              <a:buClr>
                <a:srgbClr val="EDEDED"/>
              </a:buClr>
              <a:buSzPts val="1200"/>
              <a:buFont typeface="Arial"/>
              <a:buNone/>
              <a:defRPr sz="1200" b="1" i="0" u="none" strike="noStrike" cap="none">
                <a:solidFill>
                  <a:srgbClr val="EDEDED"/>
                </a:solidFill>
                <a:latin typeface="Corbel"/>
                <a:ea typeface="Corbel"/>
                <a:cs typeface="Corbel"/>
                <a:sym typeface="Corbel"/>
              </a:defRPr>
            </a:lvl4pPr>
            <a:lvl5pPr marL="2286000" marR="0" lvl="4" indent="-228600" algn="l">
              <a:lnSpc>
                <a:spcPct val="90000"/>
              </a:lnSpc>
              <a:spcBef>
                <a:spcPts val="375"/>
              </a:spcBef>
              <a:spcAft>
                <a:spcPts val="0"/>
              </a:spcAft>
              <a:buClr>
                <a:srgbClr val="EDEDED"/>
              </a:buClr>
              <a:buSzPts val="1200"/>
              <a:buFont typeface="Arial"/>
              <a:buNone/>
              <a:defRPr sz="1200" b="1" i="0" u="none" strike="noStrike" cap="none">
                <a:solidFill>
                  <a:srgbClr val="EDEDED"/>
                </a:solidFill>
                <a:latin typeface="Corbel"/>
                <a:ea typeface="Corbel"/>
                <a:cs typeface="Corbel"/>
                <a:sym typeface="Corbel"/>
              </a:defRPr>
            </a:lvl5pPr>
            <a:lvl6pPr marL="2743200" marR="0" lvl="5" indent="-228600" algn="l">
              <a:lnSpc>
                <a:spcPct val="90000"/>
              </a:lnSpc>
              <a:spcBef>
                <a:spcPts val="375"/>
              </a:spcBef>
              <a:spcAft>
                <a:spcPts val="0"/>
              </a:spcAft>
              <a:buClr>
                <a:schemeClr val="lt1"/>
              </a:buClr>
              <a:buSzPts val="1200"/>
              <a:buFont typeface="Arial"/>
              <a:buNone/>
              <a:defRPr sz="1200" b="1" i="0" u="none" strike="noStrike" cap="none">
                <a:solidFill>
                  <a:schemeClr val="lt1"/>
                </a:solidFill>
                <a:latin typeface="Corbel"/>
                <a:ea typeface="Corbel"/>
                <a:cs typeface="Corbel"/>
                <a:sym typeface="Corbel"/>
              </a:defRPr>
            </a:lvl6pPr>
            <a:lvl7pPr marL="3200400" marR="0" lvl="6" indent="-228600" algn="l">
              <a:lnSpc>
                <a:spcPct val="90000"/>
              </a:lnSpc>
              <a:spcBef>
                <a:spcPts val="375"/>
              </a:spcBef>
              <a:spcAft>
                <a:spcPts val="0"/>
              </a:spcAft>
              <a:buClr>
                <a:schemeClr val="lt1"/>
              </a:buClr>
              <a:buSzPts val="1200"/>
              <a:buFont typeface="Arial"/>
              <a:buNone/>
              <a:defRPr sz="1200" b="1" i="0" u="none" strike="noStrike" cap="none">
                <a:solidFill>
                  <a:schemeClr val="lt1"/>
                </a:solidFill>
                <a:latin typeface="Corbel"/>
                <a:ea typeface="Corbel"/>
                <a:cs typeface="Corbel"/>
                <a:sym typeface="Corbel"/>
              </a:defRPr>
            </a:lvl7pPr>
            <a:lvl8pPr marL="3657600" marR="0" lvl="7" indent="-228600" algn="l">
              <a:lnSpc>
                <a:spcPct val="90000"/>
              </a:lnSpc>
              <a:spcBef>
                <a:spcPts val="375"/>
              </a:spcBef>
              <a:spcAft>
                <a:spcPts val="0"/>
              </a:spcAft>
              <a:buClr>
                <a:schemeClr val="lt1"/>
              </a:buClr>
              <a:buSzPts val="1200"/>
              <a:buFont typeface="Arial"/>
              <a:buNone/>
              <a:defRPr sz="1200" b="1" i="0" u="none" strike="noStrike" cap="none">
                <a:solidFill>
                  <a:schemeClr val="lt1"/>
                </a:solidFill>
                <a:latin typeface="Corbel"/>
                <a:ea typeface="Corbel"/>
                <a:cs typeface="Corbel"/>
                <a:sym typeface="Corbel"/>
              </a:defRPr>
            </a:lvl8pPr>
            <a:lvl9pPr marL="4114800" marR="0" lvl="8" indent="-228600" algn="l">
              <a:lnSpc>
                <a:spcPct val="90000"/>
              </a:lnSpc>
              <a:spcBef>
                <a:spcPts val="375"/>
              </a:spcBef>
              <a:spcAft>
                <a:spcPts val="0"/>
              </a:spcAft>
              <a:buClr>
                <a:schemeClr val="lt1"/>
              </a:buClr>
              <a:buSzPts val="1200"/>
              <a:buFont typeface="Arial"/>
              <a:buNone/>
              <a:defRPr sz="1200" b="1" i="0" u="none" strike="noStrike" cap="none">
                <a:solidFill>
                  <a:schemeClr val="lt1"/>
                </a:solidFill>
                <a:latin typeface="Corbel"/>
                <a:ea typeface="Corbel"/>
                <a:cs typeface="Corbel"/>
                <a:sym typeface="Corbel"/>
              </a:defRPr>
            </a:lvl9pPr>
          </a:lstStyle>
          <a:p>
            <a:endParaRPr/>
          </a:p>
        </p:txBody>
      </p:sp>
      <p:sp>
        <p:nvSpPr>
          <p:cNvPr id="43" name="Google Shape;43;p26"/>
          <p:cNvSpPr txBox="1">
            <a:spLocks noGrp="1"/>
          </p:cNvSpPr>
          <p:nvPr>
            <p:ph type="body" idx="2"/>
          </p:nvPr>
        </p:nvSpPr>
        <p:spPr>
          <a:xfrm>
            <a:off x="840000" y="2505075"/>
            <a:ext cx="3768912" cy="3684588"/>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75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1pPr>
            <a:lvl2pPr marL="914400" marR="0" lvl="1" indent="-355600" algn="l">
              <a:lnSpc>
                <a:spcPct val="90000"/>
              </a:lnSpc>
              <a:spcBef>
                <a:spcPts val="375"/>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2pPr>
            <a:lvl3pPr marL="1371600" marR="0" lvl="2" indent="-330200" algn="l">
              <a:lnSpc>
                <a:spcPct val="90000"/>
              </a:lnSpc>
              <a:spcBef>
                <a:spcPts val="375"/>
              </a:spcBef>
              <a:spcAft>
                <a:spcPts val="0"/>
              </a:spcAft>
              <a:buClr>
                <a:srgbClr val="EDEDED"/>
              </a:buClr>
              <a:buSzPts val="1600"/>
              <a:buFont typeface="Arial"/>
              <a:buChar char="•"/>
              <a:defRPr sz="1600" b="0" i="0" u="none" strike="noStrike" cap="none">
                <a:solidFill>
                  <a:srgbClr val="EDEDED"/>
                </a:solidFill>
                <a:latin typeface="Corbel"/>
                <a:ea typeface="Corbel"/>
                <a:cs typeface="Corbel"/>
                <a:sym typeface="Corbel"/>
              </a:defRPr>
            </a:lvl3pPr>
            <a:lvl4pPr marL="1828800" marR="0" lvl="3" indent="-317500" algn="l">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4pPr>
            <a:lvl5pPr marL="2286000" marR="0" lvl="4" indent="-317500" algn="l">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5pPr>
            <a:lvl6pPr marL="2743200" marR="0" lvl="5"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6pPr>
            <a:lvl7pPr marL="3200400" marR="0" lvl="6"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7pPr>
            <a:lvl8pPr marL="3657600" marR="0" lvl="7"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8pPr>
            <a:lvl9pPr marL="4114800" marR="0" lvl="8"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9pPr>
          </a:lstStyle>
          <a:p>
            <a:endParaRPr/>
          </a:p>
        </p:txBody>
      </p:sp>
      <p:sp>
        <p:nvSpPr>
          <p:cNvPr id="44" name="Google Shape;44;p26"/>
          <p:cNvSpPr txBox="1">
            <a:spLocks noGrp="1"/>
          </p:cNvSpPr>
          <p:nvPr>
            <p:ph type="body" idx="3"/>
          </p:nvPr>
        </p:nvSpPr>
        <p:spPr>
          <a:xfrm>
            <a:off x="4739880" y="1681163"/>
            <a:ext cx="3776661" cy="823912"/>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750"/>
              </a:spcBef>
              <a:spcAft>
                <a:spcPts val="0"/>
              </a:spcAft>
              <a:buClr>
                <a:schemeClr val="lt2"/>
              </a:buClr>
              <a:buSzPts val="2000"/>
              <a:buFont typeface="Arial"/>
              <a:buNone/>
              <a:defRPr sz="2000" b="0" i="0" u="none" strike="noStrike" cap="none">
                <a:solidFill>
                  <a:schemeClr val="lt2"/>
                </a:solidFill>
                <a:latin typeface="Corbel"/>
                <a:ea typeface="Corbel"/>
                <a:cs typeface="Corbel"/>
                <a:sym typeface="Corbel"/>
              </a:defRPr>
            </a:lvl1pPr>
            <a:lvl2pPr marL="914400" marR="0" lvl="1" indent="-355600" algn="l">
              <a:lnSpc>
                <a:spcPct val="90000"/>
              </a:lnSpc>
              <a:spcBef>
                <a:spcPts val="375"/>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2pPr>
            <a:lvl3pPr marL="1371600" marR="0" lvl="2" indent="-330200" algn="l">
              <a:lnSpc>
                <a:spcPct val="90000"/>
              </a:lnSpc>
              <a:spcBef>
                <a:spcPts val="375"/>
              </a:spcBef>
              <a:spcAft>
                <a:spcPts val="0"/>
              </a:spcAft>
              <a:buClr>
                <a:srgbClr val="EDEDED"/>
              </a:buClr>
              <a:buSzPts val="1600"/>
              <a:buFont typeface="Arial"/>
              <a:buChar char="•"/>
              <a:defRPr sz="1600" b="0" i="0" u="none" strike="noStrike" cap="none">
                <a:solidFill>
                  <a:srgbClr val="EDEDED"/>
                </a:solidFill>
                <a:latin typeface="Corbel"/>
                <a:ea typeface="Corbel"/>
                <a:cs typeface="Corbel"/>
                <a:sym typeface="Corbel"/>
              </a:defRPr>
            </a:lvl3pPr>
            <a:lvl4pPr marL="1828800" marR="0" lvl="3" indent="-317500" algn="l">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4pPr>
            <a:lvl5pPr marL="2286000" marR="0" lvl="4" indent="-317500" algn="l">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5pPr>
            <a:lvl6pPr marL="2743200" marR="0" lvl="5"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6pPr>
            <a:lvl7pPr marL="3200400" marR="0" lvl="6"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7pPr>
            <a:lvl8pPr marL="3657600" marR="0" lvl="7"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8pPr>
            <a:lvl9pPr marL="4114800" marR="0" lvl="8"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9pPr>
          </a:lstStyle>
          <a:p>
            <a:endParaRPr/>
          </a:p>
        </p:txBody>
      </p:sp>
      <p:sp>
        <p:nvSpPr>
          <p:cNvPr id="45" name="Google Shape;45;p26"/>
          <p:cNvSpPr txBox="1">
            <a:spLocks noGrp="1"/>
          </p:cNvSpPr>
          <p:nvPr>
            <p:ph type="body" idx="4"/>
          </p:nvPr>
        </p:nvSpPr>
        <p:spPr>
          <a:xfrm>
            <a:off x="4739880" y="2505075"/>
            <a:ext cx="3776661" cy="3684588"/>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75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1pPr>
            <a:lvl2pPr marL="914400" marR="0" lvl="1" indent="-355600" algn="l">
              <a:lnSpc>
                <a:spcPct val="90000"/>
              </a:lnSpc>
              <a:spcBef>
                <a:spcPts val="375"/>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2pPr>
            <a:lvl3pPr marL="1371600" marR="0" lvl="2" indent="-330200" algn="l">
              <a:lnSpc>
                <a:spcPct val="90000"/>
              </a:lnSpc>
              <a:spcBef>
                <a:spcPts val="375"/>
              </a:spcBef>
              <a:spcAft>
                <a:spcPts val="0"/>
              </a:spcAft>
              <a:buClr>
                <a:srgbClr val="EDEDED"/>
              </a:buClr>
              <a:buSzPts val="1600"/>
              <a:buFont typeface="Arial"/>
              <a:buChar char="•"/>
              <a:defRPr sz="1600" b="0" i="0" u="none" strike="noStrike" cap="none">
                <a:solidFill>
                  <a:srgbClr val="EDEDED"/>
                </a:solidFill>
                <a:latin typeface="Corbel"/>
                <a:ea typeface="Corbel"/>
                <a:cs typeface="Corbel"/>
                <a:sym typeface="Corbel"/>
              </a:defRPr>
            </a:lvl3pPr>
            <a:lvl4pPr marL="1828800" marR="0" lvl="3" indent="-317500" algn="l">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4pPr>
            <a:lvl5pPr marL="2286000" marR="0" lvl="4" indent="-317500" algn="l">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5pPr>
            <a:lvl6pPr marL="2743200" marR="0" lvl="5"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6pPr>
            <a:lvl7pPr marL="3200400" marR="0" lvl="6"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7pPr>
            <a:lvl8pPr marL="3657600" marR="0" lvl="7"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8pPr>
            <a:lvl9pPr marL="4114800" marR="0" lvl="8"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9pPr>
          </a:lstStyle>
          <a:p>
            <a:endParaRPr/>
          </a:p>
        </p:txBody>
      </p:sp>
      <p:sp>
        <p:nvSpPr>
          <p:cNvPr id="46" name="Google Shape;46;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47" name="Google Shape;47;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48" name="Google Shape;48;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0903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EDEDED"/>
              </a:buClr>
              <a:buSzPts val="4400"/>
              <a:buFont typeface="Corbel"/>
              <a:buNone/>
              <a:defRPr sz="4400" b="0" i="0" u="none" strike="noStrike" cap="none">
                <a:solidFill>
                  <a:srgbClr val="EDEDED"/>
                </a:solidFill>
                <a:latin typeface="Corbel"/>
                <a:ea typeface="Corbel"/>
                <a:cs typeface="Corbel"/>
                <a:sym typeface="Corbe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1" name="Google Shape;51;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52" name="Google Shape;52;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53" name="Google Shape;53;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328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56" name="Google Shape;56;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57" name="Google Shape;57;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8922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1450220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rgbClr val="EDEDED"/>
              </a:buClr>
              <a:buSzPts val="2400"/>
              <a:buFont typeface="Corbel"/>
              <a:buNone/>
              <a:defRPr sz="2400" b="0" i="0" u="none" strike="noStrike" cap="none">
                <a:solidFill>
                  <a:srgbClr val="EDEDED"/>
                </a:solidFill>
                <a:latin typeface="Corbel"/>
                <a:ea typeface="Corbel"/>
                <a:cs typeface="Corbel"/>
                <a:sym typeface="Corbe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0" name="Google Shape;60;p2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75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1pPr>
            <a:lvl2pPr marL="914400" marR="0" lvl="1" indent="-355600" algn="l">
              <a:lnSpc>
                <a:spcPct val="90000"/>
              </a:lnSpc>
              <a:spcBef>
                <a:spcPts val="375"/>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2pPr>
            <a:lvl3pPr marL="1371600" marR="0" lvl="2" indent="-330200" algn="l">
              <a:lnSpc>
                <a:spcPct val="90000"/>
              </a:lnSpc>
              <a:spcBef>
                <a:spcPts val="375"/>
              </a:spcBef>
              <a:spcAft>
                <a:spcPts val="0"/>
              </a:spcAft>
              <a:buClr>
                <a:srgbClr val="EDEDED"/>
              </a:buClr>
              <a:buSzPts val="1600"/>
              <a:buFont typeface="Arial"/>
              <a:buChar char="•"/>
              <a:defRPr sz="1600" b="0" i="0" u="none" strike="noStrike" cap="none">
                <a:solidFill>
                  <a:srgbClr val="EDEDED"/>
                </a:solidFill>
                <a:latin typeface="Corbel"/>
                <a:ea typeface="Corbel"/>
                <a:cs typeface="Corbel"/>
                <a:sym typeface="Corbel"/>
              </a:defRPr>
            </a:lvl3pPr>
            <a:lvl4pPr marL="1828800" marR="0" lvl="3" indent="-317500" algn="l">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4pPr>
            <a:lvl5pPr marL="2286000" marR="0" lvl="4" indent="-317500" algn="l">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5pPr>
            <a:lvl6pPr marL="2743200" marR="0" lvl="5"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6pPr>
            <a:lvl7pPr marL="3200400" marR="0" lvl="6"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7pPr>
            <a:lvl8pPr marL="3657600" marR="0" lvl="7"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8pPr>
            <a:lvl9pPr marL="4114800" marR="0" lvl="8"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9pPr>
          </a:lstStyle>
          <a:p>
            <a:endParaRPr/>
          </a:p>
        </p:txBody>
      </p:sp>
      <p:sp>
        <p:nvSpPr>
          <p:cNvPr id="61" name="Google Shape;61;p29"/>
          <p:cNvSpPr txBox="1">
            <a:spLocks noGrp="1"/>
          </p:cNvSpPr>
          <p:nvPr>
            <p:ph type="body" idx="2"/>
          </p:nvPr>
        </p:nvSpPr>
        <p:spPr>
          <a:xfrm>
            <a:off x="840000" y="2057400"/>
            <a:ext cx="2739019"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750"/>
              </a:spcBef>
              <a:spcAft>
                <a:spcPts val="0"/>
              </a:spcAft>
              <a:buClr>
                <a:schemeClr val="lt2"/>
              </a:buClr>
              <a:buSzPts val="1400"/>
              <a:buFont typeface="Arial"/>
              <a:buNone/>
              <a:defRPr sz="1400" b="0" i="0" u="none" strike="noStrike" cap="none">
                <a:solidFill>
                  <a:schemeClr val="lt2"/>
                </a:solidFill>
                <a:latin typeface="Corbel"/>
                <a:ea typeface="Corbel"/>
                <a:cs typeface="Corbel"/>
                <a:sym typeface="Corbel"/>
              </a:defRPr>
            </a:lvl1pPr>
            <a:lvl2pPr marL="914400" marR="0" lvl="1" indent="-228600" algn="l">
              <a:lnSpc>
                <a:spcPct val="90000"/>
              </a:lnSpc>
              <a:spcBef>
                <a:spcPts val="375"/>
              </a:spcBef>
              <a:spcAft>
                <a:spcPts val="0"/>
              </a:spcAft>
              <a:buClr>
                <a:srgbClr val="EDEDED"/>
              </a:buClr>
              <a:buSzPts val="1050"/>
              <a:buFont typeface="Arial"/>
              <a:buNone/>
              <a:defRPr sz="1050" b="0" i="0" u="none" strike="noStrike" cap="none">
                <a:solidFill>
                  <a:srgbClr val="EDEDED"/>
                </a:solidFill>
                <a:latin typeface="Corbel"/>
                <a:ea typeface="Corbel"/>
                <a:cs typeface="Corbel"/>
                <a:sym typeface="Corbel"/>
              </a:defRPr>
            </a:lvl2pPr>
            <a:lvl3pPr marL="1371600" marR="0" lvl="2" indent="-228600" algn="l">
              <a:lnSpc>
                <a:spcPct val="90000"/>
              </a:lnSpc>
              <a:spcBef>
                <a:spcPts val="375"/>
              </a:spcBef>
              <a:spcAft>
                <a:spcPts val="0"/>
              </a:spcAft>
              <a:buClr>
                <a:srgbClr val="EDEDED"/>
              </a:buClr>
              <a:buSzPts val="900"/>
              <a:buFont typeface="Arial"/>
              <a:buNone/>
              <a:defRPr sz="900" b="0" i="0" u="none" strike="noStrike" cap="none">
                <a:solidFill>
                  <a:srgbClr val="EDEDED"/>
                </a:solidFill>
                <a:latin typeface="Corbel"/>
                <a:ea typeface="Corbel"/>
                <a:cs typeface="Corbel"/>
                <a:sym typeface="Corbel"/>
              </a:defRPr>
            </a:lvl3pPr>
            <a:lvl4pPr marL="1828800" marR="0" lvl="3" indent="-228600" algn="l">
              <a:lnSpc>
                <a:spcPct val="90000"/>
              </a:lnSpc>
              <a:spcBef>
                <a:spcPts val="375"/>
              </a:spcBef>
              <a:spcAft>
                <a:spcPts val="0"/>
              </a:spcAft>
              <a:buClr>
                <a:srgbClr val="EDEDED"/>
              </a:buClr>
              <a:buSzPts val="750"/>
              <a:buFont typeface="Arial"/>
              <a:buNone/>
              <a:defRPr sz="750" b="0" i="0" u="none" strike="noStrike" cap="none">
                <a:solidFill>
                  <a:srgbClr val="EDEDED"/>
                </a:solidFill>
                <a:latin typeface="Corbel"/>
                <a:ea typeface="Corbel"/>
                <a:cs typeface="Corbel"/>
                <a:sym typeface="Corbel"/>
              </a:defRPr>
            </a:lvl4pPr>
            <a:lvl5pPr marL="2286000" marR="0" lvl="4" indent="-228600" algn="l">
              <a:lnSpc>
                <a:spcPct val="90000"/>
              </a:lnSpc>
              <a:spcBef>
                <a:spcPts val="375"/>
              </a:spcBef>
              <a:spcAft>
                <a:spcPts val="0"/>
              </a:spcAft>
              <a:buClr>
                <a:srgbClr val="EDEDED"/>
              </a:buClr>
              <a:buSzPts val="750"/>
              <a:buFont typeface="Arial"/>
              <a:buNone/>
              <a:defRPr sz="750" b="0" i="0" u="none" strike="noStrike" cap="none">
                <a:solidFill>
                  <a:srgbClr val="EDEDED"/>
                </a:solidFill>
                <a:latin typeface="Corbel"/>
                <a:ea typeface="Corbel"/>
                <a:cs typeface="Corbel"/>
                <a:sym typeface="Corbel"/>
              </a:defRPr>
            </a:lvl5pPr>
            <a:lvl6pPr marL="2743200" marR="0" lvl="5" indent="-228600" algn="l">
              <a:lnSpc>
                <a:spcPct val="90000"/>
              </a:lnSpc>
              <a:spcBef>
                <a:spcPts val="375"/>
              </a:spcBef>
              <a:spcAft>
                <a:spcPts val="0"/>
              </a:spcAft>
              <a:buClr>
                <a:schemeClr val="lt1"/>
              </a:buClr>
              <a:buSzPts val="750"/>
              <a:buFont typeface="Arial"/>
              <a:buNone/>
              <a:defRPr sz="750" b="0" i="0" u="none" strike="noStrike" cap="none">
                <a:solidFill>
                  <a:schemeClr val="lt1"/>
                </a:solidFill>
                <a:latin typeface="Corbel"/>
                <a:ea typeface="Corbel"/>
                <a:cs typeface="Corbel"/>
                <a:sym typeface="Corbel"/>
              </a:defRPr>
            </a:lvl6pPr>
            <a:lvl7pPr marL="3200400" marR="0" lvl="6" indent="-228600" algn="l">
              <a:lnSpc>
                <a:spcPct val="90000"/>
              </a:lnSpc>
              <a:spcBef>
                <a:spcPts val="375"/>
              </a:spcBef>
              <a:spcAft>
                <a:spcPts val="0"/>
              </a:spcAft>
              <a:buClr>
                <a:schemeClr val="lt1"/>
              </a:buClr>
              <a:buSzPts val="750"/>
              <a:buFont typeface="Arial"/>
              <a:buNone/>
              <a:defRPr sz="750" b="0" i="0" u="none" strike="noStrike" cap="none">
                <a:solidFill>
                  <a:schemeClr val="lt1"/>
                </a:solidFill>
                <a:latin typeface="Corbel"/>
                <a:ea typeface="Corbel"/>
                <a:cs typeface="Corbel"/>
                <a:sym typeface="Corbel"/>
              </a:defRPr>
            </a:lvl7pPr>
            <a:lvl8pPr marL="3657600" marR="0" lvl="7" indent="-228600" algn="l">
              <a:lnSpc>
                <a:spcPct val="90000"/>
              </a:lnSpc>
              <a:spcBef>
                <a:spcPts val="375"/>
              </a:spcBef>
              <a:spcAft>
                <a:spcPts val="0"/>
              </a:spcAft>
              <a:buClr>
                <a:schemeClr val="lt1"/>
              </a:buClr>
              <a:buSzPts val="750"/>
              <a:buFont typeface="Arial"/>
              <a:buNone/>
              <a:defRPr sz="750" b="0" i="0" u="none" strike="noStrike" cap="none">
                <a:solidFill>
                  <a:schemeClr val="lt1"/>
                </a:solidFill>
                <a:latin typeface="Corbel"/>
                <a:ea typeface="Corbel"/>
                <a:cs typeface="Corbel"/>
                <a:sym typeface="Corbel"/>
              </a:defRPr>
            </a:lvl8pPr>
            <a:lvl9pPr marL="4114800" marR="0" lvl="8" indent="-228600" algn="l">
              <a:lnSpc>
                <a:spcPct val="90000"/>
              </a:lnSpc>
              <a:spcBef>
                <a:spcPts val="375"/>
              </a:spcBef>
              <a:spcAft>
                <a:spcPts val="0"/>
              </a:spcAft>
              <a:buClr>
                <a:schemeClr val="lt1"/>
              </a:buClr>
              <a:buSzPts val="750"/>
              <a:buFont typeface="Arial"/>
              <a:buNone/>
              <a:defRPr sz="750" b="0" i="0" u="none" strike="noStrike" cap="none">
                <a:solidFill>
                  <a:schemeClr val="lt1"/>
                </a:solidFill>
                <a:latin typeface="Corbel"/>
                <a:ea typeface="Corbel"/>
                <a:cs typeface="Corbel"/>
                <a:sym typeface="Corbel"/>
              </a:defRPr>
            </a:lvl9pPr>
          </a:lstStyle>
          <a:p>
            <a:endParaRPr/>
          </a:p>
        </p:txBody>
      </p:sp>
      <p:sp>
        <p:nvSpPr>
          <p:cNvPr id="62" name="Google Shape;62;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63" name="Google Shape;63;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64" name="Google Shape;64;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1053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rgbClr val="EDEDED"/>
              </a:buClr>
              <a:buSzPts val="2400"/>
              <a:buFont typeface="Corbel"/>
              <a:buNone/>
              <a:defRPr sz="2400" b="0" i="0" u="none" strike="noStrike" cap="none">
                <a:solidFill>
                  <a:srgbClr val="EDEDED"/>
                </a:solidFill>
                <a:latin typeface="Corbel"/>
                <a:ea typeface="Corbel"/>
                <a:cs typeface="Corbel"/>
                <a:sym typeface="Corbe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7" name="Google Shape;67;p3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2100"/>
              <a:buFont typeface="Arial"/>
              <a:buNone/>
              <a:defRPr sz="21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800"/>
              <a:buFont typeface="Arial"/>
              <a:buNone/>
              <a:defRPr sz="18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9pPr>
          </a:lstStyle>
          <a:p>
            <a:endParaRPr/>
          </a:p>
        </p:txBody>
      </p:sp>
      <p:sp>
        <p:nvSpPr>
          <p:cNvPr id="68" name="Google Shape;68;p30"/>
          <p:cNvSpPr txBox="1">
            <a:spLocks noGrp="1"/>
          </p:cNvSpPr>
          <p:nvPr>
            <p:ph type="body" idx="1"/>
          </p:nvPr>
        </p:nvSpPr>
        <p:spPr>
          <a:xfrm>
            <a:off x="840000" y="2057400"/>
            <a:ext cx="2739019"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750"/>
              </a:spcBef>
              <a:spcAft>
                <a:spcPts val="0"/>
              </a:spcAft>
              <a:buClr>
                <a:schemeClr val="lt2"/>
              </a:buClr>
              <a:buSzPts val="1400"/>
              <a:buFont typeface="Arial"/>
              <a:buNone/>
              <a:defRPr sz="1400" b="0" i="0" u="none" strike="noStrike" cap="none">
                <a:solidFill>
                  <a:schemeClr val="lt2"/>
                </a:solidFill>
                <a:latin typeface="Corbel"/>
                <a:ea typeface="Corbel"/>
                <a:cs typeface="Corbel"/>
                <a:sym typeface="Corbel"/>
              </a:defRPr>
            </a:lvl1pPr>
            <a:lvl2pPr marL="914400" marR="0" lvl="1" indent="-228600" algn="l">
              <a:lnSpc>
                <a:spcPct val="90000"/>
              </a:lnSpc>
              <a:spcBef>
                <a:spcPts val="375"/>
              </a:spcBef>
              <a:spcAft>
                <a:spcPts val="0"/>
              </a:spcAft>
              <a:buClr>
                <a:srgbClr val="EDEDED"/>
              </a:buClr>
              <a:buSzPts val="1050"/>
              <a:buFont typeface="Arial"/>
              <a:buNone/>
              <a:defRPr sz="1050" b="0" i="0" u="none" strike="noStrike" cap="none">
                <a:solidFill>
                  <a:srgbClr val="EDEDED"/>
                </a:solidFill>
                <a:latin typeface="Corbel"/>
                <a:ea typeface="Corbel"/>
                <a:cs typeface="Corbel"/>
                <a:sym typeface="Corbel"/>
              </a:defRPr>
            </a:lvl2pPr>
            <a:lvl3pPr marL="1371600" marR="0" lvl="2" indent="-228600" algn="l">
              <a:lnSpc>
                <a:spcPct val="90000"/>
              </a:lnSpc>
              <a:spcBef>
                <a:spcPts val="375"/>
              </a:spcBef>
              <a:spcAft>
                <a:spcPts val="0"/>
              </a:spcAft>
              <a:buClr>
                <a:srgbClr val="EDEDED"/>
              </a:buClr>
              <a:buSzPts val="900"/>
              <a:buFont typeface="Arial"/>
              <a:buNone/>
              <a:defRPr sz="900" b="0" i="0" u="none" strike="noStrike" cap="none">
                <a:solidFill>
                  <a:srgbClr val="EDEDED"/>
                </a:solidFill>
                <a:latin typeface="Corbel"/>
                <a:ea typeface="Corbel"/>
                <a:cs typeface="Corbel"/>
                <a:sym typeface="Corbel"/>
              </a:defRPr>
            </a:lvl3pPr>
            <a:lvl4pPr marL="1828800" marR="0" lvl="3" indent="-228600" algn="l">
              <a:lnSpc>
                <a:spcPct val="90000"/>
              </a:lnSpc>
              <a:spcBef>
                <a:spcPts val="375"/>
              </a:spcBef>
              <a:spcAft>
                <a:spcPts val="0"/>
              </a:spcAft>
              <a:buClr>
                <a:srgbClr val="EDEDED"/>
              </a:buClr>
              <a:buSzPts val="750"/>
              <a:buFont typeface="Arial"/>
              <a:buNone/>
              <a:defRPr sz="750" b="0" i="0" u="none" strike="noStrike" cap="none">
                <a:solidFill>
                  <a:srgbClr val="EDEDED"/>
                </a:solidFill>
                <a:latin typeface="Corbel"/>
                <a:ea typeface="Corbel"/>
                <a:cs typeface="Corbel"/>
                <a:sym typeface="Corbel"/>
              </a:defRPr>
            </a:lvl4pPr>
            <a:lvl5pPr marL="2286000" marR="0" lvl="4" indent="-228600" algn="l">
              <a:lnSpc>
                <a:spcPct val="90000"/>
              </a:lnSpc>
              <a:spcBef>
                <a:spcPts val="375"/>
              </a:spcBef>
              <a:spcAft>
                <a:spcPts val="0"/>
              </a:spcAft>
              <a:buClr>
                <a:srgbClr val="EDEDED"/>
              </a:buClr>
              <a:buSzPts val="750"/>
              <a:buFont typeface="Arial"/>
              <a:buNone/>
              <a:defRPr sz="750" b="0" i="0" u="none" strike="noStrike" cap="none">
                <a:solidFill>
                  <a:srgbClr val="EDEDED"/>
                </a:solidFill>
                <a:latin typeface="Corbel"/>
                <a:ea typeface="Corbel"/>
                <a:cs typeface="Corbel"/>
                <a:sym typeface="Corbel"/>
              </a:defRPr>
            </a:lvl5pPr>
            <a:lvl6pPr marL="2743200" marR="0" lvl="5" indent="-228600" algn="l">
              <a:lnSpc>
                <a:spcPct val="90000"/>
              </a:lnSpc>
              <a:spcBef>
                <a:spcPts val="375"/>
              </a:spcBef>
              <a:spcAft>
                <a:spcPts val="0"/>
              </a:spcAft>
              <a:buClr>
                <a:schemeClr val="lt1"/>
              </a:buClr>
              <a:buSzPts val="750"/>
              <a:buFont typeface="Arial"/>
              <a:buNone/>
              <a:defRPr sz="750" b="0" i="0" u="none" strike="noStrike" cap="none">
                <a:solidFill>
                  <a:schemeClr val="lt1"/>
                </a:solidFill>
                <a:latin typeface="Corbel"/>
                <a:ea typeface="Corbel"/>
                <a:cs typeface="Corbel"/>
                <a:sym typeface="Corbel"/>
              </a:defRPr>
            </a:lvl6pPr>
            <a:lvl7pPr marL="3200400" marR="0" lvl="6" indent="-228600" algn="l">
              <a:lnSpc>
                <a:spcPct val="90000"/>
              </a:lnSpc>
              <a:spcBef>
                <a:spcPts val="375"/>
              </a:spcBef>
              <a:spcAft>
                <a:spcPts val="0"/>
              </a:spcAft>
              <a:buClr>
                <a:schemeClr val="lt1"/>
              </a:buClr>
              <a:buSzPts val="750"/>
              <a:buFont typeface="Arial"/>
              <a:buNone/>
              <a:defRPr sz="750" b="0" i="0" u="none" strike="noStrike" cap="none">
                <a:solidFill>
                  <a:schemeClr val="lt1"/>
                </a:solidFill>
                <a:latin typeface="Corbel"/>
                <a:ea typeface="Corbel"/>
                <a:cs typeface="Corbel"/>
                <a:sym typeface="Corbel"/>
              </a:defRPr>
            </a:lvl7pPr>
            <a:lvl8pPr marL="3657600" marR="0" lvl="7" indent="-228600" algn="l">
              <a:lnSpc>
                <a:spcPct val="90000"/>
              </a:lnSpc>
              <a:spcBef>
                <a:spcPts val="375"/>
              </a:spcBef>
              <a:spcAft>
                <a:spcPts val="0"/>
              </a:spcAft>
              <a:buClr>
                <a:schemeClr val="lt1"/>
              </a:buClr>
              <a:buSzPts val="750"/>
              <a:buFont typeface="Arial"/>
              <a:buNone/>
              <a:defRPr sz="750" b="0" i="0" u="none" strike="noStrike" cap="none">
                <a:solidFill>
                  <a:schemeClr val="lt1"/>
                </a:solidFill>
                <a:latin typeface="Corbel"/>
                <a:ea typeface="Corbel"/>
                <a:cs typeface="Corbel"/>
                <a:sym typeface="Corbel"/>
              </a:defRPr>
            </a:lvl8pPr>
            <a:lvl9pPr marL="4114800" marR="0" lvl="8" indent="-228600" algn="l">
              <a:lnSpc>
                <a:spcPct val="90000"/>
              </a:lnSpc>
              <a:spcBef>
                <a:spcPts val="375"/>
              </a:spcBef>
              <a:spcAft>
                <a:spcPts val="0"/>
              </a:spcAft>
              <a:buClr>
                <a:schemeClr val="lt1"/>
              </a:buClr>
              <a:buSzPts val="750"/>
              <a:buFont typeface="Arial"/>
              <a:buNone/>
              <a:defRPr sz="750" b="0" i="0" u="none" strike="noStrike" cap="none">
                <a:solidFill>
                  <a:schemeClr val="lt1"/>
                </a:solidFill>
                <a:latin typeface="Corbel"/>
                <a:ea typeface="Corbel"/>
                <a:cs typeface="Corbel"/>
                <a:sym typeface="Corbel"/>
              </a:defRPr>
            </a:lvl9pPr>
          </a:lstStyle>
          <a:p>
            <a:endParaRPr/>
          </a:p>
        </p:txBody>
      </p:sp>
      <p:sp>
        <p:nvSpPr>
          <p:cNvPr id="69" name="Google Shape;69;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70" name="Google Shape;70;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71" name="Google Shape;71;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3728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629841" y="4367161"/>
            <a:ext cx="7886700" cy="819355"/>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rgbClr val="EDEDED"/>
              </a:buClr>
              <a:buSzPts val="2400"/>
              <a:buFont typeface="Corbel"/>
              <a:buNone/>
              <a:defRPr sz="2400" b="0" i="0" u="none" strike="noStrike" cap="none">
                <a:solidFill>
                  <a:srgbClr val="EDEDED"/>
                </a:solidFill>
                <a:latin typeface="Corbel"/>
                <a:ea typeface="Corbel"/>
                <a:cs typeface="Corbel"/>
                <a:sym typeface="Corbe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4" name="Google Shape;74;p31"/>
          <p:cNvSpPr>
            <a:spLocks noGrp="1"/>
          </p:cNvSpPr>
          <p:nvPr>
            <p:ph type="pic" idx="2"/>
          </p:nvPr>
        </p:nvSpPr>
        <p:spPr>
          <a:xfrm>
            <a:off x="629841" y="987426"/>
            <a:ext cx="7886700" cy="337973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2100"/>
              <a:buFont typeface="Arial"/>
              <a:buNone/>
              <a:defRPr sz="21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800"/>
              <a:buFont typeface="Arial"/>
              <a:buNone/>
              <a:defRPr sz="18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9pPr>
          </a:lstStyle>
          <a:p>
            <a:endParaRPr/>
          </a:p>
        </p:txBody>
      </p:sp>
      <p:sp>
        <p:nvSpPr>
          <p:cNvPr id="75" name="Google Shape;75;p31"/>
          <p:cNvSpPr txBox="1">
            <a:spLocks noGrp="1"/>
          </p:cNvSpPr>
          <p:nvPr>
            <p:ph type="body" idx="1"/>
          </p:nvPr>
        </p:nvSpPr>
        <p:spPr>
          <a:xfrm>
            <a:off x="629841" y="5186516"/>
            <a:ext cx="7885509" cy="682472"/>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750"/>
              </a:spcBef>
              <a:spcAft>
                <a:spcPts val="0"/>
              </a:spcAft>
              <a:buClr>
                <a:schemeClr val="lt2"/>
              </a:buClr>
              <a:buSzPts val="1200"/>
              <a:buFont typeface="Arial"/>
              <a:buNone/>
              <a:defRPr sz="1200" b="0" i="0" u="none" strike="noStrike" cap="none">
                <a:solidFill>
                  <a:schemeClr val="lt2"/>
                </a:solidFill>
                <a:latin typeface="Corbel"/>
                <a:ea typeface="Corbel"/>
                <a:cs typeface="Corbel"/>
                <a:sym typeface="Corbel"/>
              </a:defRPr>
            </a:lvl1pPr>
            <a:lvl2pPr marL="914400" marR="0" lvl="1" indent="-228600" algn="l">
              <a:lnSpc>
                <a:spcPct val="90000"/>
              </a:lnSpc>
              <a:spcBef>
                <a:spcPts val="375"/>
              </a:spcBef>
              <a:spcAft>
                <a:spcPts val="0"/>
              </a:spcAft>
              <a:buClr>
                <a:srgbClr val="EDEDED"/>
              </a:buClr>
              <a:buSzPts val="1050"/>
              <a:buFont typeface="Arial"/>
              <a:buNone/>
              <a:defRPr sz="1050" b="0" i="0" u="none" strike="noStrike" cap="none">
                <a:solidFill>
                  <a:srgbClr val="EDEDED"/>
                </a:solidFill>
                <a:latin typeface="Corbel"/>
                <a:ea typeface="Corbel"/>
                <a:cs typeface="Corbel"/>
                <a:sym typeface="Corbel"/>
              </a:defRPr>
            </a:lvl2pPr>
            <a:lvl3pPr marL="1371600" marR="0" lvl="2" indent="-228600" algn="l">
              <a:lnSpc>
                <a:spcPct val="90000"/>
              </a:lnSpc>
              <a:spcBef>
                <a:spcPts val="375"/>
              </a:spcBef>
              <a:spcAft>
                <a:spcPts val="0"/>
              </a:spcAft>
              <a:buClr>
                <a:srgbClr val="EDEDED"/>
              </a:buClr>
              <a:buSzPts val="900"/>
              <a:buFont typeface="Arial"/>
              <a:buNone/>
              <a:defRPr sz="900" b="0" i="0" u="none" strike="noStrike" cap="none">
                <a:solidFill>
                  <a:srgbClr val="EDEDED"/>
                </a:solidFill>
                <a:latin typeface="Corbel"/>
                <a:ea typeface="Corbel"/>
                <a:cs typeface="Corbel"/>
                <a:sym typeface="Corbel"/>
              </a:defRPr>
            </a:lvl3pPr>
            <a:lvl4pPr marL="1828800" marR="0" lvl="3" indent="-228600" algn="l">
              <a:lnSpc>
                <a:spcPct val="90000"/>
              </a:lnSpc>
              <a:spcBef>
                <a:spcPts val="375"/>
              </a:spcBef>
              <a:spcAft>
                <a:spcPts val="0"/>
              </a:spcAft>
              <a:buClr>
                <a:srgbClr val="EDEDED"/>
              </a:buClr>
              <a:buSzPts val="750"/>
              <a:buFont typeface="Arial"/>
              <a:buNone/>
              <a:defRPr sz="750" b="0" i="0" u="none" strike="noStrike" cap="none">
                <a:solidFill>
                  <a:srgbClr val="EDEDED"/>
                </a:solidFill>
                <a:latin typeface="Corbel"/>
                <a:ea typeface="Corbel"/>
                <a:cs typeface="Corbel"/>
                <a:sym typeface="Corbel"/>
              </a:defRPr>
            </a:lvl4pPr>
            <a:lvl5pPr marL="2286000" marR="0" lvl="4" indent="-228600" algn="l">
              <a:lnSpc>
                <a:spcPct val="90000"/>
              </a:lnSpc>
              <a:spcBef>
                <a:spcPts val="375"/>
              </a:spcBef>
              <a:spcAft>
                <a:spcPts val="0"/>
              </a:spcAft>
              <a:buClr>
                <a:srgbClr val="EDEDED"/>
              </a:buClr>
              <a:buSzPts val="750"/>
              <a:buFont typeface="Arial"/>
              <a:buNone/>
              <a:defRPr sz="750" b="0" i="0" u="none" strike="noStrike" cap="none">
                <a:solidFill>
                  <a:srgbClr val="EDEDED"/>
                </a:solidFill>
                <a:latin typeface="Corbel"/>
                <a:ea typeface="Corbel"/>
                <a:cs typeface="Corbel"/>
                <a:sym typeface="Corbel"/>
              </a:defRPr>
            </a:lvl5pPr>
            <a:lvl6pPr marL="2743200" marR="0" lvl="5" indent="-228600" algn="l">
              <a:lnSpc>
                <a:spcPct val="90000"/>
              </a:lnSpc>
              <a:spcBef>
                <a:spcPts val="375"/>
              </a:spcBef>
              <a:spcAft>
                <a:spcPts val="0"/>
              </a:spcAft>
              <a:buClr>
                <a:schemeClr val="lt1"/>
              </a:buClr>
              <a:buSzPts val="750"/>
              <a:buFont typeface="Arial"/>
              <a:buNone/>
              <a:defRPr sz="750" b="0" i="0" u="none" strike="noStrike" cap="none">
                <a:solidFill>
                  <a:schemeClr val="lt1"/>
                </a:solidFill>
                <a:latin typeface="Corbel"/>
                <a:ea typeface="Corbel"/>
                <a:cs typeface="Corbel"/>
                <a:sym typeface="Corbel"/>
              </a:defRPr>
            </a:lvl6pPr>
            <a:lvl7pPr marL="3200400" marR="0" lvl="6" indent="-228600" algn="l">
              <a:lnSpc>
                <a:spcPct val="90000"/>
              </a:lnSpc>
              <a:spcBef>
                <a:spcPts val="375"/>
              </a:spcBef>
              <a:spcAft>
                <a:spcPts val="0"/>
              </a:spcAft>
              <a:buClr>
                <a:schemeClr val="lt1"/>
              </a:buClr>
              <a:buSzPts val="750"/>
              <a:buFont typeface="Arial"/>
              <a:buNone/>
              <a:defRPr sz="750" b="0" i="0" u="none" strike="noStrike" cap="none">
                <a:solidFill>
                  <a:schemeClr val="lt1"/>
                </a:solidFill>
                <a:latin typeface="Corbel"/>
                <a:ea typeface="Corbel"/>
                <a:cs typeface="Corbel"/>
                <a:sym typeface="Corbel"/>
              </a:defRPr>
            </a:lvl7pPr>
            <a:lvl8pPr marL="3657600" marR="0" lvl="7" indent="-228600" algn="l">
              <a:lnSpc>
                <a:spcPct val="90000"/>
              </a:lnSpc>
              <a:spcBef>
                <a:spcPts val="375"/>
              </a:spcBef>
              <a:spcAft>
                <a:spcPts val="0"/>
              </a:spcAft>
              <a:buClr>
                <a:schemeClr val="lt1"/>
              </a:buClr>
              <a:buSzPts val="750"/>
              <a:buFont typeface="Arial"/>
              <a:buNone/>
              <a:defRPr sz="750" b="0" i="0" u="none" strike="noStrike" cap="none">
                <a:solidFill>
                  <a:schemeClr val="lt1"/>
                </a:solidFill>
                <a:latin typeface="Corbel"/>
                <a:ea typeface="Corbel"/>
                <a:cs typeface="Corbel"/>
                <a:sym typeface="Corbel"/>
              </a:defRPr>
            </a:lvl8pPr>
            <a:lvl9pPr marL="4114800" marR="0" lvl="8" indent="-228600" algn="l">
              <a:lnSpc>
                <a:spcPct val="90000"/>
              </a:lnSpc>
              <a:spcBef>
                <a:spcPts val="375"/>
              </a:spcBef>
              <a:spcAft>
                <a:spcPts val="0"/>
              </a:spcAft>
              <a:buClr>
                <a:schemeClr val="lt1"/>
              </a:buClr>
              <a:buSzPts val="750"/>
              <a:buFont typeface="Arial"/>
              <a:buNone/>
              <a:defRPr sz="750" b="0" i="0" u="none" strike="noStrike" cap="none">
                <a:solidFill>
                  <a:schemeClr val="lt1"/>
                </a:solidFill>
                <a:latin typeface="Corbel"/>
                <a:ea typeface="Corbel"/>
                <a:cs typeface="Corbel"/>
                <a:sym typeface="Corbel"/>
              </a:defRPr>
            </a:lvl9pPr>
          </a:lstStyle>
          <a:p>
            <a:endParaRPr/>
          </a:p>
        </p:txBody>
      </p:sp>
      <p:sp>
        <p:nvSpPr>
          <p:cNvPr id="76" name="Google Shape;76;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77" name="Google Shape;77;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78" name="Google Shape;78;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6395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9"/>
        <p:cNvGrpSpPr/>
        <p:nvPr/>
      </p:nvGrpSpPr>
      <p:grpSpPr>
        <a:xfrm>
          <a:off x="0" y="0"/>
          <a:ext cx="0" cy="0"/>
          <a:chOff x="0" y="0"/>
          <a:chExt cx="0" cy="0"/>
        </a:xfrm>
      </p:grpSpPr>
      <p:sp>
        <p:nvSpPr>
          <p:cNvPr id="80" name="Google Shape;80;p32"/>
          <p:cNvSpPr txBox="1">
            <a:spLocks noGrp="1"/>
          </p:cNvSpPr>
          <p:nvPr>
            <p:ph type="title"/>
          </p:nvPr>
        </p:nvSpPr>
        <p:spPr>
          <a:xfrm>
            <a:off x="629841" y="365125"/>
            <a:ext cx="7886700" cy="3534344"/>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EDEDED"/>
              </a:buClr>
              <a:buSzPts val="2400"/>
              <a:buFont typeface="Corbel"/>
              <a:buNone/>
              <a:defRPr sz="2400" b="0" i="0" u="none" strike="noStrike" cap="none">
                <a:solidFill>
                  <a:srgbClr val="EDEDED"/>
                </a:solidFill>
                <a:latin typeface="Corbel"/>
                <a:ea typeface="Corbel"/>
                <a:cs typeface="Corbel"/>
                <a:sym typeface="Corbe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1" name="Google Shape;81;p32"/>
          <p:cNvSpPr txBox="1">
            <a:spLocks noGrp="1"/>
          </p:cNvSpPr>
          <p:nvPr>
            <p:ph type="body" idx="1"/>
          </p:nvPr>
        </p:nvSpPr>
        <p:spPr>
          <a:xfrm>
            <a:off x="629841" y="4489399"/>
            <a:ext cx="7885509" cy="1501826"/>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L="914400" marR="0" lvl="1" indent="-228600" algn="l">
              <a:lnSpc>
                <a:spcPct val="90000"/>
              </a:lnSpc>
              <a:spcBef>
                <a:spcPts val="375"/>
              </a:spcBef>
              <a:spcAft>
                <a:spcPts val="0"/>
              </a:spcAft>
              <a:buClr>
                <a:srgbClr val="EDEDED"/>
              </a:buClr>
              <a:buSzPts val="1050"/>
              <a:buFont typeface="Arial"/>
              <a:buNone/>
              <a:defRPr sz="1050" b="0" i="0" u="none" strike="noStrike" cap="none">
                <a:solidFill>
                  <a:srgbClr val="EDEDED"/>
                </a:solidFill>
                <a:latin typeface="Corbel"/>
                <a:ea typeface="Corbel"/>
                <a:cs typeface="Corbel"/>
                <a:sym typeface="Corbel"/>
              </a:defRPr>
            </a:lvl2pPr>
            <a:lvl3pPr marL="1371600" marR="0" lvl="2" indent="-228600" algn="l">
              <a:lnSpc>
                <a:spcPct val="90000"/>
              </a:lnSpc>
              <a:spcBef>
                <a:spcPts val="375"/>
              </a:spcBef>
              <a:spcAft>
                <a:spcPts val="0"/>
              </a:spcAft>
              <a:buClr>
                <a:srgbClr val="EDEDED"/>
              </a:buClr>
              <a:buSzPts val="900"/>
              <a:buFont typeface="Arial"/>
              <a:buNone/>
              <a:defRPr sz="900" b="0" i="0" u="none" strike="noStrike" cap="none">
                <a:solidFill>
                  <a:srgbClr val="EDEDED"/>
                </a:solidFill>
                <a:latin typeface="Corbel"/>
                <a:ea typeface="Corbel"/>
                <a:cs typeface="Corbel"/>
                <a:sym typeface="Corbel"/>
              </a:defRPr>
            </a:lvl3pPr>
            <a:lvl4pPr marL="1828800" marR="0" lvl="3" indent="-228600" algn="l">
              <a:lnSpc>
                <a:spcPct val="90000"/>
              </a:lnSpc>
              <a:spcBef>
                <a:spcPts val="375"/>
              </a:spcBef>
              <a:spcAft>
                <a:spcPts val="0"/>
              </a:spcAft>
              <a:buClr>
                <a:srgbClr val="EDEDED"/>
              </a:buClr>
              <a:buSzPts val="750"/>
              <a:buFont typeface="Arial"/>
              <a:buNone/>
              <a:defRPr sz="750" b="0" i="0" u="none" strike="noStrike" cap="none">
                <a:solidFill>
                  <a:srgbClr val="EDEDED"/>
                </a:solidFill>
                <a:latin typeface="Corbel"/>
                <a:ea typeface="Corbel"/>
                <a:cs typeface="Corbel"/>
                <a:sym typeface="Corbel"/>
              </a:defRPr>
            </a:lvl4pPr>
            <a:lvl5pPr marL="2286000" marR="0" lvl="4" indent="-228600" algn="l">
              <a:lnSpc>
                <a:spcPct val="90000"/>
              </a:lnSpc>
              <a:spcBef>
                <a:spcPts val="375"/>
              </a:spcBef>
              <a:spcAft>
                <a:spcPts val="0"/>
              </a:spcAft>
              <a:buClr>
                <a:srgbClr val="EDEDED"/>
              </a:buClr>
              <a:buSzPts val="750"/>
              <a:buFont typeface="Arial"/>
              <a:buNone/>
              <a:defRPr sz="750" b="0" i="0" u="none" strike="noStrike" cap="none">
                <a:solidFill>
                  <a:srgbClr val="EDEDED"/>
                </a:solidFill>
                <a:latin typeface="Corbel"/>
                <a:ea typeface="Corbel"/>
                <a:cs typeface="Corbel"/>
                <a:sym typeface="Corbel"/>
              </a:defRPr>
            </a:lvl5pPr>
            <a:lvl6pPr marL="2743200" marR="0" lvl="5" indent="-228600" algn="l">
              <a:lnSpc>
                <a:spcPct val="90000"/>
              </a:lnSpc>
              <a:spcBef>
                <a:spcPts val="375"/>
              </a:spcBef>
              <a:spcAft>
                <a:spcPts val="0"/>
              </a:spcAft>
              <a:buClr>
                <a:schemeClr val="lt1"/>
              </a:buClr>
              <a:buSzPts val="750"/>
              <a:buFont typeface="Arial"/>
              <a:buNone/>
              <a:defRPr sz="750" b="0" i="0" u="none" strike="noStrike" cap="none">
                <a:solidFill>
                  <a:schemeClr val="lt1"/>
                </a:solidFill>
                <a:latin typeface="Corbel"/>
                <a:ea typeface="Corbel"/>
                <a:cs typeface="Corbel"/>
                <a:sym typeface="Corbel"/>
              </a:defRPr>
            </a:lvl6pPr>
            <a:lvl7pPr marL="3200400" marR="0" lvl="6" indent="-228600" algn="l">
              <a:lnSpc>
                <a:spcPct val="90000"/>
              </a:lnSpc>
              <a:spcBef>
                <a:spcPts val="375"/>
              </a:spcBef>
              <a:spcAft>
                <a:spcPts val="0"/>
              </a:spcAft>
              <a:buClr>
                <a:schemeClr val="lt1"/>
              </a:buClr>
              <a:buSzPts val="750"/>
              <a:buFont typeface="Arial"/>
              <a:buNone/>
              <a:defRPr sz="750" b="0" i="0" u="none" strike="noStrike" cap="none">
                <a:solidFill>
                  <a:schemeClr val="lt1"/>
                </a:solidFill>
                <a:latin typeface="Corbel"/>
                <a:ea typeface="Corbel"/>
                <a:cs typeface="Corbel"/>
                <a:sym typeface="Corbel"/>
              </a:defRPr>
            </a:lvl7pPr>
            <a:lvl8pPr marL="3657600" marR="0" lvl="7" indent="-228600" algn="l">
              <a:lnSpc>
                <a:spcPct val="90000"/>
              </a:lnSpc>
              <a:spcBef>
                <a:spcPts val="375"/>
              </a:spcBef>
              <a:spcAft>
                <a:spcPts val="0"/>
              </a:spcAft>
              <a:buClr>
                <a:schemeClr val="lt1"/>
              </a:buClr>
              <a:buSzPts val="750"/>
              <a:buFont typeface="Arial"/>
              <a:buNone/>
              <a:defRPr sz="750" b="0" i="0" u="none" strike="noStrike" cap="none">
                <a:solidFill>
                  <a:schemeClr val="lt1"/>
                </a:solidFill>
                <a:latin typeface="Corbel"/>
                <a:ea typeface="Corbel"/>
                <a:cs typeface="Corbel"/>
                <a:sym typeface="Corbel"/>
              </a:defRPr>
            </a:lvl8pPr>
            <a:lvl9pPr marL="4114800" marR="0" lvl="8" indent="-228600" algn="l">
              <a:lnSpc>
                <a:spcPct val="90000"/>
              </a:lnSpc>
              <a:spcBef>
                <a:spcPts val="375"/>
              </a:spcBef>
              <a:spcAft>
                <a:spcPts val="0"/>
              </a:spcAft>
              <a:buClr>
                <a:schemeClr val="lt1"/>
              </a:buClr>
              <a:buSzPts val="750"/>
              <a:buFont typeface="Arial"/>
              <a:buNone/>
              <a:defRPr sz="750" b="0" i="0" u="none" strike="noStrike" cap="none">
                <a:solidFill>
                  <a:schemeClr val="lt1"/>
                </a:solidFill>
                <a:latin typeface="Corbel"/>
                <a:ea typeface="Corbel"/>
                <a:cs typeface="Corbel"/>
                <a:sym typeface="Corbel"/>
              </a:defRPr>
            </a:lvl9pPr>
          </a:lstStyle>
          <a:p>
            <a:endParaRPr/>
          </a:p>
        </p:txBody>
      </p:sp>
      <p:sp>
        <p:nvSpPr>
          <p:cNvPr id="82" name="Google Shape;82;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83" name="Google Shape;83;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84" name="Google Shape;84;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3695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5"/>
        <p:cNvGrpSpPr/>
        <p:nvPr/>
      </p:nvGrpSpPr>
      <p:grpSpPr>
        <a:xfrm>
          <a:off x="0" y="0"/>
          <a:ext cx="0" cy="0"/>
          <a:chOff x="0" y="0"/>
          <a:chExt cx="0" cy="0"/>
        </a:xfrm>
      </p:grpSpPr>
      <p:sp>
        <p:nvSpPr>
          <p:cNvPr id="86" name="Google Shape;86;p33"/>
          <p:cNvSpPr txBox="1">
            <a:spLocks noGrp="1"/>
          </p:cNvSpPr>
          <p:nvPr>
            <p:ph type="title"/>
          </p:nvPr>
        </p:nvSpPr>
        <p:spPr>
          <a:xfrm>
            <a:off x="1084659" y="365125"/>
            <a:ext cx="6977064" cy="2992904"/>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EDEDED"/>
              </a:buClr>
              <a:buSzPts val="3300"/>
              <a:buFont typeface="Corbel"/>
              <a:buNone/>
              <a:defRPr sz="3300" b="0" i="0" u="none" strike="noStrike" cap="none">
                <a:solidFill>
                  <a:srgbClr val="EDEDED"/>
                </a:solidFill>
                <a:latin typeface="Corbel"/>
                <a:ea typeface="Corbel"/>
                <a:cs typeface="Corbel"/>
                <a:sym typeface="Corbe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7" name="Google Shape;87;p33"/>
          <p:cNvSpPr txBox="1">
            <a:spLocks noGrp="1"/>
          </p:cNvSpPr>
          <p:nvPr>
            <p:ph type="body" idx="1"/>
          </p:nvPr>
        </p:nvSpPr>
        <p:spPr>
          <a:xfrm>
            <a:off x="1290484" y="3365557"/>
            <a:ext cx="6564224" cy="54896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750"/>
              </a:spcBef>
              <a:spcAft>
                <a:spcPts val="0"/>
              </a:spcAft>
              <a:buClr>
                <a:srgbClr val="EDEDED"/>
              </a:buClr>
              <a:buSzPts val="1050"/>
              <a:buFont typeface="Arial"/>
              <a:buNone/>
              <a:defRPr sz="1050" b="0" i="0" u="none" strike="noStrike" cap="none">
                <a:solidFill>
                  <a:srgbClr val="EDEDED"/>
                </a:solidFill>
                <a:latin typeface="Corbel"/>
                <a:ea typeface="Corbel"/>
                <a:cs typeface="Corbel"/>
                <a:sym typeface="Corbel"/>
              </a:defRPr>
            </a:lvl1pPr>
            <a:lvl2pPr marL="914400" marR="0" lvl="1" indent="-228600" algn="l">
              <a:lnSpc>
                <a:spcPct val="90000"/>
              </a:lnSpc>
              <a:spcBef>
                <a:spcPts val="375"/>
              </a:spcBef>
              <a:spcAft>
                <a:spcPts val="0"/>
              </a:spcAft>
              <a:buClr>
                <a:srgbClr val="EDEDED"/>
              </a:buClr>
              <a:buSzPts val="1050"/>
              <a:buFont typeface="Arial"/>
              <a:buNone/>
              <a:defRPr sz="1050" b="0" i="0" u="none" strike="noStrike" cap="none">
                <a:solidFill>
                  <a:srgbClr val="EDEDED"/>
                </a:solidFill>
                <a:latin typeface="Corbel"/>
                <a:ea typeface="Corbel"/>
                <a:cs typeface="Corbel"/>
                <a:sym typeface="Corbel"/>
              </a:defRPr>
            </a:lvl2pPr>
            <a:lvl3pPr marL="1371600" marR="0" lvl="2" indent="-228600" algn="l">
              <a:lnSpc>
                <a:spcPct val="90000"/>
              </a:lnSpc>
              <a:spcBef>
                <a:spcPts val="375"/>
              </a:spcBef>
              <a:spcAft>
                <a:spcPts val="0"/>
              </a:spcAft>
              <a:buClr>
                <a:srgbClr val="EDEDED"/>
              </a:buClr>
              <a:buSzPts val="900"/>
              <a:buFont typeface="Arial"/>
              <a:buNone/>
              <a:defRPr sz="900" b="0" i="0" u="none" strike="noStrike" cap="none">
                <a:solidFill>
                  <a:srgbClr val="EDEDED"/>
                </a:solidFill>
                <a:latin typeface="Corbel"/>
                <a:ea typeface="Corbel"/>
                <a:cs typeface="Corbel"/>
                <a:sym typeface="Corbel"/>
              </a:defRPr>
            </a:lvl3pPr>
            <a:lvl4pPr marL="1828800" marR="0" lvl="3" indent="-228600" algn="l">
              <a:lnSpc>
                <a:spcPct val="90000"/>
              </a:lnSpc>
              <a:spcBef>
                <a:spcPts val="375"/>
              </a:spcBef>
              <a:spcAft>
                <a:spcPts val="0"/>
              </a:spcAft>
              <a:buClr>
                <a:srgbClr val="EDEDED"/>
              </a:buClr>
              <a:buSzPts val="750"/>
              <a:buFont typeface="Arial"/>
              <a:buNone/>
              <a:defRPr sz="750" b="0" i="0" u="none" strike="noStrike" cap="none">
                <a:solidFill>
                  <a:srgbClr val="EDEDED"/>
                </a:solidFill>
                <a:latin typeface="Corbel"/>
                <a:ea typeface="Corbel"/>
                <a:cs typeface="Corbel"/>
                <a:sym typeface="Corbel"/>
              </a:defRPr>
            </a:lvl4pPr>
            <a:lvl5pPr marL="2286000" marR="0" lvl="4" indent="-228600" algn="l">
              <a:lnSpc>
                <a:spcPct val="90000"/>
              </a:lnSpc>
              <a:spcBef>
                <a:spcPts val="375"/>
              </a:spcBef>
              <a:spcAft>
                <a:spcPts val="0"/>
              </a:spcAft>
              <a:buClr>
                <a:srgbClr val="EDEDED"/>
              </a:buClr>
              <a:buSzPts val="750"/>
              <a:buFont typeface="Arial"/>
              <a:buNone/>
              <a:defRPr sz="750" b="0" i="0" u="none" strike="noStrike" cap="none">
                <a:solidFill>
                  <a:srgbClr val="EDEDED"/>
                </a:solidFill>
                <a:latin typeface="Corbel"/>
                <a:ea typeface="Corbel"/>
                <a:cs typeface="Corbel"/>
                <a:sym typeface="Corbel"/>
              </a:defRPr>
            </a:lvl5pPr>
            <a:lvl6pPr marL="2743200" marR="0" lvl="5" indent="-228600" algn="l">
              <a:lnSpc>
                <a:spcPct val="90000"/>
              </a:lnSpc>
              <a:spcBef>
                <a:spcPts val="375"/>
              </a:spcBef>
              <a:spcAft>
                <a:spcPts val="0"/>
              </a:spcAft>
              <a:buClr>
                <a:schemeClr val="lt1"/>
              </a:buClr>
              <a:buSzPts val="750"/>
              <a:buFont typeface="Arial"/>
              <a:buNone/>
              <a:defRPr sz="750" b="0" i="0" u="none" strike="noStrike" cap="none">
                <a:solidFill>
                  <a:schemeClr val="lt1"/>
                </a:solidFill>
                <a:latin typeface="Corbel"/>
                <a:ea typeface="Corbel"/>
                <a:cs typeface="Corbel"/>
                <a:sym typeface="Corbel"/>
              </a:defRPr>
            </a:lvl6pPr>
            <a:lvl7pPr marL="3200400" marR="0" lvl="6" indent="-228600" algn="l">
              <a:lnSpc>
                <a:spcPct val="90000"/>
              </a:lnSpc>
              <a:spcBef>
                <a:spcPts val="375"/>
              </a:spcBef>
              <a:spcAft>
                <a:spcPts val="0"/>
              </a:spcAft>
              <a:buClr>
                <a:schemeClr val="lt1"/>
              </a:buClr>
              <a:buSzPts val="750"/>
              <a:buFont typeface="Arial"/>
              <a:buNone/>
              <a:defRPr sz="750" b="0" i="0" u="none" strike="noStrike" cap="none">
                <a:solidFill>
                  <a:schemeClr val="lt1"/>
                </a:solidFill>
                <a:latin typeface="Corbel"/>
                <a:ea typeface="Corbel"/>
                <a:cs typeface="Corbel"/>
                <a:sym typeface="Corbel"/>
              </a:defRPr>
            </a:lvl7pPr>
            <a:lvl8pPr marL="3657600" marR="0" lvl="7" indent="-228600" algn="l">
              <a:lnSpc>
                <a:spcPct val="90000"/>
              </a:lnSpc>
              <a:spcBef>
                <a:spcPts val="375"/>
              </a:spcBef>
              <a:spcAft>
                <a:spcPts val="0"/>
              </a:spcAft>
              <a:buClr>
                <a:schemeClr val="lt1"/>
              </a:buClr>
              <a:buSzPts val="750"/>
              <a:buFont typeface="Arial"/>
              <a:buNone/>
              <a:defRPr sz="750" b="0" i="0" u="none" strike="noStrike" cap="none">
                <a:solidFill>
                  <a:schemeClr val="lt1"/>
                </a:solidFill>
                <a:latin typeface="Corbel"/>
                <a:ea typeface="Corbel"/>
                <a:cs typeface="Corbel"/>
                <a:sym typeface="Corbel"/>
              </a:defRPr>
            </a:lvl8pPr>
            <a:lvl9pPr marL="4114800" marR="0" lvl="8" indent="-228600" algn="l">
              <a:lnSpc>
                <a:spcPct val="90000"/>
              </a:lnSpc>
              <a:spcBef>
                <a:spcPts val="375"/>
              </a:spcBef>
              <a:spcAft>
                <a:spcPts val="0"/>
              </a:spcAft>
              <a:buClr>
                <a:schemeClr val="lt1"/>
              </a:buClr>
              <a:buSzPts val="750"/>
              <a:buFont typeface="Arial"/>
              <a:buNone/>
              <a:defRPr sz="750" b="0" i="0" u="none" strike="noStrike" cap="none">
                <a:solidFill>
                  <a:schemeClr val="lt1"/>
                </a:solidFill>
                <a:latin typeface="Corbel"/>
                <a:ea typeface="Corbel"/>
                <a:cs typeface="Corbel"/>
                <a:sym typeface="Corbel"/>
              </a:defRPr>
            </a:lvl9pPr>
          </a:lstStyle>
          <a:p>
            <a:endParaRPr/>
          </a:p>
        </p:txBody>
      </p:sp>
      <p:sp>
        <p:nvSpPr>
          <p:cNvPr id="88" name="Google Shape;88;p33"/>
          <p:cNvSpPr txBox="1">
            <a:spLocks noGrp="1"/>
          </p:cNvSpPr>
          <p:nvPr>
            <p:ph type="body" idx="2"/>
          </p:nvPr>
        </p:nvSpPr>
        <p:spPr>
          <a:xfrm>
            <a:off x="628650" y="4501729"/>
            <a:ext cx="7884318" cy="1489496"/>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L="914400" marR="0" lvl="1" indent="-228600" algn="l">
              <a:lnSpc>
                <a:spcPct val="90000"/>
              </a:lnSpc>
              <a:spcBef>
                <a:spcPts val="375"/>
              </a:spcBef>
              <a:spcAft>
                <a:spcPts val="0"/>
              </a:spcAft>
              <a:buClr>
                <a:srgbClr val="EDEDED"/>
              </a:buClr>
              <a:buSzPts val="1050"/>
              <a:buFont typeface="Arial"/>
              <a:buNone/>
              <a:defRPr sz="1050" b="0" i="0" u="none" strike="noStrike" cap="none">
                <a:solidFill>
                  <a:srgbClr val="EDEDED"/>
                </a:solidFill>
                <a:latin typeface="Corbel"/>
                <a:ea typeface="Corbel"/>
                <a:cs typeface="Corbel"/>
                <a:sym typeface="Corbel"/>
              </a:defRPr>
            </a:lvl2pPr>
            <a:lvl3pPr marL="1371600" marR="0" lvl="2" indent="-228600" algn="l">
              <a:lnSpc>
                <a:spcPct val="90000"/>
              </a:lnSpc>
              <a:spcBef>
                <a:spcPts val="375"/>
              </a:spcBef>
              <a:spcAft>
                <a:spcPts val="0"/>
              </a:spcAft>
              <a:buClr>
                <a:srgbClr val="EDEDED"/>
              </a:buClr>
              <a:buSzPts val="900"/>
              <a:buFont typeface="Arial"/>
              <a:buNone/>
              <a:defRPr sz="900" b="0" i="0" u="none" strike="noStrike" cap="none">
                <a:solidFill>
                  <a:srgbClr val="EDEDED"/>
                </a:solidFill>
                <a:latin typeface="Corbel"/>
                <a:ea typeface="Corbel"/>
                <a:cs typeface="Corbel"/>
                <a:sym typeface="Corbel"/>
              </a:defRPr>
            </a:lvl3pPr>
            <a:lvl4pPr marL="1828800" marR="0" lvl="3" indent="-228600" algn="l">
              <a:lnSpc>
                <a:spcPct val="90000"/>
              </a:lnSpc>
              <a:spcBef>
                <a:spcPts val="375"/>
              </a:spcBef>
              <a:spcAft>
                <a:spcPts val="0"/>
              </a:spcAft>
              <a:buClr>
                <a:srgbClr val="EDEDED"/>
              </a:buClr>
              <a:buSzPts val="750"/>
              <a:buFont typeface="Arial"/>
              <a:buNone/>
              <a:defRPr sz="750" b="0" i="0" u="none" strike="noStrike" cap="none">
                <a:solidFill>
                  <a:srgbClr val="EDEDED"/>
                </a:solidFill>
                <a:latin typeface="Corbel"/>
                <a:ea typeface="Corbel"/>
                <a:cs typeface="Corbel"/>
                <a:sym typeface="Corbel"/>
              </a:defRPr>
            </a:lvl4pPr>
            <a:lvl5pPr marL="2286000" marR="0" lvl="4" indent="-228600" algn="l">
              <a:lnSpc>
                <a:spcPct val="90000"/>
              </a:lnSpc>
              <a:spcBef>
                <a:spcPts val="375"/>
              </a:spcBef>
              <a:spcAft>
                <a:spcPts val="0"/>
              </a:spcAft>
              <a:buClr>
                <a:srgbClr val="EDEDED"/>
              </a:buClr>
              <a:buSzPts val="750"/>
              <a:buFont typeface="Arial"/>
              <a:buNone/>
              <a:defRPr sz="750" b="0" i="0" u="none" strike="noStrike" cap="none">
                <a:solidFill>
                  <a:srgbClr val="EDEDED"/>
                </a:solidFill>
                <a:latin typeface="Corbel"/>
                <a:ea typeface="Corbel"/>
                <a:cs typeface="Corbel"/>
                <a:sym typeface="Corbel"/>
              </a:defRPr>
            </a:lvl5pPr>
            <a:lvl6pPr marL="2743200" marR="0" lvl="5" indent="-228600" algn="l">
              <a:lnSpc>
                <a:spcPct val="90000"/>
              </a:lnSpc>
              <a:spcBef>
                <a:spcPts val="375"/>
              </a:spcBef>
              <a:spcAft>
                <a:spcPts val="0"/>
              </a:spcAft>
              <a:buClr>
                <a:schemeClr val="lt1"/>
              </a:buClr>
              <a:buSzPts val="750"/>
              <a:buFont typeface="Arial"/>
              <a:buNone/>
              <a:defRPr sz="750" b="0" i="0" u="none" strike="noStrike" cap="none">
                <a:solidFill>
                  <a:schemeClr val="lt1"/>
                </a:solidFill>
                <a:latin typeface="Corbel"/>
                <a:ea typeface="Corbel"/>
                <a:cs typeface="Corbel"/>
                <a:sym typeface="Corbel"/>
              </a:defRPr>
            </a:lvl6pPr>
            <a:lvl7pPr marL="3200400" marR="0" lvl="6" indent="-228600" algn="l">
              <a:lnSpc>
                <a:spcPct val="90000"/>
              </a:lnSpc>
              <a:spcBef>
                <a:spcPts val="375"/>
              </a:spcBef>
              <a:spcAft>
                <a:spcPts val="0"/>
              </a:spcAft>
              <a:buClr>
                <a:schemeClr val="lt1"/>
              </a:buClr>
              <a:buSzPts val="750"/>
              <a:buFont typeface="Arial"/>
              <a:buNone/>
              <a:defRPr sz="750" b="0" i="0" u="none" strike="noStrike" cap="none">
                <a:solidFill>
                  <a:schemeClr val="lt1"/>
                </a:solidFill>
                <a:latin typeface="Corbel"/>
                <a:ea typeface="Corbel"/>
                <a:cs typeface="Corbel"/>
                <a:sym typeface="Corbel"/>
              </a:defRPr>
            </a:lvl7pPr>
            <a:lvl8pPr marL="3657600" marR="0" lvl="7" indent="-228600" algn="l">
              <a:lnSpc>
                <a:spcPct val="90000"/>
              </a:lnSpc>
              <a:spcBef>
                <a:spcPts val="375"/>
              </a:spcBef>
              <a:spcAft>
                <a:spcPts val="0"/>
              </a:spcAft>
              <a:buClr>
                <a:schemeClr val="lt1"/>
              </a:buClr>
              <a:buSzPts val="750"/>
              <a:buFont typeface="Arial"/>
              <a:buNone/>
              <a:defRPr sz="750" b="0" i="0" u="none" strike="noStrike" cap="none">
                <a:solidFill>
                  <a:schemeClr val="lt1"/>
                </a:solidFill>
                <a:latin typeface="Corbel"/>
                <a:ea typeface="Corbel"/>
                <a:cs typeface="Corbel"/>
                <a:sym typeface="Corbel"/>
              </a:defRPr>
            </a:lvl8pPr>
            <a:lvl9pPr marL="4114800" marR="0" lvl="8" indent="-228600" algn="l">
              <a:lnSpc>
                <a:spcPct val="90000"/>
              </a:lnSpc>
              <a:spcBef>
                <a:spcPts val="375"/>
              </a:spcBef>
              <a:spcAft>
                <a:spcPts val="0"/>
              </a:spcAft>
              <a:buClr>
                <a:schemeClr val="lt1"/>
              </a:buClr>
              <a:buSzPts val="750"/>
              <a:buFont typeface="Arial"/>
              <a:buNone/>
              <a:defRPr sz="750" b="0" i="0" u="none" strike="noStrike" cap="none">
                <a:solidFill>
                  <a:schemeClr val="lt1"/>
                </a:solidFill>
                <a:latin typeface="Corbel"/>
                <a:ea typeface="Corbel"/>
                <a:cs typeface="Corbel"/>
                <a:sym typeface="Corbel"/>
              </a:defRPr>
            </a:lvl9pPr>
          </a:lstStyle>
          <a:p>
            <a:endParaRPr/>
          </a:p>
        </p:txBody>
      </p:sp>
      <p:sp>
        <p:nvSpPr>
          <p:cNvPr id="89" name="Google Shape;89;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90" name="Google Shape;90;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91" name="Google Shape;91;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33"/>
          <p:cNvSpPr txBox="1"/>
          <p:nvPr/>
        </p:nvSpPr>
        <p:spPr>
          <a:xfrm>
            <a:off x="833283" y="786824"/>
            <a:ext cx="457200" cy="584776"/>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chemeClr val="lt1"/>
              </a:buClr>
              <a:buSzPts val="6000"/>
              <a:buFont typeface="Corbel"/>
              <a:buNone/>
            </a:pPr>
            <a:r>
              <a:rPr lang="en-US" sz="6000" b="0" i="0" u="none" strike="noStrike" cap="none">
                <a:solidFill>
                  <a:schemeClr val="lt1"/>
                </a:solidFill>
                <a:latin typeface="Corbel"/>
                <a:ea typeface="Corbel"/>
                <a:cs typeface="Corbel"/>
                <a:sym typeface="Corbel"/>
              </a:rPr>
              <a:t>“</a:t>
            </a:r>
            <a:endParaRPr sz="1400" b="0" i="0" u="none" strike="noStrike" cap="none">
              <a:solidFill>
                <a:srgbClr val="000000"/>
              </a:solidFill>
              <a:latin typeface="Arial"/>
              <a:ea typeface="Arial"/>
              <a:cs typeface="Arial"/>
              <a:sym typeface="Arial"/>
            </a:endParaRPr>
          </a:p>
        </p:txBody>
      </p:sp>
      <p:sp>
        <p:nvSpPr>
          <p:cNvPr id="93" name="Google Shape;93;p33"/>
          <p:cNvSpPr txBox="1"/>
          <p:nvPr/>
        </p:nvSpPr>
        <p:spPr>
          <a:xfrm>
            <a:off x="7828359" y="2743200"/>
            <a:ext cx="457200" cy="584776"/>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lt1"/>
              </a:buClr>
              <a:buSzPts val="6000"/>
              <a:buFont typeface="Corbel"/>
              <a:buNone/>
            </a:pPr>
            <a:r>
              <a:rPr lang="en-US" sz="6000" b="0" i="0" u="none" strike="noStrike" cap="none">
                <a:solidFill>
                  <a:schemeClr val="lt1"/>
                </a:solidFill>
                <a:latin typeface="Corbel"/>
                <a:ea typeface="Corbel"/>
                <a:cs typeface="Corbel"/>
                <a:sym typeface="Corbel"/>
              </a:rPr>
              <a:t>”</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1362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4"/>
        <p:cNvGrpSpPr/>
        <p:nvPr/>
      </p:nvGrpSpPr>
      <p:grpSpPr>
        <a:xfrm>
          <a:off x="0" y="0"/>
          <a:ext cx="0" cy="0"/>
          <a:chOff x="0" y="0"/>
          <a:chExt cx="0" cy="0"/>
        </a:xfrm>
      </p:grpSpPr>
      <p:sp>
        <p:nvSpPr>
          <p:cNvPr id="95" name="Google Shape;95;p34"/>
          <p:cNvSpPr txBox="1">
            <a:spLocks noGrp="1"/>
          </p:cNvSpPr>
          <p:nvPr>
            <p:ph type="title"/>
          </p:nvPr>
        </p:nvSpPr>
        <p:spPr>
          <a:xfrm>
            <a:off x="629841" y="2326968"/>
            <a:ext cx="7886700" cy="2511835"/>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rgbClr val="EDEDED"/>
              </a:buClr>
              <a:buSzPts val="4050"/>
              <a:buFont typeface="Corbel"/>
              <a:buNone/>
              <a:defRPr sz="4050" b="0" i="0" u="none" strike="noStrike" cap="none">
                <a:solidFill>
                  <a:srgbClr val="EDEDED"/>
                </a:solidFill>
                <a:latin typeface="Corbel"/>
                <a:ea typeface="Corbel"/>
                <a:cs typeface="Corbel"/>
                <a:sym typeface="Corbe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6" name="Google Shape;96;p34"/>
          <p:cNvSpPr txBox="1">
            <a:spLocks noGrp="1"/>
          </p:cNvSpPr>
          <p:nvPr>
            <p:ph type="body" idx="1"/>
          </p:nvPr>
        </p:nvSpPr>
        <p:spPr>
          <a:xfrm>
            <a:off x="629841" y="4850581"/>
            <a:ext cx="7885509" cy="1140644"/>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L="914400" marR="0" lvl="1" indent="-228600" algn="l">
              <a:lnSpc>
                <a:spcPct val="90000"/>
              </a:lnSpc>
              <a:spcBef>
                <a:spcPts val="375"/>
              </a:spcBef>
              <a:spcAft>
                <a:spcPts val="0"/>
              </a:spcAft>
              <a:buClr>
                <a:srgbClr val="EDEDED"/>
              </a:buClr>
              <a:buSzPts val="1050"/>
              <a:buFont typeface="Arial"/>
              <a:buNone/>
              <a:defRPr sz="1050" b="0" i="0" u="none" strike="noStrike" cap="none">
                <a:solidFill>
                  <a:srgbClr val="EDEDED"/>
                </a:solidFill>
                <a:latin typeface="Corbel"/>
                <a:ea typeface="Corbel"/>
                <a:cs typeface="Corbel"/>
                <a:sym typeface="Corbel"/>
              </a:defRPr>
            </a:lvl2pPr>
            <a:lvl3pPr marL="1371600" marR="0" lvl="2" indent="-228600" algn="l">
              <a:lnSpc>
                <a:spcPct val="90000"/>
              </a:lnSpc>
              <a:spcBef>
                <a:spcPts val="375"/>
              </a:spcBef>
              <a:spcAft>
                <a:spcPts val="0"/>
              </a:spcAft>
              <a:buClr>
                <a:srgbClr val="EDEDED"/>
              </a:buClr>
              <a:buSzPts val="900"/>
              <a:buFont typeface="Arial"/>
              <a:buNone/>
              <a:defRPr sz="900" b="0" i="0" u="none" strike="noStrike" cap="none">
                <a:solidFill>
                  <a:srgbClr val="EDEDED"/>
                </a:solidFill>
                <a:latin typeface="Corbel"/>
                <a:ea typeface="Corbel"/>
                <a:cs typeface="Corbel"/>
                <a:sym typeface="Corbel"/>
              </a:defRPr>
            </a:lvl3pPr>
            <a:lvl4pPr marL="1828800" marR="0" lvl="3" indent="-228600" algn="l">
              <a:lnSpc>
                <a:spcPct val="90000"/>
              </a:lnSpc>
              <a:spcBef>
                <a:spcPts val="375"/>
              </a:spcBef>
              <a:spcAft>
                <a:spcPts val="0"/>
              </a:spcAft>
              <a:buClr>
                <a:srgbClr val="EDEDED"/>
              </a:buClr>
              <a:buSzPts val="750"/>
              <a:buFont typeface="Arial"/>
              <a:buNone/>
              <a:defRPr sz="750" b="0" i="0" u="none" strike="noStrike" cap="none">
                <a:solidFill>
                  <a:srgbClr val="EDEDED"/>
                </a:solidFill>
                <a:latin typeface="Corbel"/>
                <a:ea typeface="Corbel"/>
                <a:cs typeface="Corbel"/>
                <a:sym typeface="Corbel"/>
              </a:defRPr>
            </a:lvl4pPr>
            <a:lvl5pPr marL="2286000" marR="0" lvl="4" indent="-228600" algn="l">
              <a:lnSpc>
                <a:spcPct val="90000"/>
              </a:lnSpc>
              <a:spcBef>
                <a:spcPts val="375"/>
              </a:spcBef>
              <a:spcAft>
                <a:spcPts val="0"/>
              </a:spcAft>
              <a:buClr>
                <a:srgbClr val="EDEDED"/>
              </a:buClr>
              <a:buSzPts val="750"/>
              <a:buFont typeface="Arial"/>
              <a:buNone/>
              <a:defRPr sz="750" b="0" i="0" u="none" strike="noStrike" cap="none">
                <a:solidFill>
                  <a:srgbClr val="EDEDED"/>
                </a:solidFill>
                <a:latin typeface="Corbel"/>
                <a:ea typeface="Corbel"/>
                <a:cs typeface="Corbel"/>
                <a:sym typeface="Corbel"/>
              </a:defRPr>
            </a:lvl5pPr>
            <a:lvl6pPr marL="2743200" marR="0" lvl="5" indent="-228600" algn="l">
              <a:lnSpc>
                <a:spcPct val="90000"/>
              </a:lnSpc>
              <a:spcBef>
                <a:spcPts val="375"/>
              </a:spcBef>
              <a:spcAft>
                <a:spcPts val="0"/>
              </a:spcAft>
              <a:buClr>
                <a:schemeClr val="lt1"/>
              </a:buClr>
              <a:buSzPts val="750"/>
              <a:buFont typeface="Arial"/>
              <a:buNone/>
              <a:defRPr sz="750" b="0" i="0" u="none" strike="noStrike" cap="none">
                <a:solidFill>
                  <a:schemeClr val="lt1"/>
                </a:solidFill>
                <a:latin typeface="Corbel"/>
                <a:ea typeface="Corbel"/>
                <a:cs typeface="Corbel"/>
                <a:sym typeface="Corbel"/>
              </a:defRPr>
            </a:lvl6pPr>
            <a:lvl7pPr marL="3200400" marR="0" lvl="6" indent="-228600" algn="l">
              <a:lnSpc>
                <a:spcPct val="90000"/>
              </a:lnSpc>
              <a:spcBef>
                <a:spcPts val="375"/>
              </a:spcBef>
              <a:spcAft>
                <a:spcPts val="0"/>
              </a:spcAft>
              <a:buClr>
                <a:schemeClr val="lt1"/>
              </a:buClr>
              <a:buSzPts val="750"/>
              <a:buFont typeface="Arial"/>
              <a:buNone/>
              <a:defRPr sz="750" b="0" i="0" u="none" strike="noStrike" cap="none">
                <a:solidFill>
                  <a:schemeClr val="lt1"/>
                </a:solidFill>
                <a:latin typeface="Corbel"/>
                <a:ea typeface="Corbel"/>
                <a:cs typeface="Corbel"/>
                <a:sym typeface="Corbel"/>
              </a:defRPr>
            </a:lvl7pPr>
            <a:lvl8pPr marL="3657600" marR="0" lvl="7" indent="-228600" algn="l">
              <a:lnSpc>
                <a:spcPct val="90000"/>
              </a:lnSpc>
              <a:spcBef>
                <a:spcPts val="375"/>
              </a:spcBef>
              <a:spcAft>
                <a:spcPts val="0"/>
              </a:spcAft>
              <a:buClr>
                <a:schemeClr val="lt1"/>
              </a:buClr>
              <a:buSzPts val="750"/>
              <a:buFont typeface="Arial"/>
              <a:buNone/>
              <a:defRPr sz="750" b="0" i="0" u="none" strike="noStrike" cap="none">
                <a:solidFill>
                  <a:schemeClr val="lt1"/>
                </a:solidFill>
                <a:latin typeface="Corbel"/>
                <a:ea typeface="Corbel"/>
                <a:cs typeface="Corbel"/>
                <a:sym typeface="Corbel"/>
              </a:defRPr>
            </a:lvl8pPr>
            <a:lvl9pPr marL="4114800" marR="0" lvl="8" indent="-228600" algn="l">
              <a:lnSpc>
                <a:spcPct val="90000"/>
              </a:lnSpc>
              <a:spcBef>
                <a:spcPts val="375"/>
              </a:spcBef>
              <a:spcAft>
                <a:spcPts val="0"/>
              </a:spcAft>
              <a:buClr>
                <a:schemeClr val="lt1"/>
              </a:buClr>
              <a:buSzPts val="750"/>
              <a:buFont typeface="Arial"/>
              <a:buNone/>
              <a:defRPr sz="750" b="0" i="0" u="none" strike="noStrike" cap="none">
                <a:solidFill>
                  <a:schemeClr val="lt1"/>
                </a:solidFill>
                <a:latin typeface="Corbel"/>
                <a:ea typeface="Corbel"/>
                <a:cs typeface="Corbel"/>
                <a:sym typeface="Corbel"/>
              </a:defRPr>
            </a:lvl9pPr>
          </a:lstStyle>
          <a:p>
            <a:endParaRPr/>
          </a:p>
        </p:txBody>
      </p:sp>
      <p:sp>
        <p:nvSpPr>
          <p:cNvPr id="97" name="Google Shape;97;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98" name="Google Shape;98;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99" name="Google Shape;99;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1108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0"/>
        <p:cNvGrpSpPr/>
        <p:nvPr/>
      </p:nvGrpSpPr>
      <p:grpSpPr>
        <a:xfrm>
          <a:off x="0" y="0"/>
          <a:ext cx="0" cy="0"/>
          <a:chOff x="0" y="0"/>
          <a:chExt cx="0" cy="0"/>
        </a:xfrm>
      </p:grpSpPr>
      <p:sp>
        <p:nvSpPr>
          <p:cNvPr id="101" name="Google Shape;101;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EDEDED"/>
              </a:buClr>
              <a:buSzPts val="4400"/>
              <a:buFont typeface="Corbel"/>
              <a:buNone/>
              <a:defRPr sz="4400" b="0" i="0" u="none" strike="noStrike" cap="none">
                <a:solidFill>
                  <a:srgbClr val="EDEDED"/>
                </a:solidFill>
                <a:latin typeface="Corbel"/>
                <a:ea typeface="Corbel"/>
                <a:cs typeface="Corbel"/>
                <a:sym typeface="Corbe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2" name="Google Shape;102;p35"/>
          <p:cNvSpPr txBox="1">
            <a:spLocks noGrp="1"/>
          </p:cNvSpPr>
          <p:nvPr>
            <p:ph type="body" idx="1"/>
          </p:nvPr>
        </p:nvSpPr>
        <p:spPr>
          <a:xfrm>
            <a:off x="1002961" y="1885950"/>
            <a:ext cx="2210150" cy="576262"/>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750"/>
              </a:spcBef>
              <a:spcAft>
                <a:spcPts val="0"/>
              </a:spcAft>
              <a:buClr>
                <a:schemeClr val="lt2"/>
              </a:buClr>
              <a:buSzPts val="1800"/>
              <a:buFont typeface="Arial"/>
              <a:buNone/>
              <a:defRPr sz="1800" b="0" i="0" u="none" strike="noStrike" cap="none">
                <a:solidFill>
                  <a:schemeClr val="lt2"/>
                </a:solidFill>
                <a:latin typeface="Corbel"/>
                <a:ea typeface="Corbel"/>
                <a:cs typeface="Corbel"/>
                <a:sym typeface="Corbel"/>
              </a:defRPr>
            </a:lvl1pPr>
            <a:lvl2pPr marL="914400" marR="0" lvl="1" indent="-228600" algn="l">
              <a:lnSpc>
                <a:spcPct val="90000"/>
              </a:lnSpc>
              <a:spcBef>
                <a:spcPts val="375"/>
              </a:spcBef>
              <a:spcAft>
                <a:spcPts val="0"/>
              </a:spcAft>
              <a:buClr>
                <a:srgbClr val="EDEDED"/>
              </a:buClr>
              <a:buSzPts val="1500"/>
              <a:buFont typeface="Arial"/>
              <a:buNone/>
              <a:defRPr sz="1500" b="1" i="0" u="none" strike="noStrike" cap="none">
                <a:solidFill>
                  <a:srgbClr val="EDEDED"/>
                </a:solidFill>
                <a:latin typeface="Corbel"/>
                <a:ea typeface="Corbel"/>
                <a:cs typeface="Corbel"/>
                <a:sym typeface="Corbel"/>
              </a:defRPr>
            </a:lvl2pPr>
            <a:lvl3pPr marL="1371600" marR="0" lvl="2" indent="-228600" algn="l">
              <a:lnSpc>
                <a:spcPct val="90000"/>
              </a:lnSpc>
              <a:spcBef>
                <a:spcPts val="375"/>
              </a:spcBef>
              <a:spcAft>
                <a:spcPts val="0"/>
              </a:spcAft>
              <a:buClr>
                <a:srgbClr val="EDEDED"/>
              </a:buClr>
              <a:buSzPts val="1350"/>
              <a:buFont typeface="Arial"/>
              <a:buNone/>
              <a:defRPr sz="1350" b="1" i="0" u="none" strike="noStrike" cap="none">
                <a:solidFill>
                  <a:srgbClr val="EDEDED"/>
                </a:solidFill>
                <a:latin typeface="Corbel"/>
                <a:ea typeface="Corbel"/>
                <a:cs typeface="Corbel"/>
                <a:sym typeface="Corbel"/>
              </a:defRPr>
            </a:lvl3pPr>
            <a:lvl4pPr marL="1828800" marR="0" lvl="3" indent="-228600" algn="l">
              <a:lnSpc>
                <a:spcPct val="90000"/>
              </a:lnSpc>
              <a:spcBef>
                <a:spcPts val="375"/>
              </a:spcBef>
              <a:spcAft>
                <a:spcPts val="0"/>
              </a:spcAft>
              <a:buClr>
                <a:srgbClr val="EDEDED"/>
              </a:buClr>
              <a:buSzPts val="1200"/>
              <a:buFont typeface="Arial"/>
              <a:buNone/>
              <a:defRPr sz="1200" b="1" i="0" u="none" strike="noStrike" cap="none">
                <a:solidFill>
                  <a:srgbClr val="EDEDED"/>
                </a:solidFill>
                <a:latin typeface="Corbel"/>
                <a:ea typeface="Corbel"/>
                <a:cs typeface="Corbel"/>
                <a:sym typeface="Corbel"/>
              </a:defRPr>
            </a:lvl4pPr>
            <a:lvl5pPr marL="2286000" marR="0" lvl="4" indent="-228600" algn="l">
              <a:lnSpc>
                <a:spcPct val="90000"/>
              </a:lnSpc>
              <a:spcBef>
                <a:spcPts val="375"/>
              </a:spcBef>
              <a:spcAft>
                <a:spcPts val="0"/>
              </a:spcAft>
              <a:buClr>
                <a:srgbClr val="EDEDED"/>
              </a:buClr>
              <a:buSzPts val="1200"/>
              <a:buFont typeface="Arial"/>
              <a:buNone/>
              <a:defRPr sz="1200" b="1" i="0" u="none" strike="noStrike" cap="none">
                <a:solidFill>
                  <a:srgbClr val="EDEDED"/>
                </a:solidFill>
                <a:latin typeface="Corbel"/>
                <a:ea typeface="Corbel"/>
                <a:cs typeface="Corbel"/>
                <a:sym typeface="Corbel"/>
              </a:defRPr>
            </a:lvl5pPr>
            <a:lvl6pPr marL="2743200" marR="0" lvl="5" indent="-228600" algn="l">
              <a:lnSpc>
                <a:spcPct val="90000"/>
              </a:lnSpc>
              <a:spcBef>
                <a:spcPts val="375"/>
              </a:spcBef>
              <a:spcAft>
                <a:spcPts val="0"/>
              </a:spcAft>
              <a:buClr>
                <a:schemeClr val="lt1"/>
              </a:buClr>
              <a:buSzPts val="1200"/>
              <a:buFont typeface="Arial"/>
              <a:buNone/>
              <a:defRPr sz="1200" b="1" i="0" u="none" strike="noStrike" cap="none">
                <a:solidFill>
                  <a:schemeClr val="lt1"/>
                </a:solidFill>
                <a:latin typeface="Corbel"/>
                <a:ea typeface="Corbel"/>
                <a:cs typeface="Corbel"/>
                <a:sym typeface="Corbel"/>
              </a:defRPr>
            </a:lvl6pPr>
            <a:lvl7pPr marL="3200400" marR="0" lvl="6" indent="-228600" algn="l">
              <a:lnSpc>
                <a:spcPct val="90000"/>
              </a:lnSpc>
              <a:spcBef>
                <a:spcPts val="375"/>
              </a:spcBef>
              <a:spcAft>
                <a:spcPts val="0"/>
              </a:spcAft>
              <a:buClr>
                <a:schemeClr val="lt1"/>
              </a:buClr>
              <a:buSzPts val="1200"/>
              <a:buFont typeface="Arial"/>
              <a:buNone/>
              <a:defRPr sz="1200" b="1" i="0" u="none" strike="noStrike" cap="none">
                <a:solidFill>
                  <a:schemeClr val="lt1"/>
                </a:solidFill>
                <a:latin typeface="Corbel"/>
                <a:ea typeface="Corbel"/>
                <a:cs typeface="Corbel"/>
                <a:sym typeface="Corbel"/>
              </a:defRPr>
            </a:lvl7pPr>
            <a:lvl8pPr marL="3657600" marR="0" lvl="7" indent="-228600" algn="l">
              <a:lnSpc>
                <a:spcPct val="90000"/>
              </a:lnSpc>
              <a:spcBef>
                <a:spcPts val="375"/>
              </a:spcBef>
              <a:spcAft>
                <a:spcPts val="0"/>
              </a:spcAft>
              <a:buClr>
                <a:schemeClr val="lt1"/>
              </a:buClr>
              <a:buSzPts val="1200"/>
              <a:buFont typeface="Arial"/>
              <a:buNone/>
              <a:defRPr sz="1200" b="1" i="0" u="none" strike="noStrike" cap="none">
                <a:solidFill>
                  <a:schemeClr val="lt1"/>
                </a:solidFill>
                <a:latin typeface="Corbel"/>
                <a:ea typeface="Corbel"/>
                <a:cs typeface="Corbel"/>
                <a:sym typeface="Corbel"/>
              </a:defRPr>
            </a:lvl8pPr>
            <a:lvl9pPr marL="4114800" marR="0" lvl="8" indent="-228600" algn="l">
              <a:lnSpc>
                <a:spcPct val="90000"/>
              </a:lnSpc>
              <a:spcBef>
                <a:spcPts val="375"/>
              </a:spcBef>
              <a:spcAft>
                <a:spcPts val="0"/>
              </a:spcAft>
              <a:buClr>
                <a:schemeClr val="lt1"/>
              </a:buClr>
              <a:buSzPts val="1200"/>
              <a:buFont typeface="Arial"/>
              <a:buNone/>
              <a:defRPr sz="1200" b="1" i="0" u="none" strike="noStrike" cap="none">
                <a:solidFill>
                  <a:schemeClr val="lt1"/>
                </a:solidFill>
                <a:latin typeface="Corbel"/>
                <a:ea typeface="Corbel"/>
                <a:cs typeface="Corbel"/>
                <a:sym typeface="Corbel"/>
              </a:defRPr>
            </a:lvl9pPr>
          </a:lstStyle>
          <a:p>
            <a:endParaRPr/>
          </a:p>
        </p:txBody>
      </p:sp>
      <p:sp>
        <p:nvSpPr>
          <p:cNvPr id="103" name="Google Shape;103;p35"/>
          <p:cNvSpPr txBox="1">
            <a:spLocks noGrp="1"/>
          </p:cNvSpPr>
          <p:nvPr>
            <p:ph type="body" idx="2"/>
          </p:nvPr>
        </p:nvSpPr>
        <p:spPr>
          <a:xfrm>
            <a:off x="1017598" y="2571750"/>
            <a:ext cx="2195513" cy="358933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750"/>
              </a:spcBef>
              <a:spcAft>
                <a:spcPts val="0"/>
              </a:spcAft>
              <a:buClr>
                <a:srgbClr val="EDEDED"/>
              </a:buClr>
              <a:buSzPts val="1050"/>
              <a:buFont typeface="Arial"/>
              <a:buNone/>
              <a:defRPr sz="1050" b="0" i="0" u="none" strike="noStrike" cap="none">
                <a:solidFill>
                  <a:srgbClr val="EDEDED"/>
                </a:solidFill>
                <a:latin typeface="Corbel"/>
                <a:ea typeface="Corbel"/>
                <a:cs typeface="Corbel"/>
                <a:sym typeface="Corbel"/>
              </a:defRPr>
            </a:lvl1pPr>
            <a:lvl2pPr marL="914400" marR="0" lvl="1" indent="-228600" algn="l">
              <a:lnSpc>
                <a:spcPct val="90000"/>
              </a:lnSpc>
              <a:spcBef>
                <a:spcPts val="375"/>
              </a:spcBef>
              <a:spcAft>
                <a:spcPts val="0"/>
              </a:spcAft>
              <a:buClr>
                <a:srgbClr val="EDEDED"/>
              </a:buClr>
              <a:buSzPts val="900"/>
              <a:buFont typeface="Arial"/>
              <a:buNone/>
              <a:defRPr sz="900" b="0" i="0" u="none" strike="noStrike" cap="none">
                <a:solidFill>
                  <a:srgbClr val="EDEDED"/>
                </a:solidFill>
                <a:latin typeface="Corbel"/>
                <a:ea typeface="Corbel"/>
                <a:cs typeface="Corbel"/>
                <a:sym typeface="Corbel"/>
              </a:defRPr>
            </a:lvl2pPr>
            <a:lvl3pPr marL="1371600" marR="0" lvl="2" indent="-228600" algn="l">
              <a:lnSpc>
                <a:spcPct val="90000"/>
              </a:lnSpc>
              <a:spcBef>
                <a:spcPts val="375"/>
              </a:spcBef>
              <a:spcAft>
                <a:spcPts val="0"/>
              </a:spcAft>
              <a:buClr>
                <a:srgbClr val="EDEDED"/>
              </a:buClr>
              <a:buSzPts val="750"/>
              <a:buFont typeface="Arial"/>
              <a:buNone/>
              <a:defRPr sz="750" b="0" i="0" u="none" strike="noStrike" cap="none">
                <a:solidFill>
                  <a:srgbClr val="EDEDED"/>
                </a:solidFill>
                <a:latin typeface="Corbel"/>
                <a:ea typeface="Corbel"/>
                <a:cs typeface="Corbel"/>
                <a:sym typeface="Corbel"/>
              </a:defRPr>
            </a:lvl3pPr>
            <a:lvl4pPr marL="1828800" marR="0" lvl="3" indent="-228600" algn="l">
              <a:lnSpc>
                <a:spcPct val="90000"/>
              </a:lnSpc>
              <a:spcBef>
                <a:spcPts val="375"/>
              </a:spcBef>
              <a:spcAft>
                <a:spcPts val="0"/>
              </a:spcAft>
              <a:buClr>
                <a:srgbClr val="EDEDED"/>
              </a:buClr>
              <a:buSzPts val="675"/>
              <a:buFont typeface="Arial"/>
              <a:buNone/>
              <a:defRPr sz="675" b="0" i="0" u="none" strike="noStrike" cap="none">
                <a:solidFill>
                  <a:srgbClr val="EDEDED"/>
                </a:solidFill>
                <a:latin typeface="Corbel"/>
                <a:ea typeface="Corbel"/>
                <a:cs typeface="Corbel"/>
                <a:sym typeface="Corbel"/>
              </a:defRPr>
            </a:lvl4pPr>
            <a:lvl5pPr marL="2286000" marR="0" lvl="4" indent="-228600" algn="l">
              <a:lnSpc>
                <a:spcPct val="90000"/>
              </a:lnSpc>
              <a:spcBef>
                <a:spcPts val="375"/>
              </a:spcBef>
              <a:spcAft>
                <a:spcPts val="0"/>
              </a:spcAft>
              <a:buClr>
                <a:srgbClr val="EDEDED"/>
              </a:buClr>
              <a:buSzPts val="675"/>
              <a:buFont typeface="Arial"/>
              <a:buNone/>
              <a:defRPr sz="675" b="0" i="0" u="none" strike="noStrike" cap="none">
                <a:solidFill>
                  <a:srgbClr val="EDEDED"/>
                </a:solidFill>
                <a:latin typeface="Corbel"/>
                <a:ea typeface="Corbel"/>
                <a:cs typeface="Corbel"/>
                <a:sym typeface="Corbel"/>
              </a:defRPr>
            </a:lvl5pPr>
            <a:lvl6pPr marL="2743200" marR="0" lvl="5" indent="-228600" algn="l">
              <a:lnSpc>
                <a:spcPct val="90000"/>
              </a:lnSpc>
              <a:spcBef>
                <a:spcPts val="375"/>
              </a:spcBef>
              <a:spcAft>
                <a:spcPts val="0"/>
              </a:spcAft>
              <a:buClr>
                <a:schemeClr val="lt1"/>
              </a:buClr>
              <a:buSzPts val="675"/>
              <a:buFont typeface="Arial"/>
              <a:buNone/>
              <a:defRPr sz="675" b="0" i="0" u="none" strike="noStrike" cap="none">
                <a:solidFill>
                  <a:schemeClr val="lt1"/>
                </a:solidFill>
                <a:latin typeface="Corbel"/>
                <a:ea typeface="Corbel"/>
                <a:cs typeface="Corbel"/>
                <a:sym typeface="Corbel"/>
              </a:defRPr>
            </a:lvl6pPr>
            <a:lvl7pPr marL="3200400" marR="0" lvl="6" indent="-228600" algn="l">
              <a:lnSpc>
                <a:spcPct val="90000"/>
              </a:lnSpc>
              <a:spcBef>
                <a:spcPts val="375"/>
              </a:spcBef>
              <a:spcAft>
                <a:spcPts val="0"/>
              </a:spcAft>
              <a:buClr>
                <a:schemeClr val="lt1"/>
              </a:buClr>
              <a:buSzPts val="675"/>
              <a:buFont typeface="Arial"/>
              <a:buNone/>
              <a:defRPr sz="675" b="0" i="0" u="none" strike="noStrike" cap="none">
                <a:solidFill>
                  <a:schemeClr val="lt1"/>
                </a:solidFill>
                <a:latin typeface="Corbel"/>
                <a:ea typeface="Corbel"/>
                <a:cs typeface="Corbel"/>
                <a:sym typeface="Corbel"/>
              </a:defRPr>
            </a:lvl7pPr>
            <a:lvl8pPr marL="3657600" marR="0" lvl="7" indent="-228600" algn="l">
              <a:lnSpc>
                <a:spcPct val="90000"/>
              </a:lnSpc>
              <a:spcBef>
                <a:spcPts val="375"/>
              </a:spcBef>
              <a:spcAft>
                <a:spcPts val="0"/>
              </a:spcAft>
              <a:buClr>
                <a:schemeClr val="lt1"/>
              </a:buClr>
              <a:buSzPts val="675"/>
              <a:buFont typeface="Arial"/>
              <a:buNone/>
              <a:defRPr sz="675" b="0" i="0" u="none" strike="noStrike" cap="none">
                <a:solidFill>
                  <a:schemeClr val="lt1"/>
                </a:solidFill>
                <a:latin typeface="Corbel"/>
                <a:ea typeface="Corbel"/>
                <a:cs typeface="Corbel"/>
                <a:sym typeface="Corbel"/>
              </a:defRPr>
            </a:lvl8pPr>
            <a:lvl9pPr marL="4114800" marR="0" lvl="8" indent="-228600" algn="l">
              <a:lnSpc>
                <a:spcPct val="90000"/>
              </a:lnSpc>
              <a:spcBef>
                <a:spcPts val="375"/>
              </a:spcBef>
              <a:spcAft>
                <a:spcPts val="0"/>
              </a:spcAft>
              <a:buClr>
                <a:schemeClr val="lt1"/>
              </a:buClr>
              <a:buSzPts val="675"/>
              <a:buFont typeface="Arial"/>
              <a:buNone/>
              <a:defRPr sz="675" b="0" i="0" u="none" strike="noStrike" cap="none">
                <a:solidFill>
                  <a:schemeClr val="lt1"/>
                </a:solidFill>
                <a:latin typeface="Corbel"/>
                <a:ea typeface="Corbel"/>
                <a:cs typeface="Corbel"/>
                <a:sym typeface="Corbel"/>
              </a:defRPr>
            </a:lvl9pPr>
          </a:lstStyle>
          <a:p>
            <a:endParaRPr/>
          </a:p>
        </p:txBody>
      </p:sp>
      <p:sp>
        <p:nvSpPr>
          <p:cNvPr id="104" name="Google Shape;104;p35"/>
          <p:cNvSpPr txBox="1">
            <a:spLocks noGrp="1"/>
          </p:cNvSpPr>
          <p:nvPr>
            <p:ph type="body" idx="3"/>
          </p:nvPr>
        </p:nvSpPr>
        <p:spPr>
          <a:xfrm>
            <a:off x="3440996" y="1885950"/>
            <a:ext cx="2202181" cy="576262"/>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750"/>
              </a:spcBef>
              <a:spcAft>
                <a:spcPts val="0"/>
              </a:spcAft>
              <a:buClr>
                <a:schemeClr val="lt2"/>
              </a:buClr>
              <a:buSzPts val="1800"/>
              <a:buFont typeface="Arial"/>
              <a:buNone/>
              <a:defRPr sz="1800" b="0" i="0" u="none" strike="noStrike" cap="none">
                <a:solidFill>
                  <a:schemeClr val="lt2"/>
                </a:solidFill>
                <a:latin typeface="Corbel"/>
                <a:ea typeface="Corbel"/>
                <a:cs typeface="Corbel"/>
                <a:sym typeface="Corbel"/>
              </a:defRPr>
            </a:lvl1pPr>
            <a:lvl2pPr marL="914400" marR="0" lvl="1" indent="-355600" algn="l">
              <a:lnSpc>
                <a:spcPct val="90000"/>
              </a:lnSpc>
              <a:spcBef>
                <a:spcPts val="375"/>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2pPr>
            <a:lvl3pPr marL="1371600" marR="0" lvl="2" indent="-330200" algn="l">
              <a:lnSpc>
                <a:spcPct val="90000"/>
              </a:lnSpc>
              <a:spcBef>
                <a:spcPts val="375"/>
              </a:spcBef>
              <a:spcAft>
                <a:spcPts val="0"/>
              </a:spcAft>
              <a:buClr>
                <a:srgbClr val="EDEDED"/>
              </a:buClr>
              <a:buSzPts val="1600"/>
              <a:buFont typeface="Arial"/>
              <a:buChar char="•"/>
              <a:defRPr sz="1600" b="0" i="0" u="none" strike="noStrike" cap="none">
                <a:solidFill>
                  <a:srgbClr val="EDEDED"/>
                </a:solidFill>
                <a:latin typeface="Corbel"/>
                <a:ea typeface="Corbel"/>
                <a:cs typeface="Corbel"/>
                <a:sym typeface="Corbel"/>
              </a:defRPr>
            </a:lvl3pPr>
            <a:lvl4pPr marL="1828800" marR="0" lvl="3" indent="-317500" algn="l">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4pPr>
            <a:lvl5pPr marL="2286000" marR="0" lvl="4" indent="-317500" algn="l">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5pPr>
            <a:lvl6pPr marL="2743200" marR="0" lvl="5"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6pPr>
            <a:lvl7pPr marL="3200400" marR="0" lvl="6"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7pPr>
            <a:lvl8pPr marL="3657600" marR="0" lvl="7"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8pPr>
            <a:lvl9pPr marL="4114800" marR="0" lvl="8"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9pPr>
          </a:lstStyle>
          <a:p>
            <a:endParaRPr/>
          </a:p>
        </p:txBody>
      </p:sp>
      <p:sp>
        <p:nvSpPr>
          <p:cNvPr id="105" name="Google Shape;105;p35"/>
          <p:cNvSpPr txBox="1">
            <a:spLocks noGrp="1"/>
          </p:cNvSpPr>
          <p:nvPr>
            <p:ph type="body" idx="4"/>
          </p:nvPr>
        </p:nvSpPr>
        <p:spPr>
          <a:xfrm>
            <a:off x="3433081" y="2571750"/>
            <a:ext cx="2210096" cy="358933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750"/>
              </a:spcBef>
              <a:spcAft>
                <a:spcPts val="0"/>
              </a:spcAft>
              <a:buClr>
                <a:srgbClr val="EDEDED"/>
              </a:buClr>
              <a:buSzPts val="1050"/>
              <a:buFont typeface="Arial"/>
              <a:buNone/>
              <a:defRPr sz="1050" b="0" i="0" u="none" strike="noStrike" cap="none">
                <a:solidFill>
                  <a:srgbClr val="EDEDED"/>
                </a:solidFill>
                <a:latin typeface="Corbel"/>
                <a:ea typeface="Corbel"/>
                <a:cs typeface="Corbel"/>
                <a:sym typeface="Corbel"/>
              </a:defRPr>
            </a:lvl1pPr>
            <a:lvl2pPr marL="914400" marR="0" lvl="1" indent="-228600" algn="l">
              <a:lnSpc>
                <a:spcPct val="90000"/>
              </a:lnSpc>
              <a:spcBef>
                <a:spcPts val="375"/>
              </a:spcBef>
              <a:spcAft>
                <a:spcPts val="0"/>
              </a:spcAft>
              <a:buClr>
                <a:srgbClr val="EDEDED"/>
              </a:buClr>
              <a:buSzPts val="900"/>
              <a:buFont typeface="Arial"/>
              <a:buNone/>
              <a:defRPr sz="900" b="0" i="0" u="none" strike="noStrike" cap="none">
                <a:solidFill>
                  <a:srgbClr val="EDEDED"/>
                </a:solidFill>
                <a:latin typeface="Corbel"/>
                <a:ea typeface="Corbel"/>
                <a:cs typeface="Corbel"/>
                <a:sym typeface="Corbel"/>
              </a:defRPr>
            </a:lvl2pPr>
            <a:lvl3pPr marL="1371600" marR="0" lvl="2" indent="-228600" algn="l">
              <a:lnSpc>
                <a:spcPct val="90000"/>
              </a:lnSpc>
              <a:spcBef>
                <a:spcPts val="375"/>
              </a:spcBef>
              <a:spcAft>
                <a:spcPts val="0"/>
              </a:spcAft>
              <a:buClr>
                <a:srgbClr val="EDEDED"/>
              </a:buClr>
              <a:buSzPts val="750"/>
              <a:buFont typeface="Arial"/>
              <a:buNone/>
              <a:defRPr sz="750" b="0" i="0" u="none" strike="noStrike" cap="none">
                <a:solidFill>
                  <a:srgbClr val="EDEDED"/>
                </a:solidFill>
                <a:latin typeface="Corbel"/>
                <a:ea typeface="Corbel"/>
                <a:cs typeface="Corbel"/>
                <a:sym typeface="Corbel"/>
              </a:defRPr>
            </a:lvl3pPr>
            <a:lvl4pPr marL="1828800" marR="0" lvl="3" indent="-228600" algn="l">
              <a:lnSpc>
                <a:spcPct val="90000"/>
              </a:lnSpc>
              <a:spcBef>
                <a:spcPts val="375"/>
              </a:spcBef>
              <a:spcAft>
                <a:spcPts val="0"/>
              </a:spcAft>
              <a:buClr>
                <a:srgbClr val="EDEDED"/>
              </a:buClr>
              <a:buSzPts val="675"/>
              <a:buFont typeface="Arial"/>
              <a:buNone/>
              <a:defRPr sz="675" b="0" i="0" u="none" strike="noStrike" cap="none">
                <a:solidFill>
                  <a:srgbClr val="EDEDED"/>
                </a:solidFill>
                <a:latin typeface="Corbel"/>
                <a:ea typeface="Corbel"/>
                <a:cs typeface="Corbel"/>
                <a:sym typeface="Corbel"/>
              </a:defRPr>
            </a:lvl4pPr>
            <a:lvl5pPr marL="2286000" marR="0" lvl="4" indent="-228600" algn="l">
              <a:lnSpc>
                <a:spcPct val="90000"/>
              </a:lnSpc>
              <a:spcBef>
                <a:spcPts val="375"/>
              </a:spcBef>
              <a:spcAft>
                <a:spcPts val="0"/>
              </a:spcAft>
              <a:buClr>
                <a:srgbClr val="EDEDED"/>
              </a:buClr>
              <a:buSzPts val="675"/>
              <a:buFont typeface="Arial"/>
              <a:buNone/>
              <a:defRPr sz="675" b="0" i="0" u="none" strike="noStrike" cap="none">
                <a:solidFill>
                  <a:srgbClr val="EDEDED"/>
                </a:solidFill>
                <a:latin typeface="Corbel"/>
                <a:ea typeface="Corbel"/>
                <a:cs typeface="Corbel"/>
                <a:sym typeface="Corbel"/>
              </a:defRPr>
            </a:lvl5pPr>
            <a:lvl6pPr marL="2743200" marR="0" lvl="5" indent="-228600" algn="l">
              <a:lnSpc>
                <a:spcPct val="90000"/>
              </a:lnSpc>
              <a:spcBef>
                <a:spcPts val="375"/>
              </a:spcBef>
              <a:spcAft>
                <a:spcPts val="0"/>
              </a:spcAft>
              <a:buClr>
                <a:schemeClr val="lt1"/>
              </a:buClr>
              <a:buSzPts val="675"/>
              <a:buFont typeface="Arial"/>
              <a:buNone/>
              <a:defRPr sz="675" b="0" i="0" u="none" strike="noStrike" cap="none">
                <a:solidFill>
                  <a:schemeClr val="lt1"/>
                </a:solidFill>
                <a:latin typeface="Corbel"/>
                <a:ea typeface="Corbel"/>
                <a:cs typeface="Corbel"/>
                <a:sym typeface="Corbel"/>
              </a:defRPr>
            </a:lvl6pPr>
            <a:lvl7pPr marL="3200400" marR="0" lvl="6" indent="-228600" algn="l">
              <a:lnSpc>
                <a:spcPct val="90000"/>
              </a:lnSpc>
              <a:spcBef>
                <a:spcPts val="375"/>
              </a:spcBef>
              <a:spcAft>
                <a:spcPts val="0"/>
              </a:spcAft>
              <a:buClr>
                <a:schemeClr val="lt1"/>
              </a:buClr>
              <a:buSzPts val="675"/>
              <a:buFont typeface="Arial"/>
              <a:buNone/>
              <a:defRPr sz="675" b="0" i="0" u="none" strike="noStrike" cap="none">
                <a:solidFill>
                  <a:schemeClr val="lt1"/>
                </a:solidFill>
                <a:latin typeface="Corbel"/>
                <a:ea typeface="Corbel"/>
                <a:cs typeface="Corbel"/>
                <a:sym typeface="Corbel"/>
              </a:defRPr>
            </a:lvl7pPr>
            <a:lvl8pPr marL="3657600" marR="0" lvl="7" indent="-228600" algn="l">
              <a:lnSpc>
                <a:spcPct val="90000"/>
              </a:lnSpc>
              <a:spcBef>
                <a:spcPts val="375"/>
              </a:spcBef>
              <a:spcAft>
                <a:spcPts val="0"/>
              </a:spcAft>
              <a:buClr>
                <a:schemeClr val="lt1"/>
              </a:buClr>
              <a:buSzPts val="675"/>
              <a:buFont typeface="Arial"/>
              <a:buNone/>
              <a:defRPr sz="675" b="0" i="0" u="none" strike="noStrike" cap="none">
                <a:solidFill>
                  <a:schemeClr val="lt1"/>
                </a:solidFill>
                <a:latin typeface="Corbel"/>
                <a:ea typeface="Corbel"/>
                <a:cs typeface="Corbel"/>
                <a:sym typeface="Corbel"/>
              </a:defRPr>
            </a:lvl8pPr>
            <a:lvl9pPr marL="4114800" marR="0" lvl="8" indent="-228600" algn="l">
              <a:lnSpc>
                <a:spcPct val="90000"/>
              </a:lnSpc>
              <a:spcBef>
                <a:spcPts val="375"/>
              </a:spcBef>
              <a:spcAft>
                <a:spcPts val="0"/>
              </a:spcAft>
              <a:buClr>
                <a:schemeClr val="lt1"/>
              </a:buClr>
              <a:buSzPts val="675"/>
              <a:buFont typeface="Arial"/>
              <a:buNone/>
              <a:defRPr sz="675" b="0" i="0" u="none" strike="noStrike" cap="none">
                <a:solidFill>
                  <a:schemeClr val="lt1"/>
                </a:solidFill>
                <a:latin typeface="Corbel"/>
                <a:ea typeface="Corbel"/>
                <a:cs typeface="Corbel"/>
                <a:sym typeface="Corbel"/>
              </a:defRPr>
            </a:lvl9pPr>
          </a:lstStyle>
          <a:p>
            <a:endParaRPr/>
          </a:p>
        </p:txBody>
      </p:sp>
      <p:sp>
        <p:nvSpPr>
          <p:cNvPr id="106" name="Google Shape;106;p35"/>
          <p:cNvSpPr txBox="1">
            <a:spLocks noGrp="1"/>
          </p:cNvSpPr>
          <p:nvPr>
            <p:ph type="body" idx="5"/>
          </p:nvPr>
        </p:nvSpPr>
        <p:spPr>
          <a:xfrm>
            <a:off x="5871777" y="1885950"/>
            <a:ext cx="2199085" cy="576262"/>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750"/>
              </a:spcBef>
              <a:spcAft>
                <a:spcPts val="0"/>
              </a:spcAft>
              <a:buClr>
                <a:schemeClr val="lt2"/>
              </a:buClr>
              <a:buSzPts val="1800"/>
              <a:buFont typeface="Arial"/>
              <a:buNone/>
              <a:defRPr sz="1800" b="0" i="0" u="none" strike="noStrike" cap="none">
                <a:solidFill>
                  <a:schemeClr val="lt2"/>
                </a:solidFill>
                <a:latin typeface="Corbel"/>
                <a:ea typeface="Corbel"/>
                <a:cs typeface="Corbel"/>
                <a:sym typeface="Corbel"/>
              </a:defRPr>
            </a:lvl1pPr>
            <a:lvl2pPr marL="914400" marR="0" lvl="1" indent="-355600" algn="l">
              <a:lnSpc>
                <a:spcPct val="90000"/>
              </a:lnSpc>
              <a:spcBef>
                <a:spcPts val="375"/>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2pPr>
            <a:lvl3pPr marL="1371600" marR="0" lvl="2" indent="-330200" algn="l">
              <a:lnSpc>
                <a:spcPct val="90000"/>
              </a:lnSpc>
              <a:spcBef>
                <a:spcPts val="375"/>
              </a:spcBef>
              <a:spcAft>
                <a:spcPts val="0"/>
              </a:spcAft>
              <a:buClr>
                <a:srgbClr val="EDEDED"/>
              </a:buClr>
              <a:buSzPts val="1600"/>
              <a:buFont typeface="Arial"/>
              <a:buChar char="•"/>
              <a:defRPr sz="1600" b="0" i="0" u="none" strike="noStrike" cap="none">
                <a:solidFill>
                  <a:srgbClr val="EDEDED"/>
                </a:solidFill>
                <a:latin typeface="Corbel"/>
                <a:ea typeface="Corbel"/>
                <a:cs typeface="Corbel"/>
                <a:sym typeface="Corbel"/>
              </a:defRPr>
            </a:lvl3pPr>
            <a:lvl4pPr marL="1828800" marR="0" lvl="3" indent="-317500" algn="l">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4pPr>
            <a:lvl5pPr marL="2286000" marR="0" lvl="4" indent="-317500" algn="l">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5pPr>
            <a:lvl6pPr marL="2743200" marR="0" lvl="5"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6pPr>
            <a:lvl7pPr marL="3200400" marR="0" lvl="6"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7pPr>
            <a:lvl8pPr marL="3657600" marR="0" lvl="7"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8pPr>
            <a:lvl9pPr marL="4114800" marR="0" lvl="8"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9pPr>
          </a:lstStyle>
          <a:p>
            <a:endParaRPr/>
          </a:p>
        </p:txBody>
      </p:sp>
      <p:sp>
        <p:nvSpPr>
          <p:cNvPr id="107" name="Google Shape;107;p35"/>
          <p:cNvSpPr txBox="1">
            <a:spLocks noGrp="1"/>
          </p:cNvSpPr>
          <p:nvPr>
            <p:ph type="body" idx="6"/>
          </p:nvPr>
        </p:nvSpPr>
        <p:spPr>
          <a:xfrm>
            <a:off x="5871777" y="2571750"/>
            <a:ext cx="2199085" cy="358933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750"/>
              </a:spcBef>
              <a:spcAft>
                <a:spcPts val="0"/>
              </a:spcAft>
              <a:buClr>
                <a:srgbClr val="EDEDED"/>
              </a:buClr>
              <a:buSzPts val="1050"/>
              <a:buFont typeface="Arial"/>
              <a:buNone/>
              <a:defRPr sz="1050" b="0" i="0" u="none" strike="noStrike" cap="none">
                <a:solidFill>
                  <a:srgbClr val="EDEDED"/>
                </a:solidFill>
                <a:latin typeface="Corbel"/>
                <a:ea typeface="Corbel"/>
                <a:cs typeface="Corbel"/>
                <a:sym typeface="Corbel"/>
              </a:defRPr>
            </a:lvl1pPr>
            <a:lvl2pPr marL="914400" marR="0" lvl="1" indent="-228600" algn="l">
              <a:lnSpc>
                <a:spcPct val="90000"/>
              </a:lnSpc>
              <a:spcBef>
                <a:spcPts val="375"/>
              </a:spcBef>
              <a:spcAft>
                <a:spcPts val="0"/>
              </a:spcAft>
              <a:buClr>
                <a:srgbClr val="EDEDED"/>
              </a:buClr>
              <a:buSzPts val="900"/>
              <a:buFont typeface="Arial"/>
              <a:buNone/>
              <a:defRPr sz="900" b="0" i="0" u="none" strike="noStrike" cap="none">
                <a:solidFill>
                  <a:srgbClr val="EDEDED"/>
                </a:solidFill>
                <a:latin typeface="Corbel"/>
                <a:ea typeface="Corbel"/>
                <a:cs typeface="Corbel"/>
                <a:sym typeface="Corbel"/>
              </a:defRPr>
            </a:lvl2pPr>
            <a:lvl3pPr marL="1371600" marR="0" lvl="2" indent="-228600" algn="l">
              <a:lnSpc>
                <a:spcPct val="90000"/>
              </a:lnSpc>
              <a:spcBef>
                <a:spcPts val="375"/>
              </a:spcBef>
              <a:spcAft>
                <a:spcPts val="0"/>
              </a:spcAft>
              <a:buClr>
                <a:srgbClr val="EDEDED"/>
              </a:buClr>
              <a:buSzPts val="750"/>
              <a:buFont typeface="Arial"/>
              <a:buNone/>
              <a:defRPr sz="750" b="0" i="0" u="none" strike="noStrike" cap="none">
                <a:solidFill>
                  <a:srgbClr val="EDEDED"/>
                </a:solidFill>
                <a:latin typeface="Corbel"/>
                <a:ea typeface="Corbel"/>
                <a:cs typeface="Corbel"/>
                <a:sym typeface="Corbel"/>
              </a:defRPr>
            </a:lvl3pPr>
            <a:lvl4pPr marL="1828800" marR="0" lvl="3" indent="-228600" algn="l">
              <a:lnSpc>
                <a:spcPct val="90000"/>
              </a:lnSpc>
              <a:spcBef>
                <a:spcPts val="375"/>
              </a:spcBef>
              <a:spcAft>
                <a:spcPts val="0"/>
              </a:spcAft>
              <a:buClr>
                <a:srgbClr val="EDEDED"/>
              </a:buClr>
              <a:buSzPts val="675"/>
              <a:buFont typeface="Arial"/>
              <a:buNone/>
              <a:defRPr sz="675" b="0" i="0" u="none" strike="noStrike" cap="none">
                <a:solidFill>
                  <a:srgbClr val="EDEDED"/>
                </a:solidFill>
                <a:latin typeface="Corbel"/>
                <a:ea typeface="Corbel"/>
                <a:cs typeface="Corbel"/>
                <a:sym typeface="Corbel"/>
              </a:defRPr>
            </a:lvl4pPr>
            <a:lvl5pPr marL="2286000" marR="0" lvl="4" indent="-228600" algn="l">
              <a:lnSpc>
                <a:spcPct val="90000"/>
              </a:lnSpc>
              <a:spcBef>
                <a:spcPts val="375"/>
              </a:spcBef>
              <a:spcAft>
                <a:spcPts val="0"/>
              </a:spcAft>
              <a:buClr>
                <a:srgbClr val="EDEDED"/>
              </a:buClr>
              <a:buSzPts val="675"/>
              <a:buFont typeface="Arial"/>
              <a:buNone/>
              <a:defRPr sz="675" b="0" i="0" u="none" strike="noStrike" cap="none">
                <a:solidFill>
                  <a:srgbClr val="EDEDED"/>
                </a:solidFill>
                <a:latin typeface="Corbel"/>
                <a:ea typeface="Corbel"/>
                <a:cs typeface="Corbel"/>
                <a:sym typeface="Corbel"/>
              </a:defRPr>
            </a:lvl5pPr>
            <a:lvl6pPr marL="2743200" marR="0" lvl="5" indent="-228600" algn="l">
              <a:lnSpc>
                <a:spcPct val="90000"/>
              </a:lnSpc>
              <a:spcBef>
                <a:spcPts val="375"/>
              </a:spcBef>
              <a:spcAft>
                <a:spcPts val="0"/>
              </a:spcAft>
              <a:buClr>
                <a:schemeClr val="lt1"/>
              </a:buClr>
              <a:buSzPts val="675"/>
              <a:buFont typeface="Arial"/>
              <a:buNone/>
              <a:defRPr sz="675" b="0" i="0" u="none" strike="noStrike" cap="none">
                <a:solidFill>
                  <a:schemeClr val="lt1"/>
                </a:solidFill>
                <a:latin typeface="Corbel"/>
                <a:ea typeface="Corbel"/>
                <a:cs typeface="Corbel"/>
                <a:sym typeface="Corbel"/>
              </a:defRPr>
            </a:lvl6pPr>
            <a:lvl7pPr marL="3200400" marR="0" lvl="6" indent="-228600" algn="l">
              <a:lnSpc>
                <a:spcPct val="90000"/>
              </a:lnSpc>
              <a:spcBef>
                <a:spcPts val="375"/>
              </a:spcBef>
              <a:spcAft>
                <a:spcPts val="0"/>
              </a:spcAft>
              <a:buClr>
                <a:schemeClr val="lt1"/>
              </a:buClr>
              <a:buSzPts val="675"/>
              <a:buFont typeface="Arial"/>
              <a:buNone/>
              <a:defRPr sz="675" b="0" i="0" u="none" strike="noStrike" cap="none">
                <a:solidFill>
                  <a:schemeClr val="lt1"/>
                </a:solidFill>
                <a:latin typeface="Corbel"/>
                <a:ea typeface="Corbel"/>
                <a:cs typeface="Corbel"/>
                <a:sym typeface="Corbel"/>
              </a:defRPr>
            </a:lvl7pPr>
            <a:lvl8pPr marL="3657600" marR="0" lvl="7" indent="-228600" algn="l">
              <a:lnSpc>
                <a:spcPct val="90000"/>
              </a:lnSpc>
              <a:spcBef>
                <a:spcPts val="375"/>
              </a:spcBef>
              <a:spcAft>
                <a:spcPts val="0"/>
              </a:spcAft>
              <a:buClr>
                <a:schemeClr val="lt1"/>
              </a:buClr>
              <a:buSzPts val="675"/>
              <a:buFont typeface="Arial"/>
              <a:buNone/>
              <a:defRPr sz="675" b="0" i="0" u="none" strike="noStrike" cap="none">
                <a:solidFill>
                  <a:schemeClr val="lt1"/>
                </a:solidFill>
                <a:latin typeface="Corbel"/>
                <a:ea typeface="Corbel"/>
                <a:cs typeface="Corbel"/>
                <a:sym typeface="Corbel"/>
              </a:defRPr>
            </a:lvl8pPr>
            <a:lvl9pPr marL="4114800" marR="0" lvl="8" indent="-228600" algn="l">
              <a:lnSpc>
                <a:spcPct val="90000"/>
              </a:lnSpc>
              <a:spcBef>
                <a:spcPts val="375"/>
              </a:spcBef>
              <a:spcAft>
                <a:spcPts val="0"/>
              </a:spcAft>
              <a:buClr>
                <a:schemeClr val="lt1"/>
              </a:buClr>
              <a:buSzPts val="675"/>
              <a:buFont typeface="Arial"/>
              <a:buNone/>
              <a:defRPr sz="675" b="0" i="0" u="none" strike="noStrike" cap="none">
                <a:solidFill>
                  <a:schemeClr val="lt1"/>
                </a:solidFill>
                <a:latin typeface="Corbel"/>
                <a:ea typeface="Corbel"/>
                <a:cs typeface="Corbel"/>
                <a:sym typeface="Corbel"/>
              </a:defRPr>
            </a:lvl9pPr>
          </a:lstStyle>
          <a:p>
            <a:endParaRPr/>
          </a:p>
        </p:txBody>
      </p:sp>
      <p:sp>
        <p:nvSpPr>
          <p:cNvPr id="108" name="Google Shape;108;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09" name="Google Shape;109;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10" name="Google Shape;110;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272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1"/>
        <p:cNvGrpSpPr/>
        <p:nvPr/>
      </p:nvGrpSpPr>
      <p:grpSpPr>
        <a:xfrm>
          <a:off x="0" y="0"/>
          <a:ext cx="0" cy="0"/>
          <a:chOff x="0" y="0"/>
          <a:chExt cx="0" cy="0"/>
        </a:xfrm>
      </p:grpSpPr>
      <p:sp>
        <p:nvSpPr>
          <p:cNvPr id="112" name="Google Shape;112;p3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EDEDED"/>
              </a:buClr>
              <a:buSzPts val="4400"/>
              <a:buFont typeface="Corbel"/>
              <a:buNone/>
              <a:defRPr sz="4400" b="0" i="0" u="none" strike="noStrike" cap="none">
                <a:solidFill>
                  <a:srgbClr val="EDEDED"/>
                </a:solidFill>
                <a:latin typeface="Corbel"/>
                <a:ea typeface="Corbel"/>
                <a:cs typeface="Corbel"/>
                <a:sym typeface="Corbe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3" name="Google Shape;113;p36"/>
          <p:cNvSpPr txBox="1">
            <a:spLocks noGrp="1"/>
          </p:cNvSpPr>
          <p:nvPr>
            <p:ph type="body" idx="1"/>
          </p:nvPr>
        </p:nvSpPr>
        <p:spPr>
          <a:xfrm>
            <a:off x="999064" y="4297503"/>
            <a:ext cx="2205038" cy="576262"/>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750"/>
              </a:spcBef>
              <a:spcAft>
                <a:spcPts val="0"/>
              </a:spcAft>
              <a:buClr>
                <a:srgbClr val="EDEDED"/>
              </a:buClr>
              <a:buSzPts val="1800"/>
              <a:buFont typeface="Arial"/>
              <a:buNone/>
              <a:defRPr sz="1800" b="0" i="0" u="none" strike="noStrike" cap="none">
                <a:solidFill>
                  <a:srgbClr val="EDEDED"/>
                </a:solidFill>
                <a:latin typeface="Corbel"/>
                <a:ea typeface="Corbel"/>
                <a:cs typeface="Corbel"/>
                <a:sym typeface="Corbel"/>
              </a:defRPr>
            </a:lvl1pPr>
            <a:lvl2pPr marL="914400" marR="0" lvl="1" indent="-228600" algn="l">
              <a:lnSpc>
                <a:spcPct val="90000"/>
              </a:lnSpc>
              <a:spcBef>
                <a:spcPts val="375"/>
              </a:spcBef>
              <a:spcAft>
                <a:spcPts val="0"/>
              </a:spcAft>
              <a:buClr>
                <a:srgbClr val="EDEDED"/>
              </a:buClr>
              <a:buSzPts val="1500"/>
              <a:buFont typeface="Arial"/>
              <a:buNone/>
              <a:defRPr sz="1500" b="1" i="0" u="none" strike="noStrike" cap="none">
                <a:solidFill>
                  <a:srgbClr val="EDEDED"/>
                </a:solidFill>
                <a:latin typeface="Corbel"/>
                <a:ea typeface="Corbel"/>
                <a:cs typeface="Corbel"/>
                <a:sym typeface="Corbel"/>
              </a:defRPr>
            </a:lvl2pPr>
            <a:lvl3pPr marL="1371600" marR="0" lvl="2" indent="-228600" algn="l">
              <a:lnSpc>
                <a:spcPct val="90000"/>
              </a:lnSpc>
              <a:spcBef>
                <a:spcPts val="375"/>
              </a:spcBef>
              <a:spcAft>
                <a:spcPts val="0"/>
              </a:spcAft>
              <a:buClr>
                <a:srgbClr val="EDEDED"/>
              </a:buClr>
              <a:buSzPts val="1350"/>
              <a:buFont typeface="Arial"/>
              <a:buNone/>
              <a:defRPr sz="1350" b="1" i="0" u="none" strike="noStrike" cap="none">
                <a:solidFill>
                  <a:srgbClr val="EDEDED"/>
                </a:solidFill>
                <a:latin typeface="Corbel"/>
                <a:ea typeface="Corbel"/>
                <a:cs typeface="Corbel"/>
                <a:sym typeface="Corbel"/>
              </a:defRPr>
            </a:lvl3pPr>
            <a:lvl4pPr marL="1828800" marR="0" lvl="3" indent="-228600" algn="l">
              <a:lnSpc>
                <a:spcPct val="90000"/>
              </a:lnSpc>
              <a:spcBef>
                <a:spcPts val="375"/>
              </a:spcBef>
              <a:spcAft>
                <a:spcPts val="0"/>
              </a:spcAft>
              <a:buClr>
                <a:srgbClr val="EDEDED"/>
              </a:buClr>
              <a:buSzPts val="1200"/>
              <a:buFont typeface="Arial"/>
              <a:buNone/>
              <a:defRPr sz="1200" b="1" i="0" u="none" strike="noStrike" cap="none">
                <a:solidFill>
                  <a:srgbClr val="EDEDED"/>
                </a:solidFill>
                <a:latin typeface="Corbel"/>
                <a:ea typeface="Corbel"/>
                <a:cs typeface="Corbel"/>
                <a:sym typeface="Corbel"/>
              </a:defRPr>
            </a:lvl4pPr>
            <a:lvl5pPr marL="2286000" marR="0" lvl="4" indent="-228600" algn="l">
              <a:lnSpc>
                <a:spcPct val="90000"/>
              </a:lnSpc>
              <a:spcBef>
                <a:spcPts val="375"/>
              </a:spcBef>
              <a:spcAft>
                <a:spcPts val="0"/>
              </a:spcAft>
              <a:buClr>
                <a:srgbClr val="EDEDED"/>
              </a:buClr>
              <a:buSzPts val="1200"/>
              <a:buFont typeface="Arial"/>
              <a:buNone/>
              <a:defRPr sz="1200" b="1" i="0" u="none" strike="noStrike" cap="none">
                <a:solidFill>
                  <a:srgbClr val="EDEDED"/>
                </a:solidFill>
                <a:latin typeface="Corbel"/>
                <a:ea typeface="Corbel"/>
                <a:cs typeface="Corbel"/>
                <a:sym typeface="Corbel"/>
              </a:defRPr>
            </a:lvl5pPr>
            <a:lvl6pPr marL="2743200" marR="0" lvl="5" indent="-228600" algn="l">
              <a:lnSpc>
                <a:spcPct val="90000"/>
              </a:lnSpc>
              <a:spcBef>
                <a:spcPts val="375"/>
              </a:spcBef>
              <a:spcAft>
                <a:spcPts val="0"/>
              </a:spcAft>
              <a:buClr>
                <a:schemeClr val="lt1"/>
              </a:buClr>
              <a:buSzPts val="1200"/>
              <a:buFont typeface="Arial"/>
              <a:buNone/>
              <a:defRPr sz="1200" b="1" i="0" u="none" strike="noStrike" cap="none">
                <a:solidFill>
                  <a:schemeClr val="lt1"/>
                </a:solidFill>
                <a:latin typeface="Corbel"/>
                <a:ea typeface="Corbel"/>
                <a:cs typeface="Corbel"/>
                <a:sym typeface="Corbel"/>
              </a:defRPr>
            </a:lvl6pPr>
            <a:lvl7pPr marL="3200400" marR="0" lvl="6" indent="-228600" algn="l">
              <a:lnSpc>
                <a:spcPct val="90000"/>
              </a:lnSpc>
              <a:spcBef>
                <a:spcPts val="375"/>
              </a:spcBef>
              <a:spcAft>
                <a:spcPts val="0"/>
              </a:spcAft>
              <a:buClr>
                <a:schemeClr val="lt1"/>
              </a:buClr>
              <a:buSzPts val="1200"/>
              <a:buFont typeface="Arial"/>
              <a:buNone/>
              <a:defRPr sz="1200" b="1" i="0" u="none" strike="noStrike" cap="none">
                <a:solidFill>
                  <a:schemeClr val="lt1"/>
                </a:solidFill>
                <a:latin typeface="Corbel"/>
                <a:ea typeface="Corbel"/>
                <a:cs typeface="Corbel"/>
                <a:sym typeface="Corbel"/>
              </a:defRPr>
            </a:lvl7pPr>
            <a:lvl8pPr marL="3657600" marR="0" lvl="7" indent="-228600" algn="l">
              <a:lnSpc>
                <a:spcPct val="90000"/>
              </a:lnSpc>
              <a:spcBef>
                <a:spcPts val="375"/>
              </a:spcBef>
              <a:spcAft>
                <a:spcPts val="0"/>
              </a:spcAft>
              <a:buClr>
                <a:schemeClr val="lt1"/>
              </a:buClr>
              <a:buSzPts val="1200"/>
              <a:buFont typeface="Arial"/>
              <a:buNone/>
              <a:defRPr sz="1200" b="1" i="0" u="none" strike="noStrike" cap="none">
                <a:solidFill>
                  <a:schemeClr val="lt1"/>
                </a:solidFill>
                <a:latin typeface="Corbel"/>
                <a:ea typeface="Corbel"/>
                <a:cs typeface="Corbel"/>
                <a:sym typeface="Corbel"/>
              </a:defRPr>
            </a:lvl8pPr>
            <a:lvl9pPr marL="4114800" marR="0" lvl="8" indent="-228600" algn="l">
              <a:lnSpc>
                <a:spcPct val="90000"/>
              </a:lnSpc>
              <a:spcBef>
                <a:spcPts val="375"/>
              </a:spcBef>
              <a:spcAft>
                <a:spcPts val="0"/>
              </a:spcAft>
              <a:buClr>
                <a:schemeClr val="lt1"/>
              </a:buClr>
              <a:buSzPts val="1200"/>
              <a:buFont typeface="Arial"/>
              <a:buNone/>
              <a:defRPr sz="1200" b="1" i="0" u="none" strike="noStrike" cap="none">
                <a:solidFill>
                  <a:schemeClr val="lt1"/>
                </a:solidFill>
                <a:latin typeface="Corbel"/>
                <a:ea typeface="Corbel"/>
                <a:cs typeface="Corbel"/>
                <a:sym typeface="Corbel"/>
              </a:defRPr>
            </a:lvl9pPr>
          </a:lstStyle>
          <a:p>
            <a:endParaRPr/>
          </a:p>
        </p:txBody>
      </p:sp>
      <p:sp>
        <p:nvSpPr>
          <p:cNvPr id="114" name="Google Shape;114;p36"/>
          <p:cNvSpPr>
            <a:spLocks noGrp="1"/>
          </p:cNvSpPr>
          <p:nvPr>
            <p:ph type="pic" idx="2"/>
          </p:nvPr>
        </p:nvSpPr>
        <p:spPr>
          <a:xfrm>
            <a:off x="999064" y="2256354"/>
            <a:ext cx="2205038" cy="1524000"/>
          </a:xfrm>
          <a:prstGeom prst="roundRect">
            <a:avLst>
              <a:gd name="adj" fmla="val 1858"/>
            </a:avLst>
          </a:prstGeom>
          <a:noFill/>
          <a:ln>
            <a:noFill/>
          </a:ln>
          <a:effectLst>
            <a:outerShdw blurRad="50800" dist="50800" dir="5400000" algn="tl" rotWithShape="0">
              <a:srgbClr val="000000">
                <a:alpha val="42352"/>
              </a:srgbClr>
            </a:outerShdw>
          </a:effectLst>
        </p:spPr>
        <p:txBody>
          <a:bodyPr spcFirstLastPara="1" wrap="square" lIns="91425" tIns="45700" rIns="91425" bIns="45700" anchor="t" anchorCtr="0">
            <a:noAutofit/>
          </a:bodyPr>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115" name="Google Shape;115;p36"/>
          <p:cNvSpPr txBox="1">
            <a:spLocks noGrp="1"/>
          </p:cNvSpPr>
          <p:nvPr>
            <p:ph type="body" idx="3"/>
          </p:nvPr>
        </p:nvSpPr>
        <p:spPr>
          <a:xfrm>
            <a:off x="999064" y="4873766"/>
            <a:ext cx="2205038" cy="65918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750"/>
              </a:spcBef>
              <a:spcAft>
                <a:spcPts val="0"/>
              </a:spcAft>
              <a:buClr>
                <a:srgbClr val="EDEDED"/>
              </a:buClr>
              <a:buSzPts val="1050"/>
              <a:buFont typeface="Arial"/>
              <a:buNone/>
              <a:defRPr sz="1050" b="0" i="0" u="none" strike="noStrike" cap="none">
                <a:solidFill>
                  <a:srgbClr val="EDEDED"/>
                </a:solidFill>
                <a:latin typeface="Corbel"/>
                <a:ea typeface="Corbel"/>
                <a:cs typeface="Corbel"/>
                <a:sym typeface="Corbel"/>
              </a:defRPr>
            </a:lvl1pPr>
            <a:lvl2pPr marL="914400" marR="0" lvl="1" indent="-228600" algn="l">
              <a:lnSpc>
                <a:spcPct val="90000"/>
              </a:lnSpc>
              <a:spcBef>
                <a:spcPts val="375"/>
              </a:spcBef>
              <a:spcAft>
                <a:spcPts val="0"/>
              </a:spcAft>
              <a:buClr>
                <a:srgbClr val="EDEDED"/>
              </a:buClr>
              <a:buSzPts val="900"/>
              <a:buFont typeface="Arial"/>
              <a:buNone/>
              <a:defRPr sz="900" b="0" i="0" u="none" strike="noStrike" cap="none">
                <a:solidFill>
                  <a:srgbClr val="EDEDED"/>
                </a:solidFill>
                <a:latin typeface="Corbel"/>
                <a:ea typeface="Corbel"/>
                <a:cs typeface="Corbel"/>
                <a:sym typeface="Corbel"/>
              </a:defRPr>
            </a:lvl2pPr>
            <a:lvl3pPr marL="1371600" marR="0" lvl="2" indent="-228600" algn="l">
              <a:lnSpc>
                <a:spcPct val="90000"/>
              </a:lnSpc>
              <a:spcBef>
                <a:spcPts val="375"/>
              </a:spcBef>
              <a:spcAft>
                <a:spcPts val="0"/>
              </a:spcAft>
              <a:buClr>
                <a:srgbClr val="EDEDED"/>
              </a:buClr>
              <a:buSzPts val="750"/>
              <a:buFont typeface="Arial"/>
              <a:buNone/>
              <a:defRPr sz="750" b="0" i="0" u="none" strike="noStrike" cap="none">
                <a:solidFill>
                  <a:srgbClr val="EDEDED"/>
                </a:solidFill>
                <a:latin typeface="Corbel"/>
                <a:ea typeface="Corbel"/>
                <a:cs typeface="Corbel"/>
                <a:sym typeface="Corbel"/>
              </a:defRPr>
            </a:lvl3pPr>
            <a:lvl4pPr marL="1828800" marR="0" lvl="3" indent="-228600" algn="l">
              <a:lnSpc>
                <a:spcPct val="90000"/>
              </a:lnSpc>
              <a:spcBef>
                <a:spcPts val="375"/>
              </a:spcBef>
              <a:spcAft>
                <a:spcPts val="0"/>
              </a:spcAft>
              <a:buClr>
                <a:srgbClr val="EDEDED"/>
              </a:buClr>
              <a:buSzPts val="675"/>
              <a:buFont typeface="Arial"/>
              <a:buNone/>
              <a:defRPr sz="675" b="0" i="0" u="none" strike="noStrike" cap="none">
                <a:solidFill>
                  <a:srgbClr val="EDEDED"/>
                </a:solidFill>
                <a:latin typeface="Corbel"/>
                <a:ea typeface="Corbel"/>
                <a:cs typeface="Corbel"/>
                <a:sym typeface="Corbel"/>
              </a:defRPr>
            </a:lvl4pPr>
            <a:lvl5pPr marL="2286000" marR="0" lvl="4" indent="-228600" algn="l">
              <a:lnSpc>
                <a:spcPct val="90000"/>
              </a:lnSpc>
              <a:spcBef>
                <a:spcPts val="375"/>
              </a:spcBef>
              <a:spcAft>
                <a:spcPts val="0"/>
              </a:spcAft>
              <a:buClr>
                <a:srgbClr val="EDEDED"/>
              </a:buClr>
              <a:buSzPts val="675"/>
              <a:buFont typeface="Arial"/>
              <a:buNone/>
              <a:defRPr sz="675" b="0" i="0" u="none" strike="noStrike" cap="none">
                <a:solidFill>
                  <a:srgbClr val="EDEDED"/>
                </a:solidFill>
                <a:latin typeface="Corbel"/>
                <a:ea typeface="Corbel"/>
                <a:cs typeface="Corbel"/>
                <a:sym typeface="Corbel"/>
              </a:defRPr>
            </a:lvl5pPr>
            <a:lvl6pPr marL="2743200" marR="0" lvl="5" indent="-228600" algn="l">
              <a:lnSpc>
                <a:spcPct val="90000"/>
              </a:lnSpc>
              <a:spcBef>
                <a:spcPts val="375"/>
              </a:spcBef>
              <a:spcAft>
                <a:spcPts val="0"/>
              </a:spcAft>
              <a:buClr>
                <a:schemeClr val="lt1"/>
              </a:buClr>
              <a:buSzPts val="675"/>
              <a:buFont typeface="Arial"/>
              <a:buNone/>
              <a:defRPr sz="675" b="0" i="0" u="none" strike="noStrike" cap="none">
                <a:solidFill>
                  <a:schemeClr val="lt1"/>
                </a:solidFill>
                <a:latin typeface="Corbel"/>
                <a:ea typeface="Corbel"/>
                <a:cs typeface="Corbel"/>
                <a:sym typeface="Corbel"/>
              </a:defRPr>
            </a:lvl6pPr>
            <a:lvl7pPr marL="3200400" marR="0" lvl="6" indent="-228600" algn="l">
              <a:lnSpc>
                <a:spcPct val="90000"/>
              </a:lnSpc>
              <a:spcBef>
                <a:spcPts val="375"/>
              </a:spcBef>
              <a:spcAft>
                <a:spcPts val="0"/>
              </a:spcAft>
              <a:buClr>
                <a:schemeClr val="lt1"/>
              </a:buClr>
              <a:buSzPts val="675"/>
              <a:buFont typeface="Arial"/>
              <a:buNone/>
              <a:defRPr sz="675" b="0" i="0" u="none" strike="noStrike" cap="none">
                <a:solidFill>
                  <a:schemeClr val="lt1"/>
                </a:solidFill>
                <a:latin typeface="Corbel"/>
                <a:ea typeface="Corbel"/>
                <a:cs typeface="Corbel"/>
                <a:sym typeface="Corbel"/>
              </a:defRPr>
            </a:lvl7pPr>
            <a:lvl8pPr marL="3657600" marR="0" lvl="7" indent="-228600" algn="l">
              <a:lnSpc>
                <a:spcPct val="90000"/>
              </a:lnSpc>
              <a:spcBef>
                <a:spcPts val="375"/>
              </a:spcBef>
              <a:spcAft>
                <a:spcPts val="0"/>
              </a:spcAft>
              <a:buClr>
                <a:schemeClr val="lt1"/>
              </a:buClr>
              <a:buSzPts val="675"/>
              <a:buFont typeface="Arial"/>
              <a:buNone/>
              <a:defRPr sz="675" b="0" i="0" u="none" strike="noStrike" cap="none">
                <a:solidFill>
                  <a:schemeClr val="lt1"/>
                </a:solidFill>
                <a:latin typeface="Corbel"/>
                <a:ea typeface="Corbel"/>
                <a:cs typeface="Corbel"/>
                <a:sym typeface="Corbel"/>
              </a:defRPr>
            </a:lvl8pPr>
            <a:lvl9pPr marL="4114800" marR="0" lvl="8" indent="-228600" algn="l">
              <a:lnSpc>
                <a:spcPct val="90000"/>
              </a:lnSpc>
              <a:spcBef>
                <a:spcPts val="375"/>
              </a:spcBef>
              <a:spcAft>
                <a:spcPts val="0"/>
              </a:spcAft>
              <a:buClr>
                <a:schemeClr val="lt1"/>
              </a:buClr>
              <a:buSzPts val="675"/>
              <a:buFont typeface="Arial"/>
              <a:buNone/>
              <a:defRPr sz="675" b="0" i="0" u="none" strike="noStrike" cap="none">
                <a:solidFill>
                  <a:schemeClr val="lt1"/>
                </a:solidFill>
                <a:latin typeface="Corbel"/>
                <a:ea typeface="Corbel"/>
                <a:cs typeface="Corbel"/>
                <a:sym typeface="Corbel"/>
              </a:defRPr>
            </a:lvl9pPr>
          </a:lstStyle>
          <a:p>
            <a:endParaRPr/>
          </a:p>
        </p:txBody>
      </p:sp>
      <p:sp>
        <p:nvSpPr>
          <p:cNvPr id="116" name="Google Shape;116;p36"/>
          <p:cNvSpPr txBox="1">
            <a:spLocks noGrp="1"/>
          </p:cNvSpPr>
          <p:nvPr>
            <p:ph type="body" idx="4"/>
          </p:nvPr>
        </p:nvSpPr>
        <p:spPr>
          <a:xfrm>
            <a:off x="3426748" y="4297503"/>
            <a:ext cx="2197894" cy="576262"/>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750"/>
              </a:spcBef>
              <a:spcAft>
                <a:spcPts val="0"/>
              </a:spcAft>
              <a:buClr>
                <a:srgbClr val="EDEDED"/>
              </a:buClr>
              <a:buSzPts val="1800"/>
              <a:buFont typeface="Arial"/>
              <a:buNone/>
              <a:defRPr sz="1800" b="0" i="0" u="none" strike="noStrike" cap="none">
                <a:solidFill>
                  <a:srgbClr val="EDEDED"/>
                </a:solidFill>
                <a:latin typeface="Corbel"/>
                <a:ea typeface="Corbel"/>
                <a:cs typeface="Corbel"/>
                <a:sym typeface="Corbel"/>
              </a:defRPr>
            </a:lvl1pPr>
            <a:lvl2pPr marL="914400" marR="0" lvl="1" indent="-228600" algn="l">
              <a:lnSpc>
                <a:spcPct val="90000"/>
              </a:lnSpc>
              <a:spcBef>
                <a:spcPts val="375"/>
              </a:spcBef>
              <a:spcAft>
                <a:spcPts val="0"/>
              </a:spcAft>
              <a:buClr>
                <a:srgbClr val="EDEDED"/>
              </a:buClr>
              <a:buSzPts val="1500"/>
              <a:buFont typeface="Arial"/>
              <a:buNone/>
              <a:defRPr sz="1500" b="1" i="0" u="none" strike="noStrike" cap="none">
                <a:solidFill>
                  <a:srgbClr val="EDEDED"/>
                </a:solidFill>
                <a:latin typeface="Corbel"/>
                <a:ea typeface="Corbel"/>
                <a:cs typeface="Corbel"/>
                <a:sym typeface="Corbel"/>
              </a:defRPr>
            </a:lvl2pPr>
            <a:lvl3pPr marL="1371600" marR="0" lvl="2" indent="-228600" algn="l">
              <a:lnSpc>
                <a:spcPct val="90000"/>
              </a:lnSpc>
              <a:spcBef>
                <a:spcPts val="375"/>
              </a:spcBef>
              <a:spcAft>
                <a:spcPts val="0"/>
              </a:spcAft>
              <a:buClr>
                <a:srgbClr val="EDEDED"/>
              </a:buClr>
              <a:buSzPts val="1350"/>
              <a:buFont typeface="Arial"/>
              <a:buNone/>
              <a:defRPr sz="1350" b="1" i="0" u="none" strike="noStrike" cap="none">
                <a:solidFill>
                  <a:srgbClr val="EDEDED"/>
                </a:solidFill>
                <a:latin typeface="Corbel"/>
                <a:ea typeface="Corbel"/>
                <a:cs typeface="Corbel"/>
                <a:sym typeface="Corbel"/>
              </a:defRPr>
            </a:lvl3pPr>
            <a:lvl4pPr marL="1828800" marR="0" lvl="3" indent="-228600" algn="l">
              <a:lnSpc>
                <a:spcPct val="90000"/>
              </a:lnSpc>
              <a:spcBef>
                <a:spcPts val="375"/>
              </a:spcBef>
              <a:spcAft>
                <a:spcPts val="0"/>
              </a:spcAft>
              <a:buClr>
                <a:srgbClr val="EDEDED"/>
              </a:buClr>
              <a:buSzPts val="1200"/>
              <a:buFont typeface="Arial"/>
              <a:buNone/>
              <a:defRPr sz="1200" b="1" i="0" u="none" strike="noStrike" cap="none">
                <a:solidFill>
                  <a:srgbClr val="EDEDED"/>
                </a:solidFill>
                <a:latin typeface="Corbel"/>
                <a:ea typeface="Corbel"/>
                <a:cs typeface="Corbel"/>
                <a:sym typeface="Corbel"/>
              </a:defRPr>
            </a:lvl4pPr>
            <a:lvl5pPr marL="2286000" marR="0" lvl="4" indent="-228600" algn="l">
              <a:lnSpc>
                <a:spcPct val="90000"/>
              </a:lnSpc>
              <a:spcBef>
                <a:spcPts val="375"/>
              </a:spcBef>
              <a:spcAft>
                <a:spcPts val="0"/>
              </a:spcAft>
              <a:buClr>
                <a:srgbClr val="EDEDED"/>
              </a:buClr>
              <a:buSzPts val="1200"/>
              <a:buFont typeface="Arial"/>
              <a:buNone/>
              <a:defRPr sz="1200" b="1" i="0" u="none" strike="noStrike" cap="none">
                <a:solidFill>
                  <a:srgbClr val="EDEDED"/>
                </a:solidFill>
                <a:latin typeface="Corbel"/>
                <a:ea typeface="Corbel"/>
                <a:cs typeface="Corbel"/>
                <a:sym typeface="Corbel"/>
              </a:defRPr>
            </a:lvl5pPr>
            <a:lvl6pPr marL="2743200" marR="0" lvl="5" indent="-228600" algn="l">
              <a:lnSpc>
                <a:spcPct val="90000"/>
              </a:lnSpc>
              <a:spcBef>
                <a:spcPts val="375"/>
              </a:spcBef>
              <a:spcAft>
                <a:spcPts val="0"/>
              </a:spcAft>
              <a:buClr>
                <a:schemeClr val="lt1"/>
              </a:buClr>
              <a:buSzPts val="1200"/>
              <a:buFont typeface="Arial"/>
              <a:buNone/>
              <a:defRPr sz="1200" b="1" i="0" u="none" strike="noStrike" cap="none">
                <a:solidFill>
                  <a:schemeClr val="lt1"/>
                </a:solidFill>
                <a:latin typeface="Corbel"/>
                <a:ea typeface="Corbel"/>
                <a:cs typeface="Corbel"/>
                <a:sym typeface="Corbel"/>
              </a:defRPr>
            </a:lvl6pPr>
            <a:lvl7pPr marL="3200400" marR="0" lvl="6" indent="-228600" algn="l">
              <a:lnSpc>
                <a:spcPct val="90000"/>
              </a:lnSpc>
              <a:spcBef>
                <a:spcPts val="375"/>
              </a:spcBef>
              <a:spcAft>
                <a:spcPts val="0"/>
              </a:spcAft>
              <a:buClr>
                <a:schemeClr val="lt1"/>
              </a:buClr>
              <a:buSzPts val="1200"/>
              <a:buFont typeface="Arial"/>
              <a:buNone/>
              <a:defRPr sz="1200" b="1" i="0" u="none" strike="noStrike" cap="none">
                <a:solidFill>
                  <a:schemeClr val="lt1"/>
                </a:solidFill>
                <a:latin typeface="Corbel"/>
                <a:ea typeface="Corbel"/>
                <a:cs typeface="Corbel"/>
                <a:sym typeface="Corbel"/>
              </a:defRPr>
            </a:lvl7pPr>
            <a:lvl8pPr marL="3657600" marR="0" lvl="7" indent="-228600" algn="l">
              <a:lnSpc>
                <a:spcPct val="90000"/>
              </a:lnSpc>
              <a:spcBef>
                <a:spcPts val="375"/>
              </a:spcBef>
              <a:spcAft>
                <a:spcPts val="0"/>
              </a:spcAft>
              <a:buClr>
                <a:schemeClr val="lt1"/>
              </a:buClr>
              <a:buSzPts val="1200"/>
              <a:buFont typeface="Arial"/>
              <a:buNone/>
              <a:defRPr sz="1200" b="1" i="0" u="none" strike="noStrike" cap="none">
                <a:solidFill>
                  <a:schemeClr val="lt1"/>
                </a:solidFill>
                <a:latin typeface="Corbel"/>
                <a:ea typeface="Corbel"/>
                <a:cs typeface="Corbel"/>
                <a:sym typeface="Corbel"/>
              </a:defRPr>
            </a:lvl8pPr>
            <a:lvl9pPr marL="4114800" marR="0" lvl="8" indent="-228600" algn="l">
              <a:lnSpc>
                <a:spcPct val="90000"/>
              </a:lnSpc>
              <a:spcBef>
                <a:spcPts val="375"/>
              </a:spcBef>
              <a:spcAft>
                <a:spcPts val="0"/>
              </a:spcAft>
              <a:buClr>
                <a:schemeClr val="lt1"/>
              </a:buClr>
              <a:buSzPts val="1200"/>
              <a:buFont typeface="Arial"/>
              <a:buNone/>
              <a:defRPr sz="1200" b="1" i="0" u="none" strike="noStrike" cap="none">
                <a:solidFill>
                  <a:schemeClr val="lt1"/>
                </a:solidFill>
                <a:latin typeface="Corbel"/>
                <a:ea typeface="Corbel"/>
                <a:cs typeface="Corbel"/>
                <a:sym typeface="Corbel"/>
              </a:defRPr>
            </a:lvl9pPr>
          </a:lstStyle>
          <a:p>
            <a:endParaRPr/>
          </a:p>
        </p:txBody>
      </p:sp>
      <p:sp>
        <p:nvSpPr>
          <p:cNvPr id="117" name="Google Shape;117;p36"/>
          <p:cNvSpPr>
            <a:spLocks noGrp="1"/>
          </p:cNvSpPr>
          <p:nvPr>
            <p:ph type="pic" idx="5"/>
          </p:nvPr>
        </p:nvSpPr>
        <p:spPr>
          <a:xfrm>
            <a:off x="3426747" y="2256354"/>
            <a:ext cx="2197894" cy="1524000"/>
          </a:xfrm>
          <a:prstGeom prst="roundRect">
            <a:avLst>
              <a:gd name="adj" fmla="val 1858"/>
            </a:avLst>
          </a:prstGeom>
          <a:noFill/>
          <a:ln>
            <a:noFill/>
          </a:ln>
          <a:effectLst>
            <a:outerShdw blurRad="50800" dist="50800" dir="5400000" algn="tl" rotWithShape="0">
              <a:srgbClr val="000000">
                <a:alpha val="42352"/>
              </a:srgbClr>
            </a:outerShdw>
          </a:effectLst>
        </p:spPr>
        <p:txBody>
          <a:bodyPr spcFirstLastPara="1" wrap="square" lIns="91425" tIns="45700" rIns="91425" bIns="45700" anchor="t" anchorCtr="0">
            <a:noAutofit/>
          </a:bodyPr>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118" name="Google Shape;118;p36"/>
          <p:cNvSpPr txBox="1">
            <a:spLocks noGrp="1"/>
          </p:cNvSpPr>
          <p:nvPr>
            <p:ph type="body" idx="6"/>
          </p:nvPr>
        </p:nvSpPr>
        <p:spPr>
          <a:xfrm>
            <a:off x="3425733" y="4873765"/>
            <a:ext cx="2200805" cy="65918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750"/>
              </a:spcBef>
              <a:spcAft>
                <a:spcPts val="0"/>
              </a:spcAft>
              <a:buClr>
                <a:srgbClr val="EDEDED"/>
              </a:buClr>
              <a:buSzPts val="1050"/>
              <a:buFont typeface="Arial"/>
              <a:buNone/>
              <a:defRPr sz="1050" b="0" i="0" u="none" strike="noStrike" cap="none">
                <a:solidFill>
                  <a:srgbClr val="EDEDED"/>
                </a:solidFill>
                <a:latin typeface="Corbel"/>
                <a:ea typeface="Corbel"/>
                <a:cs typeface="Corbel"/>
                <a:sym typeface="Corbel"/>
              </a:defRPr>
            </a:lvl1pPr>
            <a:lvl2pPr marL="914400" marR="0" lvl="1" indent="-228600" algn="l">
              <a:lnSpc>
                <a:spcPct val="90000"/>
              </a:lnSpc>
              <a:spcBef>
                <a:spcPts val="375"/>
              </a:spcBef>
              <a:spcAft>
                <a:spcPts val="0"/>
              </a:spcAft>
              <a:buClr>
                <a:srgbClr val="EDEDED"/>
              </a:buClr>
              <a:buSzPts val="900"/>
              <a:buFont typeface="Arial"/>
              <a:buNone/>
              <a:defRPr sz="900" b="0" i="0" u="none" strike="noStrike" cap="none">
                <a:solidFill>
                  <a:srgbClr val="EDEDED"/>
                </a:solidFill>
                <a:latin typeface="Corbel"/>
                <a:ea typeface="Corbel"/>
                <a:cs typeface="Corbel"/>
                <a:sym typeface="Corbel"/>
              </a:defRPr>
            </a:lvl2pPr>
            <a:lvl3pPr marL="1371600" marR="0" lvl="2" indent="-228600" algn="l">
              <a:lnSpc>
                <a:spcPct val="90000"/>
              </a:lnSpc>
              <a:spcBef>
                <a:spcPts val="375"/>
              </a:spcBef>
              <a:spcAft>
                <a:spcPts val="0"/>
              </a:spcAft>
              <a:buClr>
                <a:srgbClr val="EDEDED"/>
              </a:buClr>
              <a:buSzPts val="750"/>
              <a:buFont typeface="Arial"/>
              <a:buNone/>
              <a:defRPr sz="750" b="0" i="0" u="none" strike="noStrike" cap="none">
                <a:solidFill>
                  <a:srgbClr val="EDEDED"/>
                </a:solidFill>
                <a:latin typeface="Corbel"/>
                <a:ea typeface="Corbel"/>
                <a:cs typeface="Corbel"/>
                <a:sym typeface="Corbel"/>
              </a:defRPr>
            </a:lvl3pPr>
            <a:lvl4pPr marL="1828800" marR="0" lvl="3" indent="-228600" algn="l">
              <a:lnSpc>
                <a:spcPct val="90000"/>
              </a:lnSpc>
              <a:spcBef>
                <a:spcPts val="375"/>
              </a:spcBef>
              <a:spcAft>
                <a:spcPts val="0"/>
              </a:spcAft>
              <a:buClr>
                <a:srgbClr val="EDEDED"/>
              </a:buClr>
              <a:buSzPts val="675"/>
              <a:buFont typeface="Arial"/>
              <a:buNone/>
              <a:defRPr sz="675" b="0" i="0" u="none" strike="noStrike" cap="none">
                <a:solidFill>
                  <a:srgbClr val="EDEDED"/>
                </a:solidFill>
                <a:latin typeface="Corbel"/>
                <a:ea typeface="Corbel"/>
                <a:cs typeface="Corbel"/>
                <a:sym typeface="Corbel"/>
              </a:defRPr>
            </a:lvl4pPr>
            <a:lvl5pPr marL="2286000" marR="0" lvl="4" indent="-228600" algn="l">
              <a:lnSpc>
                <a:spcPct val="90000"/>
              </a:lnSpc>
              <a:spcBef>
                <a:spcPts val="375"/>
              </a:spcBef>
              <a:spcAft>
                <a:spcPts val="0"/>
              </a:spcAft>
              <a:buClr>
                <a:srgbClr val="EDEDED"/>
              </a:buClr>
              <a:buSzPts val="675"/>
              <a:buFont typeface="Arial"/>
              <a:buNone/>
              <a:defRPr sz="675" b="0" i="0" u="none" strike="noStrike" cap="none">
                <a:solidFill>
                  <a:srgbClr val="EDEDED"/>
                </a:solidFill>
                <a:latin typeface="Corbel"/>
                <a:ea typeface="Corbel"/>
                <a:cs typeface="Corbel"/>
                <a:sym typeface="Corbel"/>
              </a:defRPr>
            </a:lvl5pPr>
            <a:lvl6pPr marL="2743200" marR="0" lvl="5" indent="-228600" algn="l">
              <a:lnSpc>
                <a:spcPct val="90000"/>
              </a:lnSpc>
              <a:spcBef>
                <a:spcPts val="375"/>
              </a:spcBef>
              <a:spcAft>
                <a:spcPts val="0"/>
              </a:spcAft>
              <a:buClr>
                <a:schemeClr val="lt1"/>
              </a:buClr>
              <a:buSzPts val="675"/>
              <a:buFont typeface="Arial"/>
              <a:buNone/>
              <a:defRPr sz="675" b="0" i="0" u="none" strike="noStrike" cap="none">
                <a:solidFill>
                  <a:schemeClr val="lt1"/>
                </a:solidFill>
                <a:latin typeface="Corbel"/>
                <a:ea typeface="Corbel"/>
                <a:cs typeface="Corbel"/>
                <a:sym typeface="Corbel"/>
              </a:defRPr>
            </a:lvl6pPr>
            <a:lvl7pPr marL="3200400" marR="0" lvl="6" indent="-228600" algn="l">
              <a:lnSpc>
                <a:spcPct val="90000"/>
              </a:lnSpc>
              <a:spcBef>
                <a:spcPts val="375"/>
              </a:spcBef>
              <a:spcAft>
                <a:spcPts val="0"/>
              </a:spcAft>
              <a:buClr>
                <a:schemeClr val="lt1"/>
              </a:buClr>
              <a:buSzPts val="675"/>
              <a:buFont typeface="Arial"/>
              <a:buNone/>
              <a:defRPr sz="675" b="0" i="0" u="none" strike="noStrike" cap="none">
                <a:solidFill>
                  <a:schemeClr val="lt1"/>
                </a:solidFill>
                <a:latin typeface="Corbel"/>
                <a:ea typeface="Corbel"/>
                <a:cs typeface="Corbel"/>
                <a:sym typeface="Corbel"/>
              </a:defRPr>
            </a:lvl7pPr>
            <a:lvl8pPr marL="3657600" marR="0" lvl="7" indent="-228600" algn="l">
              <a:lnSpc>
                <a:spcPct val="90000"/>
              </a:lnSpc>
              <a:spcBef>
                <a:spcPts val="375"/>
              </a:spcBef>
              <a:spcAft>
                <a:spcPts val="0"/>
              </a:spcAft>
              <a:buClr>
                <a:schemeClr val="lt1"/>
              </a:buClr>
              <a:buSzPts val="675"/>
              <a:buFont typeface="Arial"/>
              <a:buNone/>
              <a:defRPr sz="675" b="0" i="0" u="none" strike="noStrike" cap="none">
                <a:solidFill>
                  <a:schemeClr val="lt1"/>
                </a:solidFill>
                <a:latin typeface="Corbel"/>
                <a:ea typeface="Corbel"/>
                <a:cs typeface="Corbel"/>
                <a:sym typeface="Corbel"/>
              </a:defRPr>
            </a:lvl8pPr>
            <a:lvl9pPr marL="4114800" marR="0" lvl="8" indent="-228600" algn="l">
              <a:lnSpc>
                <a:spcPct val="90000"/>
              </a:lnSpc>
              <a:spcBef>
                <a:spcPts val="375"/>
              </a:spcBef>
              <a:spcAft>
                <a:spcPts val="0"/>
              </a:spcAft>
              <a:buClr>
                <a:schemeClr val="lt1"/>
              </a:buClr>
              <a:buSzPts val="675"/>
              <a:buFont typeface="Arial"/>
              <a:buNone/>
              <a:defRPr sz="675" b="0" i="0" u="none" strike="noStrike" cap="none">
                <a:solidFill>
                  <a:schemeClr val="lt1"/>
                </a:solidFill>
                <a:latin typeface="Corbel"/>
                <a:ea typeface="Corbel"/>
                <a:cs typeface="Corbel"/>
                <a:sym typeface="Corbel"/>
              </a:defRPr>
            </a:lvl9pPr>
          </a:lstStyle>
          <a:p>
            <a:endParaRPr/>
          </a:p>
        </p:txBody>
      </p:sp>
      <p:sp>
        <p:nvSpPr>
          <p:cNvPr id="119" name="Google Shape;119;p36"/>
          <p:cNvSpPr txBox="1">
            <a:spLocks noGrp="1"/>
          </p:cNvSpPr>
          <p:nvPr>
            <p:ph type="body" idx="7"/>
          </p:nvPr>
        </p:nvSpPr>
        <p:spPr>
          <a:xfrm>
            <a:off x="5853242" y="4297503"/>
            <a:ext cx="2199085" cy="576262"/>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750"/>
              </a:spcBef>
              <a:spcAft>
                <a:spcPts val="0"/>
              </a:spcAft>
              <a:buClr>
                <a:srgbClr val="EDEDED"/>
              </a:buClr>
              <a:buSzPts val="1800"/>
              <a:buFont typeface="Arial"/>
              <a:buNone/>
              <a:defRPr sz="1800" b="0" i="0" u="none" strike="noStrike" cap="none">
                <a:solidFill>
                  <a:srgbClr val="EDEDED"/>
                </a:solidFill>
                <a:latin typeface="Corbel"/>
                <a:ea typeface="Corbel"/>
                <a:cs typeface="Corbel"/>
                <a:sym typeface="Corbel"/>
              </a:defRPr>
            </a:lvl1pPr>
            <a:lvl2pPr marL="914400" marR="0" lvl="1" indent="-228600" algn="l">
              <a:lnSpc>
                <a:spcPct val="90000"/>
              </a:lnSpc>
              <a:spcBef>
                <a:spcPts val="375"/>
              </a:spcBef>
              <a:spcAft>
                <a:spcPts val="0"/>
              </a:spcAft>
              <a:buClr>
                <a:srgbClr val="EDEDED"/>
              </a:buClr>
              <a:buSzPts val="1500"/>
              <a:buFont typeface="Arial"/>
              <a:buNone/>
              <a:defRPr sz="1500" b="1" i="0" u="none" strike="noStrike" cap="none">
                <a:solidFill>
                  <a:srgbClr val="EDEDED"/>
                </a:solidFill>
                <a:latin typeface="Corbel"/>
                <a:ea typeface="Corbel"/>
                <a:cs typeface="Corbel"/>
                <a:sym typeface="Corbel"/>
              </a:defRPr>
            </a:lvl2pPr>
            <a:lvl3pPr marL="1371600" marR="0" lvl="2" indent="-228600" algn="l">
              <a:lnSpc>
                <a:spcPct val="90000"/>
              </a:lnSpc>
              <a:spcBef>
                <a:spcPts val="375"/>
              </a:spcBef>
              <a:spcAft>
                <a:spcPts val="0"/>
              </a:spcAft>
              <a:buClr>
                <a:srgbClr val="EDEDED"/>
              </a:buClr>
              <a:buSzPts val="1350"/>
              <a:buFont typeface="Arial"/>
              <a:buNone/>
              <a:defRPr sz="1350" b="1" i="0" u="none" strike="noStrike" cap="none">
                <a:solidFill>
                  <a:srgbClr val="EDEDED"/>
                </a:solidFill>
                <a:latin typeface="Corbel"/>
                <a:ea typeface="Corbel"/>
                <a:cs typeface="Corbel"/>
                <a:sym typeface="Corbel"/>
              </a:defRPr>
            </a:lvl3pPr>
            <a:lvl4pPr marL="1828800" marR="0" lvl="3" indent="-228600" algn="l">
              <a:lnSpc>
                <a:spcPct val="90000"/>
              </a:lnSpc>
              <a:spcBef>
                <a:spcPts val="375"/>
              </a:spcBef>
              <a:spcAft>
                <a:spcPts val="0"/>
              </a:spcAft>
              <a:buClr>
                <a:srgbClr val="EDEDED"/>
              </a:buClr>
              <a:buSzPts val="1200"/>
              <a:buFont typeface="Arial"/>
              <a:buNone/>
              <a:defRPr sz="1200" b="1" i="0" u="none" strike="noStrike" cap="none">
                <a:solidFill>
                  <a:srgbClr val="EDEDED"/>
                </a:solidFill>
                <a:latin typeface="Corbel"/>
                <a:ea typeface="Corbel"/>
                <a:cs typeface="Corbel"/>
                <a:sym typeface="Corbel"/>
              </a:defRPr>
            </a:lvl4pPr>
            <a:lvl5pPr marL="2286000" marR="0" lvl="4" indent="-228600" algn="l">
              <a:lnSpc>
                <a:spcPct val="90000"/>
              </a:lnSpc>
              <a:spcBef>
                <a:spcPts val="375"/>
              </a:spcBef>
              <a:spcAft>
                <a:spcPts val="0"/>
              </a:spcAft>
              <a:buClr>
                <a:srgbClr val="EDEDED"/>
              </a:buClr>
              <a:buSzPts val="1200"/>
              <a:buFont typeface="Arial"/>
              <a:buNone/>
              <a:defRPr sz="1200" b="1" i="0" u="none" strike="noStrike" cap="none">
                <a:solidFill>
                  <a:srgbClr val="EDEDED"/>
                </a:solidFill>
                <a:latin typeface="Corbel"/>
                <a:ea typeface="Corbel"/>
                <a:cs typeface="Corbel"/>
                <a:sym typeface="Corbel"/>
              </a:defRPr>
            </a:lvl5pPr>
            <a:lvl6pPr marL="2743200" marR="0" lvl="5" indent="-228600" algn="l">
              <a:lnSpc>
                <a:spcPct val="90000"/>
              </a:lnSpc>
              <a:spcBef>
                <a:spcPts val="375"/>
              </a:spcBef>
              <a:spcAft>
                <a:spcPts val="0"/>
              </a:spcAft>
              <a:buClr>
                <a:schemeClr val="lt1"/>
              </a:buClr>
              <a:buSzPts val="1200"/>
              <a:buFont typeface="Arial"/>
              <a:buNone/>
              <a:defRPr sz="1200" b="1" i="0" u="none" strike="noStrike" cap="none">
                <a:solidFill>
                  <a:schemeClr val="lt1"/>
                </a:solidFill>
                <a:latin typeface="Corbel"/>
                <a:ea typeface="Corbel"/>
                <a:cs typeface="Corbel"/>
                <a:sym typeface="Corbel"/>
              </a:defRPr>
            </a:lvl6pPr>
            <a:lvl7pPr marL="3200400" marR="0" lvl="6" indent="-228600" algn="l">
              <a:lnSpc>
                <a:spcPct val="90000"/>
              </a:lnSpc>
              <a:spcBef>
                <a:spcPts val="375"/>
              </a:spcBef>
              <a:spcAft>
                <a:spcPts val="0"/>
              </a:spcAft>
              <a:buClr>
                <a:schemeClr val="lt1"/>
              </a:buClr>
              <a:buSzPts val="1200"/>
              <a:buFont typeface="Arial"/>
              <a:buNone/>
              <a:defRPr sz="1200" b="1" i="0" u="none" strike="noStrike" cap="none">
                <a:solidFill>
                  <a:schemeClr val="lt1"/>
                </a:solidFill>
                <a:latin typeface="Corbel"/>
                <a:ea typeface="Corbel"/>
                <a:cs typeface="Corbel"/>
                <a:sym typeface="Corbel"/>
              </a:defRPr>
            </a:lvl7pPr>
            <a:lvl8pPr marL="3657600" marR="0" lvl="7" indent="-228600" algn="l">
              <a:lnSpc>
                <a:spcPct val="90000"/>
              </a:lnSpc>
              <a:spcBef>
                <a:spcPts val="375"/>
              </a:spcBef>
              <a:spcAft>
                <a:spcPts val="0"/>
              </a:spcAft>
              <a:buClr>
                <a:schemeClr val="lt1"/>
              </a:buClr>
              <a:buSzPts val="1200"/>
              <a:buFont typeface="Arial"/>
              <a:buNone/>
              <a:defRPr sz="1200" b="1" i="0" u="none" strike="noStrike" cap="none">
                <a:solidFill>
                  <a:schemeClr val="lt1"/>
                </a:solidFill>
                <a:latin typeface="Corbel"/>
                <a:ea typeface="Corbel"/>
                <a:cs typeface="Corbel"/>
                <a:sym typeface="Corbel"/>
              </a:defRPr>
            </a:lvl8pPr>
            <a:lvl9pPr marL="4114800" marR="0" lvl="8" indent="-228600" algn="l">
              <a:lnSpc>
                <a:spcPct val="90000"/>
              </a:lnSpc>
              <a:spcBef>
                <a:spcPts val="375"/>
              </a:spcBef>
              <a:spcAft>
                <a:spcPts val="0"/>
              </a:spcAft>
              <a:buClr>
                <a:schemeClr val="lt1"/>
              </a:buClr>
              <a:buSzPts val="1200"/>
              <a:buFont typeface="Arial"/>
              <a:buNone/>
              <a:defRPr sz="1200" b="1" i="0" u="none" strike="noStrike" cap="none">
                <a:solidFill>
                  <a:schemeClr val="lt1"/>
                </a:solidFill>
                <a:latin typeface="Corbel"/>
                <a:ea typeface="Corbel"/>
                <a:cs typeface="Corbel"/>
                <a:sym typeface="Corbel"/>
              </a:defRPr>
            </a:lvl9pPr>
          </a:lstStyle>
          <a:p>
            <a:endParaRPr/>
          </a:p>
        </p:txBody>
      </p:sp>
      <p:sp>
        <p:nvSpPr>
          <p:cNvPr id="120" name="Google Shape;120;p36"/>
          <p:cNvSpPr>
            <a:spLocks noGrp="1"/>
          </p:cNvSpPr>
          <p:nvPr>
            <p:ph type="pic" idx="8"/>
          </p:nvPr>
        </p:nvSpPr>
        <p:spPr>
          <a:xfrm>
            <a:off x="5853241" y="2256354"/>
            <a:ext cx="2199085" cy="1524000"/>
          </a:xfrm>
          <a:prstGeom prst="roundRect">
            <a:avLst>
              <a:gd name="adj" fmla="val 1858"/>
            </a:avLst>
          </a:prstGeom>
          <a:noFill/>
          <a:ln>
            <a:noFill/>
          </a:ln>
          <a:effectLst>
            <a:outerShdw blurRad="50800" dist="50800" dir="5400000" algn="tl" rotWithShape="0">
              <a:srgbClr val="000000">
                <a:alpha val="42352"/>
              </a:srgbClr>
            </a:outerShdw>
          </a:effectLst>
        </p:spPr>
        <p:txBody>
          <a:bodyPr spcFirstLastPara="1" wrap="square" lIns="91425" tIns="45700" rIns="91425" bIns="45700" anchor="t" anchorCtr="0">
            <a:noAutofit/>
          </a:bodyPr>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121" name="Google Shape;121;p36"/>
          <p:cNvSpPr txBox="1">
            <a:spLocks noGrp="1"/>
          </p:cNvSpPr>
          <p:nvPr>
            <p:ph type="body" idx="9"/>
          </p:nvPr>
        </p:nvSpPr>
        <p:spPr>
          <a:xfrm>
            <a:off x="5853148" y="4873763"/>
            <a:ext cx="2201998" cy="65918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750"/>
              </a:spcBef>
              <a:spcAft>
                <a:spcPts val="0"/>
              </a:spcAft>
              <a:buClr>
                <a:srgbClr val="EDEDED"/>
              </a:buClr>
              <a:buSzPts val="1050"/>
              <a:buFont typeface="Arial"/>
              <a:buNone/>
              <a:defRPr sz="1050" b="0" i="0" u="none" strike="noStrike" cap="none">
                <a:solidFill>
                  <a:srgbClr val="EDEDED"/>
                </a:solidFill>
                <a:latin typeface="Corbel"/>
                <a:ea typeface="Corbel"/>
                <a:cs typeface="Corbel"/>
                <a:sym typeface="Corbel"/>
              </a:defRPr>
            </a:lvl1pPr>
            <a:lvl2pPr marL="914400" marR="0" lvl="1" indent="-228600" algn="l">
              <a:lnSpc>
                <a:spcPct val="90000"/>
              </a:lnSpc>
              <a:spcBef>
                <a:spcPts val="375"/>
              </a:spcBef>
              <a:spcAft>
                <a:spcPts val="0"/>
              </a:spcAft>
              <a:buClr>
                <a:srgbClr val="EDEDED"/>
              </a:buClr>
              <a:buSzPts val="900"/>
              <a:buFont typeface="Arial"/>
              <a:buNone/>
              <a:defRPr sz="900" b="0" i="0" u="none" strike="noStrike" cap="none">
                <a:solidFill>
                  <a:srgbClr val="EDEDED"/>
                </a:solidFill>
                <a:latin typeface="Corbel"/>
                <a:ea typeface="Corbel"/>
                <a:cs typeface="Corbel"/>
                <a:sym typeface="Corbel"/>
              </a:defRPr>
            </a:lvl2pPr>
            <a:lvl3pPr marL="1371600" marR="0" lvl="2" indent="-228600" algn="l">
              <a:lnSpc>
                <a:spcPct val="90000"/>
              </a:lnSpc>
              <a:spcBef>
                <a:spcPts val="375"/>
              </a:spcBef>
              <a:spcAft>
                <a:spcPts val="0"/>
              </a:spcAft>
              <a:buClr>
                <a:srgbClr val="EDEDED"/>
              </a:buClr>
              <a:buSzPts val="750"/>
              <a:buFont typeface="Arial"/>
              <a:buNone/>
              <a:defRPr sz="750" b="0" i="0" u="none" strike="noStrike" cap="none">
                <a:solidFill>
                  <a:srgbClr val="EDEDED"/>
                </a:solidFill>
                <a:latin typeface="Corbel"/>
                <a:ea typeface="Corbel"/>
                <a:cs typeface="Corbel"/>
                <a:sym typeface="Corbel"/>
              </a:defRPr>
            </a:lvl3pPr>
            <a:lvl4pPr marL="1828800" marR="0" lvl="3" indent="-228600" algn="l">
              <a:lnSpc>
                <a:spcPct val="90000"/>
              </a:lnSpc>
              <a:spcBef>
                <a:spcPts val="375"/>
              </a:spcBef>
              <a:spcAft>
                <a:spcPts val="0"/>
              </a:spcAft>
              <a:buClr>
                <a:srgbClr val="EDEDED"/>
              </a:buClr>
              <a:buSzPts val="675"/>
              <a:buFont typeface="Arial"/>
              <a:buNone/>
              <a:defRPr sz="675" b="0" i="0" u="none" strike="noStrike" cap="none">
                <a:solidFill>
                  <a:srgbClr val="EDEDED"/>
                </a:solidFill>
                <a:latin typeface="Corbel"/>
                <a:ea typeface="Corbel"/>
                <a:cs typeface="Corbel"/>
                <a:sym typeface="Corbel"/>
              </a:defRPr>
            </a:lvl4pPr>
            <a:lvl5pPr marL="2286000" marR="0" lvl="4" indent="-228600" algn="l">
              <a:lnSpc>
                <a:spcPct val="90000"/>
              </a:lnSpc>
              <a:spcBef>
                <a:spcPts val="375"/>
              </a:spcBef>
              <a:spcAft>
                <a:spcPts val="0"/>
              </a:spcAft>
              <a:buClr>
                <a:srgbClr val="EDEDED"/>
              </a:buClr>
              <a:buSzPts val="675"/>
              <a:buFont typeface="Arial"/>
              <a:buNone/>
              <a:defRPr sz="675" b="0" i="0" u="none" strike="noStrike" cap="none">
                <a:solidFill>
                  <a:srgbClr val="EDEDED"/>
                </a:solidFill>
                <a:latin typeface="Corbel"/>
                <a:ea typeface="Corbel"/>
                <a:cs typeface="Corbel"/>
                <a:sym typeface="Corbel"/>
              </a:defRPr>
            </a:lvl5pPr>
            <a:lvl6pPr marL="2743200" marR="0" lvl="5" indent="-228600" algn="l">
              <a:lnSpc>
                <a:spcPct val="90000"/>
              </a:lnSpc>
              <a:spcBef>
                <a:spcPts val="375"/>
              </a:spcBef>
              <a:spcAft>
                <a:spcPts val="0"/>
              </a:spcAft>
              <a:buClr>
                <a:schemeClr val="lt1"/>
              </a:buClr>
              <a:buSzPts val="675"/>
              <a:buFont typeface="Arial"/>
              <a:buNone/>
              <a:defRPr sz="675" b="0" i="0" u="none" strike="noStrike" cap="none">
                <a:solidFill>
                  <a:schemeClr val="lt1"/>
                </a:solidFill>
                <a:latin typeface="Corbel"/>
                <a:ea typeface="Corbel"/>
                <a:cs typeface="Corbel"/>
                <a:sym typeface="Corbel"/>
              </a:defRPr>
            </a:lvl6pPr>
            <a:lvl7pPr marL="3200400" marR="0" lvl="6" indent="-228600" algn="l">
              <a:lnSpc>
                <a:spcPct val="90000"/>
              </a:lnSpc>
              <a:spcBef>
                <a:spcPts val="375"/>
              </a:spcBef>
              <a:spcAft>
                <a:spcPts val="0"/>
              </a:spcAft>
              <a:buClr>
                <a:schemeClr val="lt1"/>
              </a:buClr>
              <a:buSzPts val="675"/>
              <a:buFont typeface="Arial"/>
              <a:buNone/>
              <a:defRPr sz="675" b="0" i="0" u="none" strike="noStrike" cap="none">
                <a:solidFill>
                  <a:schemeClr val="lt1"/>
                </a:solidFill>
                <a:latin typeface="Corbel"/>
                <a:ea typeface="Corbel"/>
                <a:cs typeface="Corbel"/>
                <a:sym typeface="Corbel"/>
              </a:defRPr>
            </a:lvl7pPr>
            <a:lvl8pPr marL="3657600" marR="0" lvl="7" indent="-228600" algn="l">
              <a:lnSpc>
                <a:spcPct val="90000"/>
              </a:lnSpc>
              <a:spcBef>
                <a:spcPts val="375"/>
              </a:spcBef>
              <a:spcAft>
                <a:spcPts val="0"/>
              </a:spcAft>
              <a:buClr>
                <a:schemeClr val="lt1"/>
              </a:buClr>
              <a:buSzPts val="675"/>
              <a:buFont typeface="Arial"/>
              <a:buNone/>
              <a:defRPr sz="675" b="0" i="0" u="none" strike="noStrike" cap="none">
                <a:solidFill>
                  <a:schemeClr val="lt1"/>
                </a:solidFill>
                <a:latin typeface="Corbel"/>
                <a:ea typeface="Corbel"/>
                <a:cs typeface="Corbel"/>
                <a:sym typeface="Corbel"/>
              </a:defRPr>
            </a:lvl8pPr>
            <a:lvl9pPr marL="4114800" marR="0" lvl="8" indent="-228600" algn="l">
              <a:lnSpc>
                <a:spcPct val="90000"/>
              </a:lnSpc>
              <a:spcBef>
                <a:spcPts val="375"/>
              </a:spcBef>
              <a:spcAft>
                <a:spcPts val="0"/>
              </a:spcAft>
              <a:buClr>
                <a:schemeClr val="lt1"/>
              </a:buClr>
              <a:buSzPts val="675"/>
              <a:buFont typeface="Arial"/>
              <a:buNone/>
              <a:defRPr sz="675" b="0" i="0" u="none" strike="noStrike" cap="none">
                <a:solidFill>
                  <a:schemeClr val="lt1"/>
                </a:solidFill>
                <a:latin typeface="Corbel"/>
                <a:ea typeface="Corbel"/>
                <a:cs typeface="Corbel"/>
                <a:sym typeface="Corbel"/>
              </a:defRPr>
            </a:lvl9pPr>
          </a:lstStyle>
          <a:p>
            <a:endParaRPr/>
          </a:p>
        </p:txBody>
      </p:sp>
      <p:sp>
        <p:nvSpPr>
          <p:cNvPr id="122" name="Google Shape;122;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23" name="Google Shape;123;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24" name="Google Shape;124;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7436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25"/>
        <p:cNvGrpSpPr/>
        <p:nvPr/>
      </p:nvGrpSpPr>
      <p:grpSpPr>
        <a:xfrm>
          <a:off x="0" y="0"/>
          <a:ext cx="0" cy="0"/>
          <a:chOff x="0" y="0"/>
          <a:chExt cx="0" cy="0"/>
        </a:xfrm>
      </p:grpSpPr>
      <p:sp>
        <p:nvSpPr>
          <p:cNvPr id="126" name="Google Shape;126;p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EDEDED"/>
              </a:buClr>
              <a:buSzPts val="4400"/>
              <a:buFont typeface="Corbel"/>
              <a:buNone/>
              <a:defRPr sz="4400" b="0" i="0" u="none" strike="noStrike" cap="none">
                <a:solidFill>
                  <a:srgbClr val="EDEDED"/>
                </a:solidFill>
                <a:latin typeface="Corbel"/>
                <a:ea typeface="Corbel"/>
                <a:cs typeface="Corbel"/>
                <a:sym typeface="Corbe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7" name="Google Shape;127;p37"/>
          <p:cNvSpPr txBox="1">
            <a:spLocks noGrp="1"/>
          </p:cNvSpPr>
          <p:nvPr>
            <p:ph type="body" idx="1"/>
          </p:nvPr>
        </p:nvSpPr>
        <p:spPr>
          <a:xfrm rot="5400000">
            <a:off x="2502006" y="163619"/>
            <a:ext cx="4351338" cy="7675350"/>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75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1pPr>
            <a:lvl2pPr marL="914400" marR="0" lvl="1" indent="-355600" algn="l">
              <a:lnSpc>
                <a:spcPct val="90000"/>
              </a:lnSpc>
              <a:spcBef>
                <a:spcPts val="375"/>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2pPr>
            <a:lvl3pPr marL="1371600" marR="0" lvl="2" indent="-330200" algn="l">
              <a:lnSpc>
                <a:spcPct val="90000"/>
              </a:lnSpc>
              <a:spcBef>
                <a:spcPts val="375"/>
              </a:spcBef>
              <a:spcAft>
                <a:spcPts val="0"/>
              </a:spcAft>
              <a:buClr>
                <a:srgbClr val="EDEDED"/>
              </a:buClr>
              <a:buSzPts val="1600"/>
              <a:buFont typeface="Arial"/>
              <a:buChar char="•"/>
              <a:defRPr sz="1600" b="0" i="0" u="none" strike="noStrike" cap="none">
                <a:solidFill>
                  <a:srgbClr val="EDEDED"/>
                </a:solidFill>
                <a:latin typeface="Corbel"/>
                <a:ea typeface="Corbel"/>
                <a:cs typeface="Corbel"/>
                <a:sym typeface="Corbel"/>
              </a:defRPr>
            </a:lvl3pPr>
            <a:lvl4pPr marL="1828800" marR="0" lvl="3" indent="-317500" algn="l">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4pPr>
            <a:lvl5pPr marL="2286000" marR="0" lvl="4" indent="-317500" algn="l">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5pPr>
            <a:lvl6pPr marL="2743200" marR="0" lvl="5"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6pPr>
            <a:lvl7pPr marL="3200400" marR="0" lvl="6"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7pPr>
            <a:lvl8pPr marL="3657600" marR="0" lvl="7"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8pPr>
            <a:lvl9pPr marL="4114800" marR="0" lvl="8"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9pPr>
          </a:lstStyle>
          <a:p>
            <a:endParaRPr/>
          </a:p>
        </p:txBody>
      </p:sp>
      <p:sp>
        <p:nvSpPr>
          <p:cNvPr id="128" name="Google Shape;128;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29" name="Google Shape;129;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30" name="Google Shape;130;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6418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31"/>
        <p:cNvGrpSpPr/>
        <p:nvPr/>
      </p:nvGrpSpPr>
      <p:grpSpPr>
        <a:xfrm>
          <a:off x="0" y="0"/>
          <a:ext cx="0" cy="0"/>
          <a:chOff x="0" y="0"/>
          <a:chExt cx="0" cy="0"/>
        </a:xfrm>
      </p:grpSpPr>
      <p:sp>
        <p:nvSpPr>
          <p:cNvPr id="132" name="Google Shape;132;p38"/>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EDEDED"/>
              </a:buClr>
              <a:buSzPts val="4400"/>
              <a:buFont typeface="Corbel"/>
              <a:buNone/>
              <a:defRPr sz="4400" b="0" i="0" u="none" strike="noStrike" cap="none">
                <a:solidFill>
                  <a:srgbClr val="EDEDED"/>
                </a:solidFill>
                <a:latin typeface="Corbel"/>
                <a:ea typeface="Corbel"/>
                <a:cs typeface="Corbel"/>
                <a:sym typeface="Corbe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3" name="Google Shape;133;p38"/>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75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1pPr>
            <a:lvl2pPr marL="914400" marR="0" lvl="1" indent="-355600" algn="l">
              <a:lnSpc>
                <a:spcPct val="90000"/>
              </a:lnSpc>
              <a:spcBef>
                <a:spcPts val="375"/>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2pPr>
            <a:lvl3pPr marL="1371600" marR="0" lvl="2" indent="-330200" algn="l">
              <a:lnSpc>
                <a:spcPct val="90000"/>
              </a:lnSpc>
              <a:spcBef>
                <a:spcPts val="375"/>
              </a:spcBef>
              <a:spcAft>
                <a:spcPts val="0"/>
              </a:spcAft>
              <a:buClr>
                <a:srgbClr val="EDEDED"/>
              </a:buClr>
              <a:buSzPts val="1600"/>
              <a:buFont typeface="Arial"/>
              <a:buChar char="•"/>
              <a:defRPr sz="1600" b="0" i="0" u="none" strike="noStrike" cap="none">
                <a:solidFill>
                  <a:srgbClr val="EDEDED"/>
                </a:solidFill>
                <a:latin typeface="Corbel"/>
                <a:ea typeface="Corbel"/>
                <a:cs typeface="Corbel"/>
                <a:sym typeface="Corbel"/>
              </a:defRPr>
            </a:lvl3pPr>
            <a:lvl4pPr marL="1828800" marR="0" lvl="3" indent="-317500" algn="l">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4pPr>
            <a:lvl5pPr marL="2286000" marR="0" lvl="4" indent="-317500" algn="l">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5pPr>
            <a:lvl6pPr marL="2743200" marR="0" lvl="5"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6pPr>
            <a:lvl7pPr marL="3200400" marR="0" lvl="6"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7pPr>
            <a:lvl8pPr marL="3657600" marR="0" lvl="7"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8pPr>
            <a:lvl9pPr marL="4114800" marR="0" lvl="8" indent="-314325" algn="l">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9pPr>
          </a:lstStyle>
          <a:p>
            <a:endParaRPr/>
          </a:p>
        </p:txBody>
      </p:sp>
      <p:sp>
        <p:nvSpPr>
          <p:cNvPr id="134" name="Google Shape;134;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35" name="Google Shape;135;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a:lnSpc>
                <a:spcPct val="100000"/>
              </a:lnSpc>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36" name="Google Shape;136;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0241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510790" y="3042959"/>
            <a:ext cx="8021637"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2489552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26230603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0" y="3042959"/>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683960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C1CAE-7613-4556-AEE4-13D7B0781AA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FAE3C97-2A9D-40D5-A76D-7C127BEAB09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942F5BE-B5A7-481F-9D2F-66B9DB648095}"/>
              </a:ext>
            </a:extLst>
          </p:cNvPr>
          <p:cNvSpPr>
            <a:spLocks noGrp="1"/>
          </p:cNvSpPr>
          <p:nvPr>
            <p:ph type="dt" sz="half" idx="10"/>
          </p:nvPr>
        </p:nvSpPr>
        <p:spPr/>
        <p:txBody>
          <a:bodyPr/>
          <a:lstStyle/>
          <a:p>
            <a:fld id="{678CE029-83FB-472E-9025-11A1AA428B49}" type="datetimeFigureOut">
              <a:rPr lang="en-US" smtClean="0"/>
              <a:t>9/28/2021</a:t>
            </a:fld>
            <a:endParaRPr lang="en-US"/>
          </a:p>
        </p:txBody>
      </p:sp>
      <p:sp>
        <p:nvSpPr>
          <p:cNvPr id="5" name="Footer Placeholder 4">
            <a:extLst>
              <a:ext uri="{FF2B5EF4-FFF2-40B4-BE49-F238E27FC236}">
                <a16:creationId xmlns:a16="http://schemas.microsoft.com/office/drawing/2014/main" id="{268E87A7-C200-4AD9-8DDF-0B6B2B299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C9F2A7-C57E-4B7C-8422-9E208AE1B716}"/>
              </a:ext>
            </a:extLst>
          </p:cNvPr>
          <p:cNvSpPr>
            <a:spLocks noGrp="1"/>
          </p:cNvSpPr>
          <p:nvPr>
            <p:ph type="sldNum" sz="quarter" idx="12"/>
          </p:nvPr>
        </p:nvSpPr>
        <p:spPr/>
        <p:txBody>
          <a:bodyPr/>
          <a:lstStyle/>
          <a:p>
            <a:fld id="{99210548-5E19-492F-8174-045C1A8A210B}" type="slidenum">
              <a:rPr lang="en-US" smtClean="0"/>
              <a:t>‹#›</a:t>
            </a:fld>
            <a:endParaRPr lang="en-US"/>
          </a:p>
        </p:txBody>
      </p:sp>
    </p:spTree>
    <p:extLst>
      <p:ext uri="{BB962C8B-B14F-4D97-AF65-F5344CB8AC3E}">
        <p14:creationId xmlns:p14="http://schemas.microsoft.com/office/powerpoint/2010/main" val="8897326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E2EE5-E18B-421D-9169-0EC33C309C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922B2C-E73D-4FBF-8D89-0FCB4CED93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F7A959-F5E2-4578-92E5-A50FDEE11664}"/>
              </a:ext>
            </a:extLst>
          </p:cNvPr>
          <p:cNvSpPr>
            <a:spLocks noGrp="1"/>
          </p:cNvSpPr>
          <p:nvPr>
            <p:ph type="dt" sz="half" idx="10"/>
          </p:nvPr>
        </p:nvSpPr>
        <p:spPr/>
        <p:txBody>
          <a:bodyPr/>
          <a:lstStyle/>
          <a:p>
            <a:fld id="{678CE029-83FB-472E-9025-11A1AA428B49}" type="datetimeFigureOut">
              <a:rPr lang="en-US" smtClean="0"/>
              <a:t>9/28/2021</a:t>
            </a:fld>
            <a:endParaRPr lang="en-US"/>
          </a:p>
        </p:txBody>
      </p:sp>
      <p:sp>
        <p:nvSpPr>
          <p:cNvPr id="5" name="Footer Placeholder 4">
            <a:extLst>
              <a:ext uri="{FF2B5EF4-FFF2-40B4-BE49-F238E27FC236}">
                <a16:creationId xmlns:a16="http://schemas.microsoft.com/office/drawing/2014/main" id="{4DAB1EB4-90C5-4A74-8294-E60B502B9E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2E319E-4191-4BE8-A7C4-193C83D2763D}"/>
              </a:ext>
            </a:extLst>
          </p:cNvPr>
          <p:cNvSpPr>
            <a:spLocks noGrp="1"/>
          </p:cNvSpPr>
          <p:nvPr>
            <p:ph type="sldNum" sz="quarter" idx="12"/>
          </p:nvPr>
        </p:nvSpPr>
        <p:spPr/>
        <p:txBody>
          <a:bodyPr/>
          <a:lstStyle/>
          <a:p>
            <a:fld id="{99210548-5E19-492F-8174-045C1A8A210B}" type="slidenum">
              <a:rPr lang="en-US" smtClean="0"/>
              <a:t>‹#›</a:t>
            </a:fld>
            <a:endParaRPr lang="en-US"/>
          </a:p>
        </p:txBody>
      </p:sp>
    </p:spTree>
    <p:extLst>
      <p:ext uri="{BB962C8B-B14F-4D97-AF65-F5344CB8AC3E}">
        <p14:creationId xmlns:p14="http://schemas.microsoft.com/office/powerpoint/2010/main" val="5287638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D97F1-D056-4685-9BB2-49F101FD0D2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ED70E7A-D884-4705-B0D7-147A1013184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5DF949-47BC-4A8D-99DF-4E10AEE3B412}"/>
              </a:ext>
            </a:extLst>
          </p:cNvPr>
          <p:cNvSpPr>
            <a:spLocks noGrp="1"/>
          </p:cNvSpPr>
          <p:nvPr>
            <p:ph type="dt" sz="half" idx="10"/>
          </p:nvPr>
        </p:nvSpPr>
        <p:spPr/>
        <p:txBody>
          <a:bodyPr/>
          <a:lstStyle/>
          <a:p>
            <a:fld id="{678CE029-83FB-472E-9025-11A1AA428B49}" type="datetimeFigureOut">
              <a:rPr lang="en-US" smtClean="0"/>
              <a:t>9/28/2021</a:t>
            </a:fld>
            <a:endParaRPr lang="en-US"/>
          </a:p>
        </p:txBody>
      </p:sp>
      <p:sp>
        <p:nvSpPr>
          <p:cNvPr id="5" name="Footer Placeholder 4">
            <a:extLst>
              <a:ext uri="{FF2B5EF4-FFF2-40B4-BE49-F238E27FC236}">
                <a16:creationId xmlns:a16="http://schemas.microsoft.com/office/drawing/2014/main" id="{8ED56373-21D0-4D83-AF67-184FE302D6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57BE7-DF4E-4DF2-8FF0-B6528B71B6D0}"/>
              </a:ext>
            </a:extLst>
          </p:cNvPr>
          <p:cNvSpPr>
            <a:spLocks noGrp="1"/>
          </p:cNvSpPr>
          <p:nvPr>
            <p:ph type="sldNum" sz="quarter" idx="12"/>
          </p:nvPr>
        </p:nvSpPr>
        <p:spPr/>
        <p:txBody>
          <a:bodyPr/>
          <a:lstStyle/>
          <a:p>
            <a:fld id="{99210548-5E19-492F-8174-045C1A8A210B}" type="slidenum">
              <a:rPr lang="en-US" smtClean="0"/>
              <a:t>‹#›</a:t>
            </a:fld>
            <a:endParaRPr lang="en-US"/>
          </a:p>
        </p:txBody>
      </p:sp>
    </p:spTree>
    <p:extLst>
      <p:ext uri="{BB962C8B-B14F-4D97-AF65-F5344CB8AC3E}">
        <p14:creationId xmlns:p14="http://schemas.microsoft.com/office/powerpoint/2010/main" val="2421995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228E-6C34-4FFD-9DF1-6C91A7A92B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304E6D-646B-4EF0-AB99-5DE761B3946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7F679F-D45A-489E-B25A-BA5B2631FA5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7A57A0-58DE-4A0D-855B-27E98B9B2AB7}"/>
              </a:ext>
            </a:extLst>
          </p:cNvPr>
          <p:cNvSpPr>
            <a:spLocks noGrp="1"/>
          </p:cNvSpPr>
          <p:nvPr>
            <p:ph type="dt" sz="half" idx="10"/>
          </p:nvPr>
        </p:nvSpPr>
        <p:spPr/>
        <p:txBody>
          <a:bodyPr/>
          <a:lstStyle/>
          <a:p>
            <a:fld id="{678CE029-83FB-472E-9025-11A1AA428B49}" type="datetimeFigureOut">
              <a:rPr lang="en-US" smtClean="0"/>
              <a:t>9/28/2021</a:t>
            </a:fld>
            <a:endParaRPr lang="en-US"/>
          </a:p>
        </p:txBody>
      </p:sp>
      <p:sp>
        <p:nvSpPr>
          <p:cNvPr id="6" name="Footer Placeholder 5">
            <a:extLst>
              <a:ext uri="{FF2B5EF4-FFF2-40B4-BE49-F238E27FC236}">
                <a16:creationId xmlns:a16="http://schemas.microsoft.com/office/drawing/2014/main" id="{BBB2CD28-A937-4042-8B82-BD0325FB1C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CE5D74-6173-4D70-8FAC-0B9778C39772}"/>
              </a:ext>
            </a:extLst>
          </p:cNvPr>
          <p:cNvSpPr>
            <a:spLocks noGrp="1"/>
          </p:cNvSpPr>
          <p:nvPr>
            <p:ph type="sldNum" sz="quarter" idx="12"/>
          </p:nvPr>
        </p:nvSpPr>
        <p:spPr/>
        <p:txBody>
          <a:bodyPr/>
          <a:lstStyle/>
          <a:p>
            <a:fld id="{99210548-5E19-492F-8174-045C1A8A210B}" type="slidenum">
              <a:rPr lang="en-US" smtClean="0"/>
              <a:t>‹#›</a:t>
            </a:fld>
            <a:endParaRPr lang="en-US"/>
          </a:p>
        </p:txBody>
      </p:sp>
    </p:spTree>
    <p:extLst>
      <p:ext uri="{BB962C8B-B14F-4D97-AF65-F5344CB8AC3E}">
        <p14:creationId xmlns:p14="http://schemas.microsoft.com/office/powerpoint/2010/main" val="26536843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34269-F94F-48DB-888C-C0D775E7E35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34920E-992C-4D88-9A94-189E9A1D8FA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E2E28E7-A6C6-4458-8BA1-75E159C49F1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459DFD-8B58-4E61-BC40-7EB546CD2B6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2D383A9-4956-497E-A0DA-8F70646770B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5BED83-14AF-45E9-84B4-04F43D863A60}"/>
              </a:ext>
            </a:extLst>
          </p:cNvPr>
          <p:cNvSpPr>
            <a:spLocks noGrp="1"/>
          </p:cNvSpPr>
          <p:nvPr>
            <p:ph type="dt" sz="half" idx="10"/>
          </p:nvPr>
        </p:nvSpPr>
        <p:spPr/>
        <p:txBody>
          <a:bodyPr/>
          <a:lstStyle/>
          <a:p>
            <a:fld id="{678CE029-83FB-472E-9025-11A1AA428B49}" type="datetimeFigureOut">
              <a:rPr lang="en-US" smtClean="0"/>
              <a:t>9/28/2021</a:t>
            </a:fld>
            <a:endParaRPr lang="en-US"/>
          </a:p>
        </p:txBody>
      </p:sp>
      <p:sp>
        <p:nvSpPr>
          <p:cNvPr id="8" name="Footer Placeholder 7">
            <a:extLst>
              <a:ext uri="{FF2B5EF4-FFF2-40B4-BE49-F238E27FC236}">
                <a16:creationId xmlns:a16="http://schemas.microsoft.com/office/drawing/2014/main" id="{92B4B499-2246-4A8D-88E6-D23D2D104B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DFD031-E183-4BAD-A7EE-39F9DEA4EC3C}"/>
              </a:ext>
            </a:extLst>
          </p:cNvPr>
          <p:cNvSpPr>
            <a:spLocks noGrp="1"/>
          </p:cNvSpPr>
          <p:nvPr>
            <p:ph type="sldNum" sz="quarter" idx="12"/>
          </p:nvPr>
        </p:nvSpPr>
        <p:spPr/>
        <p:txBody>
          <a:bodyPr/>
          <a:lstStyle/>
          <a:p>
            <a:fld id="{99210548-5E19-492F-8174-045C1A8A210B}" type="slidenum">
              <a:rPr lang="en-US" smtClean="0"/>
              <a:t>‹#›</a:t>
            </a:fld>
            <a:endParaRPr lang="en-US"/>
          </a:p>
        </p:txBody>
      </p:sp>
    </p:spTree>
    <p:extLst>
      <p:ext uri="{BB962C8B-B14F-4D97-AF65-F5344CB8AC3E}">
        <p14:creationId xmlns:p14="http://schemas.microsoft.com/office/powerpoint/2010/main" val="14730421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5234D-A3A4-4F97-849F-6F5C55BB32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85FAEE-DF61-46D2-8FE8-1D59165A8C01}"/>
              </a:ext>
            </a:extLst>
          </p:cNvPr>
          <p:cNvSpPr>
            <a:spLocks noGrp="1"/>
          </p:cNvSpPr>
          <p:nvPr>
            <p:ph type="dt" sz="half" idx="10"/>
          </p:nvPr>
        </p:nvSpPr>
        <p:spPr/>
        <p:txBody>
          <a:bodyPr/>
          <a:lstStyle/>
          <a:p>
            <a:fld id="{678CE029-83FB-472E-9025-11A1AA428B49}" type="datetimeFigureOut">
              <a:rPr lang="en-US" smtClean="0"/>
              <a:t>9/28/2021</a:t>
            </a:fld>
            <a:endParaRPr lang="en-US"/>
          </a:p>
        </p:txBody>
      </p:sp>
      <p:sp>
        <p:nvSpPr>
          <p:cNvPr id="4" name="Footer Placeholder 3">
            <a:extLst>
              <a:ext uri="{FF2B5EF4-FFF2-40B4-BE49-F238E27FC236}">
                <a16:creationId xmlns:a16="http://schemas.microsoft.com/office/drawing/2014/main" id="{B301F7A9-8B12-402A-9471-F920A51BC1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304E2F-3F86-47C4-9231-FD24676520C8}"/>
              </a:ext>
            </a:extLst>
          </p:cNvPr>
          <p:cNvSpPr>
            <a:spLocks noGrp="1"/>
          </p:cNvSpPr>
          <p:nvPr>
            <p:ph type="sldNum" sz="quarter" idx="12"/>
          </p:nvPr>
        </p:nvSpPr>
        <p:spPr/>
        <p:txBody>
          <a:bodyPr/>
          <a:lstStyle/>
          <a:p>
            <a:fld id="{99210548-5E19-492F-8174-045C1A8A210B}" type="slidenum">
              <a:rPr lang="en-US" smtClean="0"/>
              <a:t>‹#›</a:t>
            </a:fld>
            <a:endParaRPr lang="en-US"/>
          </a:p>
        </p:txBody>
      </p:sp>
    </p:spTree>
    <p:extLst>
      <p:ext uri="{BB962C8B-B14F-4D97-AF65-F5344CB8AC3E}">
        <p14:creationId xmlns:p14="http://schemas.microsoft.com/office/powerpoint/2010/main" val="11322611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3832B2-CABE-4B1F-96C7-D3FC86DBDA9F}"/>
              </a:ext>
            </a:extLst>
          </p:cNvPr>
          <p:cNvSpPr>
            <a:spLocks noGrp="1"/>
          </p:cNvSpPr>
          <p:nvPr>
            <p:ph type="dt" sz="half" idx="10"/>
          </p:nvPr>
        </p:nvSpPr>
        <p:spPr/>
        <p:txBody>
          <a:bodyPr/>
          <a:lstStyle/>
          <a:p>
            <a:fld id="{678CE029-83FB-472E-9025-11A1AA428B49}" type="datetimeFigureOut">
              <a:rPr lang="en-US" smtClean="0"/>
              <a:t>9/28/2021</a:t>
            </a:fld>
            <a:endParaRPr lang="en-US"/>
          </a:p>
        </p:txBody>
      </p:sp>
      <p:sp>
        <p:nvSpPr>
          <p:cNvPr id="3" name="Footer Placeholder 2">
            <a:extLst>
              <a:ext uri="{FF2B5EF4-FFF2-40B4-BE49-F238E27FC236}">
                <a16:creationId xmlns:a16="http://schemas.microsoft.com/office/drawing/2014/main" id="{DC2E5815-CCEF-40B5-A230-F4769F165A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50C635-0231-4B8D-B83E-4221755C002B}"/>
              </a:ext>
            </a:extLst>
          </p:cNvPr>
          <p:cNvSpPr>
            <a:spLocks noGrp="1"/>
          </p:cNvSpPr>
          <p:nvPr>
            <p:ph type="sldNum" sz="quarter" idx="12"/>
          </p:nvPr>
        </p:nvSpPr>
        <p:spPr/>
        <p:txBody>
          <a:bodyPr/>
          <a:lstStyle/>
          <a:p>
            <a:fld id="{99210548-5E19-492F-8174-045C1A8A210B}" type="slidenum">
              <a:rPr lang="en-US" smtClean="0"/>
              <a:t>‹#›</a:t>
            </a:fld>
            <a:endParaRPr lang="en-US"/>
          </a:p>
        </p:txBody>
      </p:sp>
    </p:spTree>
    <p:extLst>
      <p:ext uri="{BB962C8B-B14F-4D97-AF65-F5344CB8AC3E}">
        <p14:creationId xmlns:p14="http://schemas.microsoft.com/office/powerpoint/2010/main" val="16547352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5DC0F-31CB-45D1-A6F3-75756315CCC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237DE04-75DA-43EC-9DE1-CCD2610F905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E74D3D-8314-4C5E-AE71-0392189FE4F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119698D-A1B5-4A2E-9AA5-572896220EF3}"/>
              </a:ext>
            </a:extLst>
          </p:cNvPr>
          <p:cNvSpPr>
            <a:spLocks noGrp="1"/>
          </p:cNvSpPr>
          <p:nvPr>
            <p:ph type="dt" sz="half" idx="10"/>
          </p:nvPr>
        </p:nvSpPr>
        <p:spPr/>
        <p:txBody>
          <a:bodyPr/>
          <a:lstStyle/>
          <a:p>
            <a:fld id="{678CE029-83FB-472E-9025-11A1AA428B49}" type="datetimeFigureOut">
              <a:rPr lang="en-US" smtClean="0"/>
              <a:t>9/28/2021</a:t>
            </a:fld>
            <a:endParaRPr lang="en-US"/>
          </a:p>
        </p:txBody>
      </p:sp>
      <p:sp>
        <p:nvSpPr>
          <p:cNvPr id="6" name="Footer Placeholder 5">
            <a:extLst>
              <a:ext uri="{FF2B5EF4-FFF2-40B4-BE49-F238E27FC236}">
                <a16:creationId xmlns:a16="http://schemas.microsoft.com/office/drawing/2014/main" id="{F17D2689-2D83-4704-9CE3-B4233518B1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465C4B-7850-43D7-8409-7DE97718F706}"/>
              </a:ext>
            </a:extLst>
          </p:cNvPr>
          <p:cNvSpPr>
            <a:spLocks noGrp="1"/>
          </p:cNvSpPr>
          <p:nvPr>
            <p:ph type="sldNum" sz="quarter" idx="12"/>
          </p:nvPr>
        </p:nvSpPr>
        <p:spPr/>
        <p:txBody>
          <a:bodyPr/>
          <a:lstStyle/>
          <a:p>
            <a:fld id="{99210548-5E19-492F-8174-045C1A8A210B}" type="slidenum">
              <a:rPr lang="en-US" smtClean="0"/>
              <a:t>‹#›</a:t>
            </a:fld>
            <a:endParaRPr lang="en-US"/>
          </a:p>
        </p:txBody>
      </p:sp>
    </p:spTree>
    <p:extLst>
      <p:ext uri="{BB962C8B-B14F-4D97-AF65-F5344CB8AC3E}">
        <p14:creationId xmlns:p14="http://schemas.microsoft.com/office/powerpoint/2010/main" val="817150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20243427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A48CB-FF1B-44D0-972C-5A01D21F40B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F99B5CF-AFBE-4DD1-8969-2065C1A4799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6A4C4FE-A25D-4948-B04F-AF65D0B66C2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3108776-38D5-4C9A-925D-4EBC3F732FE2}"/>
              </a:ext>
            </a:extLst>
          </p:cNvPr>
          <p:cNvSpPr>
            <a:spLocks noGrp="1"/>
          </p:cNvSpPr>
          <p:nvPr>
            <p:ph type="dt" sz="half" idx="10"/>
          </p:nvPr>
        </p:nvSpPr>
        <p:spPr/>
        <p:txBody>
          <a:bodyPr/>
          <a:lstStyle/>
          <a:p>
            <a:fld id="{678CE029-83FB-472E-9025-11A1AA428B49}" type="datetimeFigureOut">
              <a:rPr lang="en-US" smtClean="0"/>
              <a:t>9/28/2021</a:t>
            </a:fld>
            <a:endParaRPr lang="en-US"/>
          </a:p>
        </p:txBody>
      </p:sp>
      <p:sp>
        <p:nvSpPr>
          <p:cNvPr id="6" name="Footer Placeholder 5">
            <a:extLst>
              <a:ext uri="{FF2B5EF4-FFF2-40B4-BE49-F238E27FC236}">
                <a16:creationId xmlns:a16="http://schemas.microsoft.com/office/drawing/2014/main" id="{F144B83B-48FB-4185-ACF9-AA714D97BB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9AE6C2-D477-4C38-82DD-8058EC1FDBCA}"/>
              </a:ext>
            </a:extLst>
          </p:cNvPr>
          <p:cNvSpPr>
            <a:spLocks noGrp="1"/>
          </p:cNvSpPr>
          <p:nvPr>
            <p:ph type="sldNum" sz="quarter" idx="12"/>
          </p:nvPr>
        </p:nvSpPr>
        <p:spPr/>
        <p:txBody>
          <a:bodyPr/>
          <a:lstStyle/>
          <a:p>
            <a:fld id="{99210548-5E19-492F-8174-045C1A8A210B}" type="slidenum">
              <a:rPr lang="en-US" smtClean="0"/>
              <a:t>‹#›</a:t>
            </a:fld>
            <a:endParaRPr lang="en-US"/>
          </a:p>
        </p:txBody>
      </p:sp>
    </p:spTree>
    <p:extLst>
      <p:ext uri="{BB962C8B-B14F-4D97-AF65-F5344CB8AC3E}">
        <p14:creationId xmlns:p14="http://schemas.microsoft.com/office/powerpoint/2010/main" val="37600887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E7AD3-F884-4BA3-9AEF-CDFF88BF1E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A4B57D-C3AA-4430-B132-1699257286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409D9-6B06-47F8-B2D2-3AD0E0090CCE}"/>
              </a:ext>
            </a:extLst>
          </p:cNvPr>
          <p:cNvSpPr>
            <a:spLocks noGrp="1"/>
          </p:cNvSpPr>
          <p:nvPr>
            <p:ph type="dt" sz="half" idx="10"/>
          </p:nvPr>
        </p:nvSpPr>
        <p:spPr/>
        <p:txBody>
          <a:bodyPr/>
          <a:lstStyle/>
          <a:p>
            <a:fld id="{678CE029-83FB-472E-9025-11A1AA428B49}" type="datetimeFigureOut">
              <a:rPr lang="en-US" smtClean="0"/>
              <a:t>9/28/2021</a:t>
            </a:fld>
            <a:endParaRPr lang="en-US"/>
          </a:p>
        </p:txBody>
      </p:sp>
      <p:sp>
        <p:nvSpPr>
          <p:cNvPr id="5" name="Footer Placeholder 4">
            <a:extLst>
              <a:ext uri="{FF2B5EF4-FFF2-40B4-BE49-F238E27FC236}">
                <a16:creationId xmlns:a16="http://schemas.microsoft.com/office/drawing/2014/main" id="{5FE8288F-A679-4322-B911-A5E79C5A7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3705B-8ECE-4B37-8076-8017D79D4EEE}"/>
              </a:ext>
            </a:extLst>
          </p:cNvPr>
          <p:cNvSpPr>
            <a:spLocks noGrp="1"/>
          </p:cNvSpPr>
          <p:nvPr>
            <p:ph type="sldNum" sz="quarter" idx="12"/>
          </p:nvPr>
        </p:nvSpPr>
        <p:spPr/>
        <p:txBody>
          <a:bodyPr/>
          <a:lstStyle/>
          <a:p>
            <a:fld id="{99210548-5E19-492F-8174-045C1A8A210B}" type="slidenum">
              <a:rPr lang="en-US" smtClean="0"/>
              <a:t>‹#›</a:t>
            </a:fld>
            <a:endParaRPr lang="en-US"/>
          </a:p>
        </p:txBody>
      </p:sp>
    </p:spTree>
    <p:extLst>
      <p:ext uri="{BB962C8B-B14F-4D97-AF65-F5344CB8AC3E}">
        <p14:creationId xmlns:p14="http://schemas.microsoft.com/office/powerpoint/2010/main" val="30826043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0CF19E-35AB-4CF7-840A-DF0C43A2725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9D603E-8482-4918-92D8-201E6C181BF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A0C220-834C-45EE-AF71-EC46B34A89B0}"/>
              </a:ext>
            </a:extLst>
          </p:cNvPr>
          <p:cNvSpPr>
            <a:spLocks noGrp="1"/>
          </p:cNvSpPr>
          <p:nvPr>
            <p:ph type="dt" sz="half" idx="10"/>
          </p:nvPr>
        </p:nvSpPr>
        <p:spPr/>
        <p:txBody>
          <a:bodyPr/>
          <a:lstStyle/>
          <a:p>
            <a:fld id="{678CE029-83FB-472E-9025-11A1AA428B49}" type="datetimeFigureOut">
              <a:rPr lang="en-US" smtClean="0"/>
              <a:t>9/28/2021</a:t>
            </a:fld>
            <a:endParaRPr lang="en-US"/>
          </a:p>
        </p:txBody>
      </p:sp>
      <p:sp>
        <p:nvSpPr>
          <p:cNvPr id="5" name="Footer Placeholder 4">
            <a:extLst>
              <a:ext uri="{FF2B5EF4-FFF2-40B4-BE49-F238E27FC236}">
                <a16:creationId xmlns:a16="http://schemas.microsoft.com/office/drawing/2014/main" id="{D684BB5B-BF57-4962-BC65-96A0C25D76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A55512-FFB9-4264-86E0-B3A0417E909D}"/>
              </a:ext>
            </a:extLst>
          </p:cNvPr>
          <p:cNvSpPr>
            <a:spLocks noGrp="1"/>
          </p:cNvSpPr>
          <p:nvPr>
            <p:ph type="sldNum" sz="quarter" idx="12"/>
          </p:nvPr>
        </p:nvSpPr>
        <p:spPr/>
        <p:txBody>
          <a:bodyPr/>
          <a:lstStyle/>
          <a:p>
            <a:fld id="{99210548-5E19-492F-8174-045C1A8A210B}" type="slidenum">
              <a:rPr lang="en-US" smtClean="0"/>
              <a:t>‹#›</a:t>
            </a:fld>
            <a:endParaRPr lang="en-US"/>
          </a:p>
        </p:txBody>
      </p:sp>
    </p:spTree>
    <p:extLst>
      <p:ext uri="{BB962C8B-B14F-4D97-AF65-F5344CB8AC3E}">
        <p14:creationId xmlns:p14="http://schemas.microsoft.com/office/powerpoint/2010/main" val="14506646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AAC31-BBE2-4E7D-9CE3-B6C94C65A4B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300F229-A4F8-4B1E-8B60-99710D9E239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9BB4603-83E6-4E87-B9A9-4203037A3570}"/>
              </a:ext>
            </a:extLst>
          </p:cNvPr>
          <p:cNvSpPr>
            <a:spLocks noGrp="1"/>
          </p:cNvSpPr>
          <p:nvPr>
            <p:ph type="dt" sz="half" idx="10"/>
          </p:nvPr>
        </p:nvSpPr>
        <p:spPr/>
        <p:txBody>
          <a:bodyPr/>
          <a:lstStyle/>
          <a:p>
            <a:fld id="{3D24C824-EF66-47B9-A354-2148783B8721}" type="datetimeFigureOut">
              <a:rPr lang="en-US" smtClean="0"/>
              <a:t>9/28/2021</a:t>
            </a:fld>
            <a:endParaRPr lang="en-US"/>
          </a:p>
        </p:txBody>
      </p:sp>
      <p:sp>
        <p:nvSpPr>
          <p:cNvPr id="5" name="Footer Placeholder 4">
            <a:extLst>
              <a:ext uri="{FF2B5EF4-FFF2-40B4-BE49-F238E27FC236}">
                <a16:creationId xmlns:a16="http://schemas.microsoft.com/office/drawing/2014/main" id="{F264794E-CA79-454D-ACA6-953D439F27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14FF1-3134-40AA-89A9-22D7A433F9CF}"/>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1834227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5B19B-335F-42D8-95F3-C1B7203558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56BAB0-9530-449A-936D-00FE60847A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ADC14B-9B1F-4309-84BE-D6450A342F40}"/>
              </a:ext>
            </a:extLst>
          </p:cNvPr>
          <p:cNvSpPr>
            <a:spLocks noGrp="1"/>
          </p:cNvSpPr>
          <p:nvPr>
            <p:ph type="dt" sz="half" idx="10"/>
          </p:nvPr>
        </p:nvSpPr>
        <p:spPr/>
        <p:txBody>
          <a:bodyPr/>
          <a:lstStyle/>
          <a:p>
            <a:fld id="{3D24C824-EF66-47B9-A354-2148783B8721}" type="datetimeFigureOut">
              <a:rPr lang="en-US" smtClean="0"/>
              <a:t>9/28/2021</a:t>
            </a:fld>
            <a:endParaRPr lang="en-US"/>
          </a:p>
        </p:txBody>
      </p:sp>
      <p:sp>
        <p:nvSpPr>
          <p:cNvPr id="5" name="Footer Placeholder 4">
            <a:extLst>
              <a:ext uri="{FF2B5EF4-FFF2-40B4-BE49-F238E27FC236}">
                <a16:creationId xmlns:a16="http://schemas.microsoft.com/office/drawing/2014/main" id="{6A56379F-89A0-4CF4-9542-B2BEAFEAD1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B7139-F6EF-4E26-8F46-E3131FBE8114}"/>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16377015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599BE-377B-4D10-86D3-544BE3B14DE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A354DE6-7ACB-4D8F-936A-0D08F144474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BB0AF0-C77E-4155-A853-3E93502FD9F6}"/>
              </a:ext>
            </a:extLst>
          </p:cNvPr>
          <p:cNvSpPr>
            <a:spLocks noGrp="1"/>
          </p:cNvSpPr>
          <p:nvPr>
            <p:ph type="dt" sz="half" idx="10"/>
          </p:nvPr>
        </p:nvSpPr>
        <p:spPr/>
        <p:txBody>
          <a:bodyPr/>
          <a:lstStyle/>
          <a:p>
            <a:fld id="{3D24C824-EF66-47B9-A354-2148783B8721}" type="datetimeFigureOut">
              <a:rPr lang="en-US" smtClean="0"/>
              <a:t>9/28/2021</a:t>
            </a:fld>
            <a:endParaRPr lang="en-US"/>
          </a:p>
        </p:txBody>
      </p:sp>
      <p:sp>
        <p:nvSpPr>
          <p:cNvPr id="5" name="Footer Placeholder 4">
            <a:extLst>
              <a:ext uri="{FF2B5EF4-FFF2-40B4-BE49-F238E27FC236}">
                <a16:creationId xmlns:a16="http://schemas.microsoft.com/office/drawing/2014/main" id="{E3FA2389-90D2-4DFD-A70F-8ADB3757D4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033B8-5A1A-4FD3-806B-915D1F10A8C5}"/>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19269942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8CD5B-E69D-4BCF-B572-ADC20387B1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C79CA8-7B11-4F07-95C1-8115FC7EBEE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2BB6DC-72C2-480E-9BB6-FDFE3DAC759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5EA22D-6722-4B51-9CDC-87CA173B05A8}"/>
              </a:ext>
            </a:extLst>
          </p:cNvPr>
          <p:cNvSpPr>
            <a:spLocks noGrp="1"/>
          </p:cNvSpPr>
          <p:nvPr>
            <p:ph type="dt" sz="half" idx="10"/>
          </p:nvPr>
        </p:nvSpPr>
        <p:spPr/>
        <p:txBody>
          <a:bodyPr/>
          <a:lstStyle/>
          <a:p>
            <a:fld id="{3D24C824-EF66-47B9-A354-2148783B8721}" type="datetimeFigureOut">
              <a:rPr lang="en-US" smtClean="0"/>
              <a:t>9/28/2021</a:t>
            </a:fld>
            <a:endParaRPr lang="en-US"/>
          </a:p>
        </p:txBody>
      </p:sp>
      <p:sp>
        <p:nvSpPr>
          <p:cNvPr id="6" name="Footer Placeholder 5">
            <a:extLst>
              <a:ext uri="{FF2B5EF4-FFF2-40B4-BE49-F238E27FC236}">
                <a16:creationId xmlns:a16="http://schemas.microsoft.com/office/drawing/2014/main" id="{80E200CE-9CE8-49FC-A051-29C70D9B93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6E1971-A096-425A-86E4-F808B34DD1CE}"/>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30827243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E6830-0ABA-4C55-A476-6F7EC37E7D1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6B585B-7A72-4CAF-988C-85D3DAA90D2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FF43847-48B7-4167-957D-96D2292E7E2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3A5A48-08A0-4974-BAA3-999BF3DED6B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E6D5C7C-B8F7-48F7-8317-E59682F926C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A08DDB-900C-40B4-BB68-04977BC9CD2C}"/>
              </a:ext>
            </a:extLst>
          </p:cNvPr>
          <p:cNvSpPr>
            <a:spLocks noGrp="1"/>
          </p:cNvSpPr>
          <p:nvPr>
            <p:ph type="dt" sz="half" idx="10"/>
          </p:nvPr>
        </p:nvSpPr>
        <p:spPr/>
        <p:txBody>
          <a:bodyPr/>
          <a:lstStyle/>
          <a:p>
            <a:fld id="{3D24C824-EF66-47B9-A354-2148783B8721}" type="datetimeFigureOut">
              <a:rPr lang="en-US" smtClean="0"/>
              <a:t>9/28/2021</a:t>
            </a:fld>
            <a:endParaRPr lang="en-US"/>
          </a:p>
        </p:txBody>
      </p:sp>
      <p:sp>
        <p:nvSpPr>
          <p:cNvPr id="8" name="Footer Placeholder 7">
            <a:extLst>
              <a:ext uri="{FF2B5EF4-FFF2-40B4-BE49-F238E27FC236}">
                <a16:creationId xmlns:a16="http://schemas.microsoft.com/office/drawing/2014/main" id="{F3991969-22E6-4C2E-A7ED-794BEFAEBF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F8EE55-B7A5-48B8-B338-D6C36727DAE7}"/>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8104069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A5D5E-146D-4328-BC55-993D4CF155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56A6FB-2C15-4080-843F-6F9B563761DE}"/>
              </a:ext>
            </a:extLst>
          </p:cNvPr>
          <p:cNvSpPr>
            <a:spLocks noGrp="1"/>
          </p:cNvSpPr>
          <p:nvPr>
            <p:ph type="dt" sz="half" idx="10"/>
          </p:nvPr>
        </p:nvSpPr>
        <p:spPr/>
        <p:txBody>
          <a:bodyPr/>
          <a:lstStyle/>
          <a:p>
            <a:fld id="{3D24C824-EF66-47B9-A354-2148783B8721}" type="datetimeFigureOut">
              <a:rPr lang="en-US" smtClean="0"/>
              <a:t>9/28/2021</a:t>
            </a:fld>
            <a:endParaRPr lang="en-US"/>
          </a:p>
        </p:txBody>
      </p:sp>
      <p:sp>
        <p:nvSpPr>
          <p:cNvPr id="4" name="Footer Placeholder 3">
            <a:extLst>
              <a:ext uri="{FF2B5EF4-FFF2-40B4-BE49-F238E27FC236}">
                <a16:creationId xmlns:a16="http://schemas.microsoft.com/office/drawing/2014/main" id="{9D310A78-2FC0-4E75-A263-BAE22F666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DA88F7-A007-47C2-9C53-2ABD27331DFD}"/>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20624933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D42F6A-CFDA-4E7A-96FB-20B912B3A8FD}"/>
              </a:ext>
            </a:extLst>
          </p:cNvPr>
          <p:cNvSpPr>
            <a:spLocks noGrp="1"/>
          </p:cNvSpPr>
          <p:nvPr>
            <p:ph type="dt" sz="half" idx="10"/>
          </p:nvPr>
        </p:nvSpPr>
        <p:spPr/>
        <p:txBody>
          <a:bodyPr/>
          <a:lstStyle/>
          <a:p>
            <a:fld id="{3D24C824-EF66-47B9-A354-2148783B8721}" type="datetimeFigureOut">
              <a:rPr lang="en-US" smtClean="0"/>
              <a:t>9/28/2021</a:t>
            </a:fld>
            <a:endParaRPr lang="en-US"/>
          </a:p>
        </p:txBody>
      </p:sp>
      <p:sp>
        <p:nvSpPr>
          <p:cNvPr id="3" name="Footer Placeholder 2">
            <a:extLst>
              <a:ext uri="{FF2B5EF4-FFF2-40B4-BE49-F238E27FC236}">
                <a16:creationId xmlns:a16="http://schemas.microsoft.com/office/drawing/2014/main" id="{A0ADF861-6C90-4AD9-81C5-BEA3010765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8720B1-A2BB-4452-B416-E63502E21541}"/>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922390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0" y="3586334"/>
            <a:ext cx="8197114"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0"/>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2"/>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0029019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C12E3-A149-4BB4-AB76-82CEBE9E128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567FC1A-4CDD-48BC-9522-1AB66E6EA2C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EF6D64-1D38-49CF-B473-A201CF951DE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5844FB6-200B-48A1-A428-60E2FC1B59C6}"/>
              </a:ext>
            </a:extLst>
          </p:cNvPr>
          <p:cNvSpPr>
            <a:spLocks noGrp="1"/>
          </p:cNvSpPr>
          <p:nvPr>
            <p:ph type="dt" sz="half" idx="10"/>
          </p:nvPr>
        </p:nvSpPr>
        <p:spPr/>
        <p:txBody>
          <a:bodyPr/>
          <a:lstStyle/>
          <a:p>
            <a:fld id="{3D24C824-EF66-47B9-A354-2148783B8721}" type="datetimeFigureOut">
              <a:rPr lang="en-US" smtClean="0"/>
              <a:t>9/28/2021</a:t>
            </a:fld>
            <a:endParaRPr lang="en-US"/>
          </a:p>
        </p:txBody>
      </p:sp>
      <p:sp>
        <p:nvSpPr>
          <p:cNvPr id="6" name="Footer Placeholder 5">
            <a:extLst>
              <a:ext uri="{FF2B5EF4-FFF2-40B4-BE49-F238E27FC236}">
                <a16:creationId xmlns:a16="http://schemas.microsoft.com/office/drawing/2014/main" id="{26E0EA95-DD59-4768-8D26-BFA6811864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A9A406-E206-4A55-A34C-EA27DC1B6AE8}"/>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40039917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8BC00-B68A-4DA0-93ED-DE71FC5AC01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CB46EB9-E31C-4968-AE47-67D3DAE9789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A8A5270-E4B4-48B4-ABF9-3CC2AE7F2C7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9492F93-2B19-4F9E-AEF5-DF40B336564D}"/>
              </a:ext>
            </a:extLst>
          </p:cNvPr>
          <p:cNvSpPr>
            <a:spLocks noGrp="1"/>
          </p:cNvSpPr>
          <p:nvPr>
            <p:ph type="dt" sz="half" idx="10"/>
          </p:nvPr>
        </p:nvSpPr>
        <p:spPr/>
        <p:txBody>
          <a:bodyPr/>
          <a:lstStyle/>
          <a:p>
            <a:fld id="{3D24C824-EF66-47B9-A354-2148783B8721}" type="datetimeFigureOut">
              <a:rPr lang="en-US" smtClean="0"/>
              <a:t>9/28/2021</a:t>
            </a:fld>
            <a:endParaRPr lang="en-US"/>
          </a:p>
        </p:txBody>
      </p:sp>
      <p:sp>
        <p:nvSpPr>
          <p:cNvPr id="6" name="Footer Placeholder 5">
            <a:extLst>
              <a:ext uri="{FF2B5EF4-FFF2-40B4-BE49-F238E27FC236}">
                <a16:creationId xmlns:a16="http://schemas.microsoft.com/office/drawing/2014/main" id="{777A452D-A5E5-4F5F-8C83-DBAFDBA424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8EA376-AFA0-4F06-8D9C-4BA5B8567DB0}"/>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16657272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443F-BBD9-4B60-8A2B-D69BD0DDE4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710780-9FF4-48C8-97E5-3C0ACECE0E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4A8CC-2E3D-4271-A933-34EA35F212D3}"/>
              </a:ext>
            </a:extLst>
          </p:cNvPr>
          <p:cNvSpPr>
            <a:spLocks noGrp="1"/>
          </p:cNvSpPr>
          <p:nvPr>
            <p:ph type="dt" sz="half" idx="10"/>
          </p:nvPr>
        </p:nvSpPr>
        <p:spPr/>
        <p:txBody>
          <a:bodyPr/>
          <a:lstStyle/>
          <a:p>
            <a:fld id="{3D24C824-EF66-47B9-A354-2148783B8721}" type="datetimeFigureOut">
              <a:rPr lang="en-US" smtClean="0"/>
              <a:t>9/28/2021</a:t>
            </a:fld>
            <a:endParaRPr lang="en-US"/>
          </a:p>
        </p:txBody>
      </p:sp>
      <p:sp>
        <p:nvSpPr>
          <p:cNvPr id="5" name="Footer Placeholder 4">
            <a:extLst>
              <a:ext uri="{FF2B5EF4-FFF2-40B4-BE49-F238E27FC236}">
                <a16:creationId xmlns:a16="http://schemas.microsoft.com/office/drawing/2014/main" id="{CC357362-F07F-4205-8FC6-AB4AFAF0BB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35C0A-23D5-4098-A4DC-CF92B0138A3E}"/>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40323806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B6284D-A89C-4D22-8B2D-7AF7A230A48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969B41-A7CD-41BF-A545-300A0AA59D7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11742-3F56-4E82-91B3-FD1BF5581738}"/>
              </a:ext>
            </a:extLst>
          </p:cNvPr>
          <p:cNvSpPr>
            <a:spLocks noGrp="1"/>
          </p:cNvSpPr>
          <p:nvPr>
            <p:ph type="dt" sz="half" idx="10"/>
          </p:nvPr>
        </p:nvSpPr>
        <p:spPr/>
        <p:txBody>
          <a:bodyPr/>
          <a:lstStyle/>
          <a:p>
            <a:fld id="{3D24C824-EF66-47B9-A354-2148783B8721}" type="datetimeFigureOut">
              <a:rPr lang="en-US" smtClean="0"/>
              <a:t>9/28/2021</a:t>
            </a:fld>
            <a:endParaRPr lang="en-US"/>
          </a:p>
        </p:txBody>
      </p:sp>
      <p:sp>
        <p:nvSpPr>
          <p:cNvPr id="5" name="Footer Placeholder 4">
            <a:extLst>
              <a:ext uri="{FF2B5EF4-FFF2-40B4-BE49-F238E27FC236}">
                <a16:creationId xmlns:a16="http://schemas.microsoft.com/office/drawing/2014/main" id="{BFE9DE57-DDAF-450D-BF9B-FB59AF3A0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5871B8-FAFB-40C0-82B0-6806CC1F3E4C}"/>
              </a:ext>
            </a:extLst>
          </p:cNvPr>
          <p:cNvSpPr>
            <a:spLocks noGrp="1"/>
          </p:cNvSpPr>
          <p:nvPr>
            <p:ph type="sldNum" sz="quarter" idx="12"/>
          </p:nvPr>
        </p:nvSpPr>
        <p:spPr/>
        <p:txBody>
          <a:bodyPr/>
          <a:lstStyle/>
          <a:p>
            <a:fld id="{EB887E46-76F9-4BDD-B176-2273775EFFA9}" type="slidenum">
              <a:rPr lang="en-US" smtClean="0"/>
              <a:t>‹#›</a:t>
            </a:fld>
            <a:endParaRPr lang="en-US"/>
          </a:p>
        </p:txBody>
      </p:sp>
    </p:spTree>
    <p:extLst>
      <p:ext uri="{BB962C8B-B14F-4D97-AF65-F5344CB8AC3E}">
        <p14:creationId xmlns:p14="http://schemas.microsoft.com/office/powerpoint/2010/main" val="37163637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257175" indent="-257175">
              <a:buFont typeface="Lucida Grande"/>
              <a:buChar char="&gt;"/>
              <a:defRPr sz="1800" b="0" i="0" baseline="0">
                <a:solidFill>
                  <a:srgbClr val="005F83"/>
                </a:solidFill>
                <a:latin typeface="Orgon Slab Light"/>
                <a:cs typeface="Orgon Slab Light"/>
              </a:defRPr>
            </a:lvl1pPr>
            <a:lvl2pPr>
              <a:defRPr sz="1500" b="0" i="0" baseline="0">
                <a:solidFill>
                  <a:srgbClr val="005F83"/>
                </a:solidFill>
                <a:latin typeface="Orgon Slab Light"/>
                <a:cs typeface="Orgon Slab Light"/>
              </a:defRPr>
            </a:lvl2pPr>
            <a:lvl3pPr marL="857250" indent="-171450">
              <a:buSzPct val="100000"/>
              <a:buFont typeface="Lucida Grande"/>
              <a:buChar char="&gt;"/>
              <a:defRPr sz="1350" b="0" i="0" baseline="0">
                <a:solidFill>
                  <a:srgbClr val="005F83"/>
                </a:solidFill>
                <a:latin typeface="Orgon Slab Light"/>
                <a:cs typeface="Orgon Slab Light"/>
              </a:defRPr>
            </a:lvl3pPr>
            <a:lvl4pPr>
              <a:defRPr sz="1200" b="0" i="0" baseline="0">
                <a:solidFill>
                  <a:srgbClr val="005F83"/>
                </a:solidFill>
                <a:latin typeface="Orgon Slab Light"/>
                <a:cs typeface="Orgon Slab Light"/>
              </a:defRPr>
            </a:lvl4pPr>
            <a:lvl5pPr marL="1543050" indent="-171450">
              <a:buFont typeface="Lucida Grande"/>
              <a:buChar char="&gt;"/>
              <a:defRPr sz="1050" b="0" i="0" baseline="0">
                <a:solidFill>
                  <a:srgbClr val="005F83"/>
                </a:solidFill>
                <a:latin typeface="Orgon Slab Light"/>
                <a:cs typeface="Orgon Slab Light"/>
              </a:defRPr>
            </a:lvl5pPr>
          </a:lstStyle>
          <a:p>
            <a:pPr lvl="0"/>
            <a:r>
              <a:rPr lang="en-US" dirty="0"/>
              <a:t>Bulleted content here (</a:t>
            </a:r>
            <a:r>
              <a:rPr lang="en-US" dirty="0" err="1"/>
              <a:t>Orgon</a:t>
            </a:r>
            <a:r>
              <a:rPr lang="en-US" dirty="0"/>
              <a:t> Sans Light, 24 pt.)</a:t>
            </a:r>
          </a:p>
          <a:p>
            <a:pPr lvl="1"/>
            <a:r>
              <a:rPr lang="en-US" dirty="0"/>
              <a:t>Second level (</a:t>
            </a:r>
            <a:r>
              <a:rPr lang="en-US" dirty="0" err="1"/>
              <a:t>Orgon</a:t>
            </a:r>
            <a:r>
              <a:rPr lang="en-US" dirty="0"/>
              <a:t> Sans Light, 20)</a:t>
            </a:r>
          </a:p>
          <a:p>
            <a:pPr lvl="2"/>
            <a:r>
              <a:rPr lang="en-US" dirty="0"/>
              <a:t>Third level (</a:t>
            </a:r>
            <a:r>
              <a:rPr lang="en-US" dirty="0" err="1"/>
              <a:t>Orgon</a:t>
            </a:r>
            <a:r>
              <a:rPr lang="en-US" dirty="0"/>
              <a:t> Sans Light, 18)</a:t>
            </a:r>
          </a:p>
          <a:p>
            <a:pPr lvl="3"/>
            <a:r>
              <a:rPr lang="en-US" dirty="0"/>
              <a:t>Fourth level (</a:t>
            </a:r>
            <a:r>
              <a:rPr lang="en-US" dirty="0" err="1"/>
              <a:t>Orgon</a:t>
            </a:r>
            <a:r>
              <a:rPr lang="en-US" dirty="0"/>
              <a:t> Sans Light, 16)</a:t>
            </a:r>
          </a:p>
          <a:p>
            <a:pPr lvl="4"/>
            <a:r>
              <a:rPr lang="en-US" dirty="0"/>
              <a:t>Fifth level (</a:t>
            </a:r>
            <a:r>
              <a:rPr lang="en-US"/>
              <a:t>Orgon</a:t>
            </a:r>
            <a:r>
              <a:rPr lang="en-US" dirty="0"/>
              <a:t> Sans Light, 14)</a:t>
            </a:r>
          </a:p>
        </p:txBody>
      </p:sp>
      <p:sp>
        <p:nvSpPr>
          <p:cNvPr id="13" name="Rectangle 12"/>
          <p:cNvSpPr/>
          <p:nvPr userDrawn="1"/>
        </p:nvSpPr>
        <p:spPr>
          <a:xfrm>
            <a:off x="-2" y="-12829"/>
            <a:ext cx="9144003" cy="1113496"/>
          </a:xfrm>
          <a:prstGeom prst="rect">
            <a:avLst/>
          </a:prstGeom>
          <a:solidFill>
            <a:srgbClr val="509E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509E2F"/>
              </a:solidFill>
            </a:endParaRPr>
          </a:p>
        </p:txBody>
      </p:sp>
      <p:pic>
        <p:nvPicPr>
          <p:cNvPr id="14" name="Picture 13" descr="DotPattern_309.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5234"/>
            <a:ext cx="2755900" cy="628268"/>
          </a:xfrm>
          <a:prstGeom prst="rect">
            <a:avLst/>
          </a:prstGeom>
        </p:spPr>
      </p:pic>
      <p:sp>
        <p:nvSpPr>
          <p:cNvPr id="16" name="Text Placeholder 5"/>
          <p:cNvSpPr>
            <a:spLocks noGrp="1"/>
          </p:cNvSpPr>
          <p:nvPr>
            <p:ph type="body" sz="quarter" idx="10" hasCustomPrompt="1"/>
          </p:nvPr>
        </p:nvSpPr>
        <p:spPr>
          <a:xfrm>
            <a:off x="493957" y="467081"/>
            <a:ext cx="8370643" cy="460021"/>
          </a:xfrm>
          <a:prstGeom prst="rect">
            <a:avLst/>
          </a:prstGeom>
          <a:ln>
            <a:noFill/>
          </a:ln>
        </p:spPr>
        <p:txBody>
          <a:bodyPr>
            <a:normAutofit/>
          </a:bodyPr>
          <a:lstStyle>
            <a:lvl1pPr marL="0" indent="0">
              <a:lnSpc>
                <a:spcPct val="100000"/>
              </a:lnSpc>
              <a:buNone/>
              <a:defRPr sz="2250" b="0" i="0" baseline="0">
                <a:solidFill>
                  <a:schemeClr val="bg2"/>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(ORGON SLAB MEDIUM 30 PT)</a:t>
            </a:r>
          </a:p>
        </p:txBody>
      </p:sp>
    </p:spTree>
    <p:extLst>
      <p:ext uri="{BB962C8B-B14F-4D97-AF65-F5344CB8AC3E}">
        <p14:creationId xmlns:p14="http://schemas.microsoft.com/office/powerpoint/2010/main" val="229032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37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619918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510791" y="3586334"/>
            <a:ext cx="8197114" cy="2673790"/>
          </a:xfrm>
          <a:prstGeom prst="rect">
            <a:avLst/>
          </a:prstGeom>
        </p:spPr>
        <p:txBody>
          <a:bodyPr/>
          <a:lstStyle>
            <a:lvl1pPr marL="257175" indent="-257175">
              <a:buFont typeface="Lucida Grande"/>
              <a:buChar char="&gt;"/>
              <a:defRPr sz="1800" b="0" i="0" baseline="0">
                <a:solidFill>
                  <a:srgbClr val="509E2F"/>
                </a:solidFill>
                <a:latin typeface="Orgon Slab ExtraLight"/>
                <a:cs typeface="Orgon Slab ExtraLight"/>
              </a:defRPr>
            </a:lvl1pPr>
            <a:lvl2pPr>
              <a:defRPr sz="1500" b="0" i="0" baseline="0">
                <a:solidFill>
                  <a:srgbClr val="509E2F"/>
                </a:solidFill>
                <a:latin typeface="Orgon Slab ExtraLight"/>
                <a:cs typeface="Orgon Slab ExtraLight"/>
              </a:defRPr>
            </a:lvl2pPr>
            <a:lvl3pPr marL="857250" indent="-171450">
              <a:buSzPct val="100000"/>
              <a:buFont typeface="Lucida Grande"/>
              <a:buChar char="&gt;"/>
              <a:defRPr sz="1350" b="0" i="0" baseline="0">
                <a:solidFill>
                  <a:srgbClr val="509E2F"/>
                </a:solidFill>
                <a:latin typeface="Orgon Slab ExtraLight"/>
                <a:cs typeface="Orgon Slab ExtraLight"/>
              </a:defRPr>
            </a:lvl3pPr>
            <a:lvl4pPr>
              <a:defRPr sz="1200" b="0" i="0" baseline="0">
                <a:solidFill>
                  <a:srgbClr val="509E2F"/>
                </a:solidFill>
                <a:latin typeface="Orgon Slab ExtraLight"/>
                <a:cs typeface="Orgon Slab ExtraLight"/>
              </a:defRPr>
            </a:lvl4pPr>
            <a:lvl5pPr marL="1543050" indent="-171450">
              <a:buFont typeface="Lucida Grande"/>
              <a:buChar char="&gt;"/>
              <a:defRPr sz="105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510790" y="2996762"/>
            <a:ext cx="8184662" cy="411171"/>
          </a:xfrm>
          <a:prstGeom prst="rect">
            <a:avLst/>
          </a:prstGeom>
        </p:spPr>
        <p:txBody>
          <a:bodyPr>
            <a:noAutofit/>
          </a:bodyPr>
          <a:lstStyle>
            <a:lvl1pPr marL="0" indent="0">
              <a:lnSpc>
                <a:spcPct val="90000"/>
              </a:lnSpc>
              <a:buNone/>
              <a:defRPr sz="1800" b="0" i="0" baseline="0">
                <a:solidFill>
                  <a:srgbClr val="509E2F"/>
                </a:solidFill>
                <a:latin typeface="Orgon Slab Light"/>
                <a:cs typeface="Orgon Slab Light"/>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510790" y="1790004"/>
            <a:ext cx="8184662" cy="991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16123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10791" y="3042959"/>
            <a:ext cx="8197114" cy="2673790"/>
          </a:xfrm>
          <a:prstGeom prst="rect">
            <a:avLst/>
          </a:prstGeom>
        </p:spPr>
        <p:txBody>
          <a:bodyPr/>
          <a:lstStyle>
            <a:lvl1pPr marL="257175" indent="-257175">
              <a:buFont typeface="Lucida Grande"/>
              <a:buChar char="&gt;"/>
              <a:defRPr sz="1800" b="0" i="0" baseline="0">
                <a:solidFill>
                  <a:srgbClr val="509E2F"/>
                </a:solidFill>
                <a:latin typeface="Orgon Slab ExtraLight"/>
                <a:cs typeface="Orgon Slab ExtraLight"/>
              </a:defRPr>
            </a:lvl1pPr>
            <a:lvl2pPr>
              <a:defRPr sz="1500" b="0" i="0" baseline="0">
                <a:solidFill>
                  <a:srgbClr val="509E2F"/>
                </a:solidFill>
                <a:latin typeface="Orgon Slab ExtraLight"/>
                <a:cs typeface="Orgon Slab ExtraLight"/>
              </a:defRPr>
            </a:lvl2pPr>
            <a:lvl3pPr marL="857250" indent="-171450">
              <a:buSzPct val="100000"/>
              <a:buFont typeface="Lucida Grande"/>
              <a:buChar char="&gt;"/>
              <a:defRPr sz="1350" b="0" i="0" baseline="0">
                <a:solidFill>
                  <a:srgbClr val="509E2F"/>
                </a:solidFill>
                <a:latin typeface="Orgon Slab ExtraLight"/>
                <a:cs typeface="Orgon Slab ExtraLight"/>
              </a:defRPr>
            </a:lvl3pPr>
            <a:lvl4pPr>
              <a:defRPr sz="1200" b="0" i="0" baseline="0">
                <a:solidFill>
                  <a:srgbClr val="509E2F"/>
                </a:solidFill>
                <a:latin typeface="Orgon Slab ExtraLight"/>
                <a:cs typeface="Orgon Slab ExtraLight"/>
              </a:defRPr>
            </a:lvl4pPr>
            <a:lvl5pPr marL="1543050" indent="-171450">
              <a:buFont typeface="Lucida Grande"/>
              <a:buChar char="&gt;"/>
              <a:defRPr sz="105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510790" y="1790004"/>
            <a:ext cx="8184662" cy="991999"/>
          </a:xfrm>
          <a:prstGeom prst="rect">
            <a:avLst/>
          </a:prstGeom>
        </p:spPr>
        <p:txBody>
          <a:bodyPr>
            <a:normAutofit/>
          </a:bodyPr>
          <a:lstStyle>
            <a:lvl1pPr marL="0" indent="0">
              <a:lnSpc>
                <a:spcPct val="90000"/>
              </a:lnSpc>
              <a:buNone/>
              <a:defRPr sz="2250" b="0" i="0" baseline="0">
                <a:solidFill>
                  <a:srgbClr val="509E2F"/>
                </a:solidFill>
                <a:latin typeface="Orgon Slab Medium"/>
                <a:cs typeface="Orgon Slab Medium"/>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41859770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1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5.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6.xml"/><Relationship Id="rId4"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7.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6.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image" Target="../media/image7.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9.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3178D-84EE-4CB8-A279-6A93DE17BCD8}" type="slidenum">
              <a:rPr lang="en-US" smtClean="0"/>
              <a:t>‹#›</a:t>
            </a:fld>
            <a:endParaRPr lang="en-US" dirty="0"/>
          </a:p>
        </p:txBody>
      </p:sp>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74" r:id="rId5"/>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0DA86C-2CEF-4609-B8F6-6D4774F3C8A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267F2E-B7DB-47FC-9F34-02F789FDA7F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49CDC5-1F49-4689-BE16-857446165E4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D24C824-EF66-47B9-A354-2148783B8721}" type="datetimeFigureOut">
              <a:rPr lang="en-US" smtClean="0"/>
              <a:t>9/28/2021</a:t>
            </a:fld>
            <a:endParaRPr lang="en-US"/>
          </a:p>
        </p:txBody>
      </p:sp>
      <p:sp>
        <p:nvSpPr>
          <p:cNvPr id="5" name="Footer Placeholder 4">
            <a:extLst>
              <a:ext uri="{FF2B5EF4-FFF2-40B4-BE49-F238E27FC236}">
                <a16:creationId xmlns:a16="http://schemas.microsoft.com/office/drawing/2014/main" id="{5ED947C1-34BC-4851-8B53-7FFD59957D4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562518-543D-4E26-8ED7-F68D0FF3735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B887E46-76F9-4BDD-B176-2273775EFFA9}" type="slidenum">
              <a:rPr lang="en-US" smtClean="0"/>
              <a:t>‹#›</a:t>
            </a:fld>
            <a:endParaRPr lang="en-US"/>
          </a:p>
        </p:txBody>
      </p:sp>
    </p:spTree>
    <p:extLst>
      <p:ext uri="{BB962C8B-B14F-4D97-AF65-F5344CB8AC3E}">
        <p14:creationId xmlns:p14="http://schemas.microsoft.com/office/powerpoint/2010/main" val="1810821462"/>
      </p:ext>
    </p:extLst>
  </p:cSld>
  <p:clrMap bg1="lt1" tx1="dk1" bg2="lt2" tx2="dk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 id="214748439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790" y="439715"/>
            <a:ext cx="3979628" cy="1089329"/>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546E3-25E9-406E-AC78-269C480148B6}" type="slidenum">
              <a:rPr lang="en-US" smtClean="0"/>
              <a:t>‹#›</a:t>
            </a:fld>
            <a:endParaRPr lang="en-US" dirty="0"/>
          </a:p>
        </p:txBody>
      </p:sp>
    </p:spTree>
    <p:extLst>
      <p:ext uri="{BB962C8B-B14F-4D97-AF65-F5344CB8AC3E}">
        <p14:creationId xmlns:p14="http://schemas.microsoft.com/office/powerpoint/2010/main" val="3838618348"/>
      </p:ext>
    </p:extLst>
  </p:cSld>
  <p:clrMap bg1="lt1" tx1="dk1" bg2="lt2" tx2="dk2" accent1="accent1" accent2="accent2" accent3="accent3" accent4="accent4" accent5="accent5" accent6="accent6" hlink="hlink" folHlink="folHlink"/>
  <p:sldLayoutIdLst>
    <p:sldLayoutId id="2147483693"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900" y="268267"/>
            <a:ext cx="1953804" cy="660933"/>
          </a:xfrm>
          <a:prstGeom prst="rect">
            <a:avLst/>
          </a:prstGeom>
        </p:spPr>
      </p:pic>
    </p:spTree>
    <p:extLst>
      <p:ext uri="{BB962C8B-B14F-4D97-AF65-F5344CB8AC3E}">
        <p14:creationId xmlns:p14="http://schemas.microsoft.com/office/powerpoint/2010/main" val="988392953"/>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556599"/>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397103"/>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B2B4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675507"/>
      </p:ext>
    </p:extLst>
  </p:cSld>
  <p:clrMap bg1="lt1" tx1="dk1" bg2="lt2" tx2="dk2" accent1="accent1" accent2="accent2" accent3="accent3" accent4="accent4" accent5="accent5" accent6="accent6" hlink="hlink" folHlink="folHlink"/>
  <p:sldLayoutIdLst>
    <p:sldLayoutId id="2147484350" r:id="rId1"/>
    <p:sldLayoutId id="2147484351" r:id="rId2"/>
    <p:sldLayoutId id="2147484352" r:id="rId3"/>
    <p:sldLayoutId id="2147484353"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EDEDED"/>
              </a:buClr>
              <a:buSzPts val="4400"/>
              <a:buFont typeface="Corbel"/>
              <a:buNone/>
              <a:defRPr sz="4400" b="0" i="0" u="none" strike="noStrike" cap="none">
                <a:solidFill>
                  <a:srgbClr val="EDEDED"/>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840000" y="1825625"/>
            <a:ext cx="767535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75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1pPr>
            <a:lvl2pPr marL="914400" marR="0" lvl="1" indent="-355600" algn="l" rtl="0">
              <a:lnSpc>
                <a:spcPct val="90000"/>
              </a:lnSpc>
              <a:spcBef>
                <a:spcPts val="375"/>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2pPr>
            <a:lvl3pPr marL="1371600" marR="0" lvl="2" indent="-330200" algn="l" rtl="0">
              <a:lnSpc>
                <a:spcPct val="90000"/>
              </a:lnSpc>
              <a:spcBef>
                <a:spcPts val="375"/>
              </a:spcBef>
              <a:spcAft>
                <a:spcPts val="0"/>
              </a:spcAft>
              <a:buClr>
                <a:srgbClr val="EDEDED"/>
              </a:buClr>
              <a:buSzPts val="1600"/>
              <a:buFont typeface="Arial"/>
              <a:buChar char="•"/>
              <a:defRPr sz="1600" b="0" i="0" u="none" strike="noStrike" cap="none">
                <a:solidFill>
                  <a:srgbClr val="EDEDED"/>
                </a:solidFill>
                <a:latin typeface="Corbel"/>
                <a:ea typeface="Corbel"/>
                <a:cs typeface="Corbel"/>
                <a:sym typeface="Corbel"/>
              </a:defRPr>
            </a:lvl3pPr>
            <a:lvl4pPr marL="1828800" marR="0" lvl="3" indent="-317500" algn="l" rtl="0">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4pPr>
            <a:lvl5pPr marL="2286000" marR="0" lvl="4" indent="-317500" algn="l" rtl="0">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5pPr>
            <a:lvl6pPr marL="2743200" marR="0" lvl="5"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6pPr>
            <a:lvl7pPr marL="3200400" marR="0" lvl="6"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7pPr>
            <a:lvl8pPr marL="3657600" marR="0" lvl="7"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8pPr>
            <a:lvl9pPr marL="4114800" marR="0" lvl="8"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9pPr>
          </a:lstStyle>
          <a:p>
            <a:endParaRPr/>
          </a:p>
        </p:txBody>
      </p:sp>
      <p:sp>
        <p:nvSpPr>
          <p:cNvPr id="12" name="Google Shape;12;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EDEDED"/>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9pPr>
          </a:lstStyle>
          <a:p>
            <a:endParaRPr/>
          </a:p>
        </p:txBody>
      </p:sp>
      <p:sp>
        <p:nvSpPr>
          <p:cNvPr id="13" name="Google Shape;13;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EDEDED"/>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9pPr>
          </a:lstStyle>
          <a:p>
            <a:endParaRPr/>
          </a:p>
        </p:txBody>
      </p:sp>
      <p:sp>
        <p:nvSpPr>
          <p:cNvPr id="14" name="Google Shape;14;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47735379"/>
      </p:ext>
    </p:extLst>
  </p:cSld>
  <p:clrMap bg1="lt1" tx1="dk1" bg2="dk2" tx2="lt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 id="2147484366" r:id="rId12"/>
    <p:sldLayoutId id="2147484367" r:id="rId13"/>
    <p:sldLayoutId id="2147484368" r:id="rId14"/>
    <p:sldLayoutId id="2147484369" r:id="rId15"/>
    <p:sldLayoutId id="2147484370" r:id="rId16"/>
    <p:sldLayoutId id="214748437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0790" y="439715"/>
            <a:ext cx="3979628" cy="1089329"/>
          </a:xfrm>
          <a:prstGeom prst="rect">
            <a:avLst/>
          </a:prstGeom>
        </p:spPr>
      </p:pic>
    </p:spTree>
    <p:extLst>
      <p:ext uri="{BB962C8B-B14F-4D97-AF65-F5344CB8AC3E}">
        <p14:creationId xmlns:p14="http://schemas.microsoft.com/office/powerpoint/2010/main" val="964926021"/>
      </p:ext>
    </p:extLst>
  </p:cSld>
  <p:clrMap bg1="lt1" tx1="dk1" bg2="lt2" tx2="dk2" accent1="accent1" accent2="accent2" accent3="accent3" accent4="accent4" accent5="accent5" accent6="accent6" hlink="hlink" folHlink="folHlink"/>
  <p:sldLayoutIdLst>
    <p:sldLayoutId id="2147484373" r:id="rId1"/>
    <p:sldLayoutId id="214748437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C5953A-0CC1-44D8-A4E7-3ACC9A9DA85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35B668-8027-4309-B64F-893AD4299A8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A8874-B2F0-4BE8-9D1A-C91E490A4F8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78CE029-83FB-472E-9025-11A1AA428B49}" type="datetimeFigureOut">
              <a:rPr lang="en-US" smtClean="0"/>
              <a:t>9/28/2021</a:t>
            </a:fld>
            <a:endParaRPr lang="en-US"/>
          </a:p>
        </p:txBody>
      </p:sp>
      <p:sp>
        <p:nvSpPr>
          <p:cNvPr id="5" name="Footer Placeholder 4">
            <a:extLst>
              <a:ext uri="{FF2B5EF4-FFF2-40B4-BE49-F238E27FC236}">
                <a16:creationId xmlns:a16="http://schemas.microsoft.com/office/drawing/2014/main" id="{EF89A13F-D0E5-4E4C-9C25-7FF90BD19C9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39FD8B-B730-414F-86B9-69ECC02080C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9210548-5E19-492F-8174-045C1A8A210B}" type="slidenum">
              <a:rPr lang="en-US" smtClean="0"/>
              <a:t>‹#›</a:t>
            </a:fld>
            <a:endParaRPr lang="en-US"/>
          </a:p>
        </p:txBody>
      </p:sp>
    </p:spTree>
    <p:extLst>
      <p:ext uri="{BB962C8B-B14F-4D97-AF65-F5344CB8AC3E}">
        <p14:creationId xmlns:p14="http://schemas.microsoft.com/office/powerpoint/2010/main" val="3742644977"/>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7.xml"/></Relationships>
</file>

<file path=ppt/slides/_rels/slide5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hyperlink" Target="mailto:ama7gr@mst.edu"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533971" y="2144530"/>
            <a:ext cx="6972300" cy="2641756"/>
          </a:xfrm>
        </p:spPr>
        <p:txBody>
          <a:bodyPr/>
          <a:lstStyle/>
          <a:p>
            <a:r>
              <a:rPr lang="en-US" dirty="0"/>
              <a:t>Faculty Senate Meeting</a:t>
            </a:r>
          </a:p>
          <a:p>
            <a:r>
              <a:rPr lang="en-US" sz="3600" dirty="0"/>
              <a:t>September 23, 2021</a:t>
            </a:r>
          </a:p>
          <a:p>
            <a:endParaRPr lang="en-US" sz="3600" dirty="0"/>
          </a:p>
        </p:txBody>
      </p:sp>
    </p:spTree>
    <p:extLst>
      <p:ext uri="{BB962C8B-B14F-4D97-AF65-F5344CB8AC3E}">
        <p14:creationId xmlns:p14="http://schemas.microsoft.com/office/powerpoint/2010/main" val="191347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F471E"/>
        </a:solidFill>
        <a:effectLst/>
      </p:bgPr>
    </p:bg>
    <p:spTree>
      <p:nvGrpSpPr>
        <p:cNvPr id="1" name="Shape 160"/>
        <p:cNvGrpSpPr/>
        <p:nvPr/>
      </p:nvGrpSpPr>
      <p:grpSpPr>
        <a:xfrm>
          <a:off x="0" y="0"/>
          <a:ext cx="0" cy="0"/>
          <a:chOff x="0" y="0"/>
          <a:chExt cx="0" cy="0"/>
        </a:xfrm>
      </p:grpSpPr>
      <p:sp>
        <p:nvSpPr>
          <p:cNvPr id="161" name="Google Shape;161;p3"/>
          <p:cNvSpPr txBox="1">
            <a:spLocks noGrp="1"/>
          </p:cNvSpPr>
          <p:nvPr>
            <p:ph type="ctrTitle"/>
          </p:nvPr>
        </p:nvSpPr>
        <p:spPr>
          <a:xfrm>
            <a:off x="1059341" y="193107"/>
            <a:ext cx="7747184" cy="612475"/>
          </a:xfrm>
          <a:prstGeom prst="rect">
            <a:avLst/>
          </a:prstGeom>
          <a:noFill/>
          <a:ln>
            <a:noFill/>
          </a:ln>
        </p:spPr>
        <p:txBody>
          <a:bodyPr spcFirstLastPara="1" wrap="square" lIns="91425" tIns="45700" rIns="91425" bIns="45700" anchor="t" anchorCtr="0">
            <a:noAutofit/>
          </a:bodyPr>
          <a:lstStyle/>
          <a:p>
            <a:pPr algn="ctr">
              <a:lnSpc>
                <a:spcPct val="100000"/>
              </a:lnSpc>
              <a:buClr>
                <a:srgbClr val="E2E2E2"/>
              </a:buClr>
              <a:buSzPts val="7200"/>
            </a:pPr>
            <a:r>
              <a:rPr lang="en-US" sz="4000" dirty="0">
                <a:solidFill>
                  <a:schemeClr val="bg1"/>
                </a:solidFill>
                <a:latin typeface="Times New Roman"/>
                <a:ea typeface="Times New Roman"/>
                <a:cs typeface="Times New Roman"/>
                <a:sym typeface="Times New Roman"/>
              </a:rPr>
              <a:t>Council of Graduate Students</a:t>
            </a:r>
            <a:br>
              <a:rPr lang="en-US" sz="4000" dirty="0">
                <a:solidFill>
                  <a:schemeClr val="bg1"/>
                </a:solidFill>
                <a:latin typeface="Times New Roman"/>
                <a:ea typeface="Times New Roman"/>
                <a:cs typeface="Times New Roman"/>
                <a:sym typeface="Times New Roman"/>
              </a:rPr>
            </a:br>
            <a:endParaRPr lang="en-US" sz="4000" dirty="0">
              <a:solidFill>
                <a:schemeClr val="bg1"/>
              </a:solidFill>
              <a:latin typeface="Times New Roman"/>
              <a:cs typeface="Times New Roman"/>
            </a:endParaRPr>
          </a:p>
        </p:txBody>
      </p:sp>
      <p:cxnSp>
        <p:nvCxnSpPr>
          <p:cNvPr id="162" name="Google Shape;162;p3"/>
          <p:cNvCxnSpPr/>
          <p:nvPr/>
        </p:nvCxnSpPr>
        <p:spPr>
          <a:xfrm>
            <a:off x="1391054" y="1349913"/>
            <a:ext cx="7752946" cy="8792"/>
          </a:xfrm>
          <a:prstGeom prst="straightConnector1">
            <a:avLst/>
          </a:prstGeom>
          <a:noFill/>
          <a:ln w="25400" cap="flat" cmpd="sng">
            <a:solidFill>
              <a:srgbClr val="D8D8D8"/>
            </a:solidFill>
            <a:prstDash val="solid"/>
            <a:miter lim="800000"/>
            <a:headEnd type="none" w="sm" len="sm"/>
            <a:tailEnd type="none" w="sm" len="sm"/>
          </a:ln>
        </p:spPr>
      </p:cxnSp>
      <p:pic>
        <p:nvPicPr>
          <p:cNvPr id="163" name="Google Shape;163;p3"/>
          <p:cNvPicPr preferRelativeResize="0"/>
          <p:nvPr/>
        </p:nvPicPr>
        <p:blipFill rotWithShape="1">
          <a:blip r:embed="rId3">
            <a:alphaModFix/>
          </a:blip>
          <a:srcRect/>
          <a:stretch/>
        </p:blipFill>
        <p:spPr>
          <a:xfrm>
            <a:off x="-1" y="0"/>
            <a:ext cx="1391055" cy="1358705"/>
          </a:xfrm>
          <a:prstGeom prst="rect">
            <a:avLst/>
          </a:prstGeom>
          <a:noFill/>
          <a:ln>
            <a:noFill/>
          </a:ln>
        </p:spPr>
      </p:pic>
      <p:sp>
        <p:nvSpPr>
          <p:cNvPr id="7" name="TextBox 6">
            <a:extLst>
              <a:ext uri="{FF2B5EF4-FFF2-40B4-BE49-F238E27FC236}">
                <a16:creationId xmlns:a16="http://schemas.microsoft.com/office/drawing/2014/main" id="{3CAC7D8E-F9D0-4508-8734-DCA6AF70EA60}"/>
              </a:ext>
            </a:extLst>
          </p:cNvPr>
          <p:cNvSpPr txBox="1"/>
          <p:nvPr/>
        </p:nvSpPr>
        <p:spPr>
          <a:xfrm>
            <a:off x="223678" y="1468947"/>
            <a:ext cx="8277726"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base"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Times New Roman" panose="02020603050405020304" pitchFamily="18" charset="0"/>
                <a:cs typeface="Arial"/>
                <a:sym typeface="Arial"/>
              </a:rPr>
              <a:t>CGS is also planning activities to promote the engagement of graduate students socially and academically.</a:t>
            </a:r>
          </a:p>
          <a:p>
            <a:pPr marL="342900" marR="0" lvl="0" indent="-342900" algn="l" defTabSz="914400" rtl="0" eaLnBrk="1" fontAlgn="base"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Times New Roman" panose="02020603050405020304" pitchFamily="18" charset="0"/>
                <a:cs typeface="Arial"/>
                <a:sym typeface="Arial"/>
              </a:rPr>
              <a:t>On the Academic Level:</a:t>
            </a:r>
          </a:p>
          <a:p>
            <a:pPr marL="457200" marR="0" lvl="1" indent="-457200" algn="l" defTabSz="914400" rtl="0" eaLnBrk="1" fontAlgn="base" latinLnBrk="0" hangingPunct="1">
              <a:lnSpc>
                <a:spcPct val="100000"/>
              </a:lnSpc>
              <a:spcBef>
                <a:spcPts val="0"/>
              </a:spcBef>
              <a:spcAft>
                <a:spcPts val="0"/>
              </a:spcAft>
              <a:buClr>
                <a:srgbClr val="000000"/>
              </a:buClr>
              <a:buSzTx/>
              <a:buFont typeface="+mj-lt"/>
              <a:buAutoNum type="arabicPeriod"/>
              <a:tabLst/>
              <a:defRPr/>
            </a:pPr>
            <a:r>
              <a:rPr kumimoji="0" lang="en-US" sz="2000" b="0" i="0" u="none" strike="noStrike" kern="0" cap="none" spc="0" normalizeH="0" baseline="0" noProof="0" dirty="0">
                <a:ln>
                  <a:noFill/>
                </a:ln>
                <a:solidFill>
                  <a:srgbClr val="FFFFFF"/>
                </a:solidFill>
                <a:effectLst/>
                <a:uLnTx/>
                <a:uFillTx/>
                <a:latin typeface="Times New Roman" panose="02020603050405020304" pitchFamily="18" charset="0"/>
                <a:cs typeface="Arial"/>
                <a:sym typeface="Arial"/>
              </a:rPr>
              <a:t>CGS Poster Competition</a:t>
            </a:r>
          </a:p>
          <a:p>
            <a:pPr marL="457200" marR="0" lvl="1" indent="-457200" algn="l" defTabSz="914400" rtl="0" eaLnBrk="1" fontAlgn="base" latinLnBrk="0" hangingPunct="1">
              <a:lnSpc>
                <a:spcPct val="100000"/>
              </a:lnSpc>
              <a:spcBef>
                <a:spcPts val="0"/>
              </a:spcBef>
              <a:spcAft>
                <a:spcPts val="0"/>
              </a:spcAft>
              <a:buClr>
                <a:srgbClr val="000000"/>
              </a:buClr>
              <a:buSzTx/>
              <a:buFont typeface="+mj-lt"/>
              <a:buAutoNum type="arabicPeriod"/>
              <a:tabLst/>
              <a:defRPr/>
            </a:pPr>
            <a:r>
              <a:rPr kumimoji="0" lang="en-US" sz="2000" b="0" i="0" u="none" strike="noStrike" kern="0" cap="none" spc="0" normalizeH="0" baseline="0" noProof="0" dirty="0">
                <a:ln>
                  <a:noFill/>
                </a:ln>
                <a:solidFill>
                  <a:srgbClr val="FFFFFF"/>
                </a:solidFill>
                <a:effectLst/>
                <a:uLnTx/>
                <a:uFillTx/>
                <a:latin typeface="Times New Roman" panose="02020603050405020304" pitchFamily="18" charset="0"/>
                <a:cs typeface="Arial"/>
                <a:sym typeface="Arial"/>
              </a:rPr>
              <a:t>Workshops on Campus resources and services</a:t>
            </a:r>
          </a:p>
          <a:p>
            <a:pPr marL="457200" marR="0" lvl="1" indent="-457200" algn="l" defTabSz="914400" rtl="0" eaLnBrk="1" fontAlgn="base" latinLnBrk="0" hangingPunct="1">
              <a:lnSpc>
                <a:spcPct val="100000"/>
              </a:lnSpc>
              <a:spcBef>
                <a:spcPts val="0"/>
              </a:spcBef>
              <a:spcAft>
                <a:spcPts val="0"/>
              </a:spcAft>
              <a:buClr>
                <a:srgbClr val="000000"/>
              </a:buClr>
              <a:buSzTx/>
              <a:buFont typeface="+mj-lt"/>
              <a:buAutoNum type="arabicPeriod"/>
              <a:tabLst/>
              <a:defRPr/>
            </a:pPr>
            <a:r>
              <a:rPr kumimoji="0" lang="en-US" sz="2000" b="0" i="0" u="none" strike="noStrike" kern="0" cap="none" spc="0" normalizeH="0" baseline="0" noProof="0" dirty="0">
                <a:ln>
                  <a:noFill/>
                </a:ln>
                <a:solidFill>
                  <a:srgbClr val="FFFFFF"/>
                </a:solidFill>
                <a:effectLst/>
                <a:uLnTx/>
                <a:uFillTx/>
                <a:latin typeface="Times New Roman" panose="02020603050405020304" pitchFamily="18" charset="0"/>
                <a:cs typeface="Arial"/>
                <a:sym typeface="Arial"/>
              </a:rPr>
              <a:t>Workshops on Job hunting and meetings with Alumni</a:t>
            </a:r>
          </a:p>
          <a:p>
            <a:pPr marL="457200" marR="0" lvl="1" indent="-457200" algn="l" defTabSz="914400" rtl="0" eaLnBrk="1" fontAlgn="base"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Times New Roman" panose="02020603050405020304" pitchFamily="18" charset="0"/>
                <a:cs typeface="Arial"/>
                <a:sym typeface="Arial"/>
              </a:rPr>
              <a:t>On the Social Level:</a:t>
            </a:r>
          </a:p>
          <a:p>
            <a:pPr marL="457200" marR="0" lvl="1" indent="-457200" algn="l" defTabSz="914400" rtl="0" eaLnBrk="1" fontAlgn="base" latinLnBrk="0" hangingPunct="1">
              <a:lnSpc>
                <a:spcPct val="100000"/>
              </a:lnSpc>
              <a:spcBef>
                <a:spcPts val="0"/>
              </a:spcBef>
              <a:spcAft>
                <a:spcPts val="0"/>
              </a:spcAft>
              <a:buClr>
                <a:srgbClr val="000000"/>
              </a:buClr>
              <a:buSzTx/>
              <a:buFont typeface="+mj-lt"/>
              <a:buAutoNum type="arabicPeriod"/>
              <a:tabLst/>
              <a:defRPr/>
            </a:pPr>
            <a:r>
              <a:rPr kumimoji="0" lang="en-US" sz="2000" b="0" i="0" u="none" strike="noStrike" kern="0" cap="none" spc="0" normalizeH="0" baseline="0" noProof="0" dirty="0">
                <a:ln>
                  <a:noFill/>
                </a:ln>
                <a:solidFill>
                  <a:srgbClr val="FFFFFF"/>
                </a:solidFill>
                <a:effectLst/>
                <a:uLnTx/>
                <a:uFillTx/>
                <a:latin typeface="Times New Roman" panose="02020603050405020304" pitchFamily="18" charset="0"/>
                <a:cs typeface="Arial"/>
                <a:sym typeface="Arial"/>
              </a:rPr>
              <a:t>Entertaining events: Games, Trivia, Prizes, and other activities.</a:t>
            </a:r>
          </a:p>
          <a:p>
            <a:pPr marL="457200" marR="0" lvl="1" indent="-457200" algn="l" defTabSz="914400" rtl="0" eaLnBrk="1" fontAlgn="base" latinLnBrk="0" hangingPunct="1">
              <a:lnSpc>
                <a:spcPct val="100000"/>
              </a:lnSpc>
              <a:spcBef>
                <a:spcPts val="0"/>
              </a:spcBef>
              <a:spcAft>
                <a:spcPts val="0"/>
              </a:spcAft>
              <a:buClr>
                <a:srgbClr val="000000"/>
              </a:buClr>
              <a:buSzTx/>
              <a:buFont typeface="+mj-lt"/>
              <a:buAutoNum type="arabicPeriod"/>
              <a:tabLst/>
              <a:defRPr/>
            </a:pPr>
            <a:r>
              <a:rPr kumimoji="0" lang="en-US" sz="2000" b="0" i="0" u="none" strike="noStrike" kern="0" cap="none" spc="0" normalizeH="0" baseline="0" noProof="0" dirty="0">
                <a:ln>
                  <a:noFill/>
                </a:ln>
                <a:solidFill>
                  <a:srgbClr val="FFFFFF"/>
                </a:solidFill>
                <a:effectLst/>
                <a:uLnTx/>
                <a:uFillTx/>
                <a:latin typeface="Times New Roman" panose="02020603050405020304" pitchFamily="18" charset="0"/>
                <a:cs typeface="Arial"/>
                <a:sym typeface="Arial"/>
              </a:rPr>
              <a:t>Join Us in Celebration of Nations! </a:t>
            </a:r>
          </a:p>
          <a:p>
            <a:pPr marL="457200" marR="0" lvl="1" indent="-457200" algn="l" defTabSz="914400" rtl="0" eaLnBrk="1" fontAlgn="base"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000" b="0" i="0" u="none" strike="noStrike" kern="0" cap="none" spc="0" normalizeH="0" baseline="0" noProof="0" dirty="0">
              <a:ln>
                <a:noFill/>
              </a:ln>
              <a:solidFill>
                <a:srgbClr val="FFFFFF"/>
              </a:solidFill>
              <a:effectLst/>
              <a:uLnTx/>
              <a:uFillTx/>
              <a:latin typeface="Times New Roman" panose="02020603050405020304" pitchFamily="18" charset="0"/>
              <a:cs typeface="Arial"/>
              <a:sym typeface="Arial"/>
            </a:endParaRPr>
          </a:p>
          <a:p>
            <a:pPr marL="342900" marR="0" lvl="0" indent="-342900" algn="l" defTabSz="914400" rtl="0" eaLnBrk="1" fontAlgn="base"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000" b="0" i="0" u="none" strike="noStrike" kern="0" cap="none" spc="0" normalizeH="0" baseline="0" noProof="0" dirty="0">
              <a:ln>
                <a:noFill/>
              </a:ln>
              <a:solidFill>
                <a:srgbClr val="FFFFFF"/>
              </a:solidFill>
              <a:effectLst/>
              <a:uLnTx/>
              <a:uFillTx/>
              <a:latin typeface="Times New Roman" panose="02020603050405020304" pitchFamily="18" charset="0"/>
              <a:cs typeface="Arial"/>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FFFF"/>
              </a:solidFill>
              <a:effectLst/>
              <a:uLnTx/>
              <a:uFillTx/>
              <a:latin typeface="Times New Roman" panose="02020603050405020304" pitchFamily="18" charset="0"/>
              <a:cs typeface="Arial"/>
              <a:sym typeface="Arial"/>
            </a:endParaRPr>
          </a:p>
        </p:txBody>
      </p:sp>
    </p:spTree>
    <p:extLst>
      <p:ext uri="{BB962C8B-B14F-4D97-AF65-F5344CB8AC3E}">
        <p14:creationId xmlns:p14="http://schemas.microsoft.com/office/powerpoint/2010/main" val="361759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0790" y="2605087"/>
            <a:ext cx="8197114" cy="4463159"/>
          </a:xfrm>
        </p:spPr>
        <p:txBody>
          <a:bodyPr/>
          <a:lstStyle/>
          <a:p>
            <a:pPr marL="0" indent="0" defTabSz="857250">
              <a:buNone/>
            </a:pPr>
            <a:r>
              <a:rPr lang="en-US" sz="3600" dirty="0">
                <a:latin typeface="Orgon Slab" panose="02000503000000020004" pitchFamily="50" charset="0"/>
              </a:rPr>
              <a:t>IV.	President’s Report</a:t>
            </a:r>
          </a:p>
          <a:p>
            <a:pPr marL="0" indent="0" defTabSz="857250">
              <a:buNone/>
            </a:pPr>
            <a:r>
              <a:rPr lang="en-US" sz="3600" b="1" dirty="0">
                <a:solidFill>
                  <a:srgbClr val="003B49"/>
                </a:solidFill>
                <a:latin typeface="Orgon Slab" panose="02000503000000020004" pitchFamily="50" charset="0"/>
              </a:rPr>
              <a:t>	</a:t>
            </a:r>
            <a:r>
              <a:rPr lang="en-US" sz="3600" dirty="0">
                <a:solidFill>
                  <a:srgbClr val="003B49"/>
                </a:solidFill>
                <a:latin typeface="Orgon Slab" panose="02000503000000020004" pitchFamily="50" charset="0"/>
              </a:rPr>
              <a:t>K. Homan</a:t>
            </a:r>
          </a:p>
        </p:txBody>
      </p:sp>
      <p:sp>
        <p:nvSpPr>
          <p:cNvPr id="4" name="Text Placeholder 3"/>
          <p:cNvSpPr>
            <a:spLocks noGrp="1"/>
          </p:cNvSpPr>
          <p:nvPr>
            <p:ph type="body" sz="quarter" idx="12"/>
          </p:nvPr>
        </p:nvSpPr>
        <p:spPr>
          <a:xfrm>
            <a:off x="510790" y="1790003"/>
            <a:ext cx="8184662" cy="473672"/>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3321047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5802" y="418916"/>
            <a:ext cx="6277982" cy="581025"/>
          </a:xfrm>
        </p:spPr>
        <p:txBody>
          <a:bodyPr>
            <a:normAutofit/>
          </a:bodyPr>
          <a:lstStyle/>
          <a:p>
            <a:r>
              <a:rPr lang="en-US" sz="2700" dirty="0"/>
              <a:t>President’s Report</a:t>
            </a:r>
          </a:p>
        </p:txBody>
      </p:sp>
      <p:sp>
        <p:nvSpPr>
          <p:cNvPr id="4" name="Text Placeholder 3"/>
          <p:cNvSpPr>
            <a:spLocks noGrp="1"/>
          </p:cNvSpPr>
          <p:nvPr>
            <p:ph type="body" sz="quarter" idx="11"/>
          </p:nvPr>
        </p:nvSpPr>
        <p:spPr/>
        <p:txBody>
          <a:bodyPr/>
          <a:lstStyle/>
          <a:p>
            <a:pPr marL="0" indent="0">
              <a:buNone/>
            </a:pPr>
            <a:r>
              <a:rPr lang="en-US" sz="2100" dirty="0">
                <a:solidFill>
                  <a:srgbClr val="003B49"/>
                </a:solidFill>
              </a:rPr>
              <a:t>Officers for Academic Year 2021-22</a:t>
            </a:r>
          </a:p>
          <a:p>
            <a:pPr marL="0" indent="0">
              <a:buNone/>
            </a:pPr>
            <a:endParaRPr lang="en-US" sz="2100" dirty="0">
              <a:solidFill>
                <a:srgbClr val="003B49"/>
              </a:solidFill>
            </a:endParaRPr>
          </a:p>
          <a:p>
            <a:pPr marL="300038" lvl="1" indent="0">
              <a:buNone/>
            </a:pPr>
            <a:r>
              <a:rPr lang="en-US" sz="1800" dirty="0">
                <a:solidFill>
                  <a:srgbClr val="003B49"/>
                </a:solidFill>
              </a:rPr>
              <a:t>Past-President: Steve Raper (</a:t>
            </a:r>
            <a:r>
              <a:rPr lang="en-US" sz="1800" dirty="0" err="1">
                <a:solidFill>
                  <a:srgbClr val="003B49"/>
                </a:solidFill>
              </a:rPr>
              <a:t>EngMgt</a:t>
            </a:r>
            <a:r>
              <a:rPr lang="en-US" sz="1800" dirty="0">
                <a:solidFill>
                  <a:srgbClr val="003B49"/>
                </a:solidFill>
              </a:rPr>
              <a:t>)</a:t>
            </a:r>
          </a:p>
          <a:p>
            <a:pPr marL="300038" lvl="1" indent="0">
              <a:buNone/>
            </a:pPr>
            <a:r>
              <a:rPr lang="en-US" sz="1800" dirty="0">
                <a:solidFill>
                  <a:srgbClr val="003B49"/>
                </a:solidFill>
              </a:rPr>
              <a:t>President: Kelly Homan (MAE)</a:t>
            </a:r>
          </a:p>
          <a:p>
            <a:pPr marL="300038" lvl="1" indent="0">
              <a:buNone/>
            </a:pPr>
            <a:r>
              <a:rPr lang="en-US" sz="1800" dirty="0">
                <a:solidFill>
                  <a:srgbClr val="003B49"/>
                </a:solidFill>
              </a:rPr>
              <a:t>President-Elect: Kate Sheppard (History)</a:t>
            </a:r>
          </a:p>
          <a:p>
            <a:pPr marL="300038" lvl="1" indent="0">
              <a:buNone/>
            </a:pPr>
            <a:r>
              <a:rPr lang="en-US" sz="1800" dirty="0">
                <a:solidFill>
                  <a:srgbClr val="003B49"/>
                </a:solidFill>
              </a:rPr>
              <a:t>Parliamentarian: KC Dolan (English)</a:t>
            </a:r>
          </a:p>
          <a:p>
            <a:pPr marL="300038" lvl="1" indent="0">
              <a:buNone/>
            </a:pPr>
            <a:r>
              <a:rPr lang="en-US" sz="1800" dirty="0">
                <a:solidFill>
                  <a:srgbClr val="003B49"/>
                </a:solidFill>
              </a:rPr>
              <a:t>Secretary: Dave Westenberg (</a:t>
            </a:r>
            <a:r>
              <a:rPr lang="en-US" sz="1800" dirty="0" err="1">
                <a:solidFill>
                  <a:srgbClr val="003B49"/>
                </a:solidFill>
              </a:rPr>
              <a:t>BioSci</a:t>
            </a:r>
            <a:r>
              <a:rPr lang="en-US" sz="1800" dirty="0">
                <a:solidFill>
                  <a:srgbClr val="003B49"/>
                </a:solidFill>
              </a:rPr>
              <a:t>)</a:t>
            </a:r>
          </a:p>
          <a:p>
            <a:pPr marL="300038" lvl="1" indent="0">
              <a:buNone/>
            </a:pPr>
            <a:endParaRPr lang="en-US" sz="1800" dirty="0">
              <a:solidFill>
                <a:srgbClr val="003B49"/>
              </a:solidFill>
            </a:endParaRPr>
          </a:p>
          <a:p>
            <a:pPr marL="0" indent="0">
              <a:buNone/>
            </a:pPr>
            <a:r>
              <a:rPr lang="en-US" sz="2100" dirty="0">
                <a:solidFill>
                  <a:srgbClr val="003B49"/>
                </a:solidFill>
              </a:rPr>
              <a:t>Thank you to Steve Corns (outgoing Past-Pres)</a:t>
            </a:r>
          </a:p>
        </p:txBody>
      </p:sp>
    </p:spTree>
    <p:extLst>
      <p:ext uri="{BB962C8B-B14F-4D97-AF65-F5344CB8AC3E}">
        <p14:creationId xmlns:p14="http://schemas.microsoft.com/office/powerpoint/2010/main" val="615937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99B89F-46BE-457A-B604-A635BBF701F8}"/>
              </a:ext>
            </a:extLst>
          </p:cNvPr>
          <p:cNvSpPr>
            <a:spLocks noGrp="1"/>
          </p:cNvSpPr>
          <p:nvPr>
            <p:ph type="body" sz="quarter" idx="11"/>
          </p:nvPr>
        </p:nvSpPr>
        <p:spPr/>
        <p:txBody>
          <a:bodyPr>
            <a:normAutofit/>
          </a:bodyPr>
          <a:lstStyle/>
          <a:p>
            <a:pPr marL="0" indent="0">
              <a:buNone/>
            </a:pPr>
            <a:r>
              <a:rPr lang="en-US" dirty="0"/>
              <a:t>System and Campus-Level Engagement</a:t>
            </a:r>
          </a:p>
          <a:p>
            <a:pPr marL="0" indent="0">
              <a:buNone/>
            </a:pPr>
            <a:endParaRPr lang="en-US" dirty="0"/>
          </a:p>
          <a:p>
            <a:pPr lvl="1" indent="-257175"/>
            <a:r>
              <a:rPr lang="en-US" dirty="0"/>
              <a:t>Intercampus Faculty Cabinet (IFC) – UM System, 9 mtgs</a:t>
            </a:r>
          </a:p>
          <a:p>
            <a:pPr lvl="1" indent="-257175"/>
            <a:r>
              <a:rPr lang="en-US" dirty="0"/>
              <a:t>S&amp;T Chancellor – monthly meetings and attendance at Chancellor’s Leadership Team meetings</a:t>
            </a:r>
          </a:p>
          <a:p>
            <a:pPr lvl="1" indent="-257175"/>
            <a:r>
              <a:rPr lang="en-US" dirty="0"/>
              <a:t>S&amp;T Provost – monthly meetings</a:t>
            </a:r>
          </a:p>
          <a:p>
            <a:pPr lvl="1" indent="-257175"/>
            <a:r>
              <a:rPr lang="en-US" dirty="0"/>
              <a:t>Faculty Senate RP&amp;A – precede each Faculty Senate meeting</a:t>
            </a:r>
          </a:p>
          <a:p>
            <a:pPr lvl="1" indent="-257175"/>
            <a:r>
              <a:rPr lang="en-US" dirty="0"/>
              <a:t>Faculty Senate Officers – monthly meetings</a:t>
            </a:r>
          </a:p>
          <a:p>
            <a:pPr lvl="1" indent="-257175"/>
            <a:r>
              <a:rPr lang="en-US" dirty="0"/>
              <a:t>Campus Standing Committees – 17 </a:t>
            </a:r>
            <a:r>
              <a:rPr lang="en-US" dirty="0" err="1"/>
              <a:t>cmtes</a:t>
            </a:r>
            <a:r>
              <a:rPr lang="en-US" dirty="0"/>
              <a:t> with Faculty Senate membership</a:t>
            </a:r>
          </a:p>
          <a:p>
            <a:pPr marL="257175" lvl="1" indent="0">
              <a:buNone/>
            </a:pPr>
            <a:endParaRPr lang="en-US" dirty="0"/>
          </a:p>
          <a:p>
            <a:pPr marL="0" indent="0" algn="ctr">
              <a:buNone/>
            </a:pPr>
            <a:r>
              <a:rPr lang="en-US" dirty="0"/>
              <a:t>https://facultysenate.mst.edu/</a:t>
            </a:r>
          </a:p>
        </p:txBody>
      </p:sp>
      <p:sp>
        <p:nvSpPr>
          <p:cNvPr id="3" name="Text Placeholder 2">
            <a:extLst>
              <a:ext uri="{FF2B5EF4-FFF2-40B4-BE49-F238E27FC236}">
                <a16:creationId xmlns:a16="http://schemas.microsoft.com/office/drawing/2014/main" id="{6376E279-6775-49C6-BF6E-125B09FCACD9}"/>
              </a:ext>
            </a:extLst>
          </p:cNvPr>
          <p:cNvSpPr>
            <a:spLocks noGrp="1"/>
          </p:cNvSpPr>
          <p:nvPr>
            <p:ph type="body" sz="quarter" idx="10"/>
          </p:nvPr>
        </p:nvSpPr>
        <p:spPr/>
        <p:txBody>
          <a:bodyPr>
            <a:normAutofit/>
          </a:bodyPr>
          <a:lstStyle/>
          <a:p>
            <a:r>
              <a:rPr lang="en-US" dirty="0"/>
              <a:t>President’s Report</a:t>
            </a:r>
          </a:p>
        </p:txBody>
      </p:sp>
    </p:spTree>
    <p:extLst>
      <p:ext uri="{BB962C8B-B14F-4D97-AF65-F5344CB8AC3E}">
        <p14:creationId xmlns:p14="http://schemas.microsoft.com/office/powerpoint/2010/main" val="1451022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FDE2A4-3C78-447A-B359-F759DD1BB088}"/>
              </a:ext>
            </a:extLst>
          </p:cNvPr>
          <p:cNvSpPr>
            <a:spLocks noGrp="1"/>
          </p:cNvSpPr>
          <p:nvPr>
            <p:ph type="body" sz="quarter" idx="11"/>
          </p:nvPr>
        </p:nvSpPr>
        <p:spPr/>
        <p:txBody>
          <a:bodyPr>
            <a:normAutofit/>
          </a:bodyPr>
          <a:lstStyle/>
          <a:p>
            <a:r>
              <a:rPr lang="en-US" dirty="0"/>
              <a:t>IFC</a:t>
            </a:r>
          </a:p>
          <a:p>
            <a:pPr lvl="1"/>
            <a:r>
              <a:rPr lang="en-US" dirty="0"/>
              <a:t>2021-22 IFC President – Steve Raper (EMSE)</a:t>
            </a:r>
          </a:p>
          <a:p>
            <a:pPr lvl="1"/>
            <a:r>
              <a:rPr lang="en-US" dirty="0"/>
              <a:t>Shared Governance working group – Michael Bruening (Hist)</a:t>
            </a:r>
          </a:p>
          <a:p>
            <a:r>
              <a:rPr lang="en-US" dirty="0"/>
              <a:t>State and System-Level developments</a:t>
            </a:r>
          </a:p>
          <a:p>
            <a:pPr lvl="1"/>
            <a:r>
              <a:rPr lang="en-US" dirty="0"/>
              <a:t>Passage of SB389 – removes cap on tuition increases and allows for differentiated tuition.</a:t>
            </a:r>
          </a:p>
          <a:p>
            <a:pPr lvl="1"/>
            <a:r>
              <a:rPr lang="en-US" dirty="0"/>
              <a:t>State-level allocation for UM System was increased this year</a:t>
            </a:r>
          </a:p>
          <a:p>
            <a:pPr lvl="1"/>
            <a:r>
              <a:rPr lang="en-US" dirty="0"/>
              <a:t>UM System budget outlet positive for next several years</a:t>
            </a:r>
          </a:p>
          <a:p>
            <a:pPr lvl="1"/>
            <a:r>
              <a:rPr lang="en-US" dirty="0"/>
              <a:t>Health Benefit plans are seeing limited cost increase for the upcoming year</a:t>
            </a:r>
          </a:p>
          <a:p>
            <a:pPr lvl="1"/>
            <a:r>
              <a:rPr lang="en-US" dirty="0"/>
              <a:t>System-level IT driven by security concerns but mindful of campus-level and faculty-driven concerns.</a:t>
            </a:r>
          </a:p>
          <a:p>
            <a:pPr lvl="1"/>
            <a:r>
              <a:rPr lang="en-US" dirty="0"/>
              <a:t>Board of Curators sees need for UM System investment and is very enthusiastic about Missouri S&amp;T, strong focus on accountability</a:t>
            </a:r>
          </a:p>
        </p:txBody>
      </p:sp>
      <p:sp>
        <p:nvSpPr>
          <p:cNvPr id="3" name="Text Placeholder 2">
            <a:extLst>
              <a:ext uri="{FF2B5EF4-FFF2-40B4-BE49-F238E27FC236}">
                <a16:creationId xmlns:a16="http://schemas.microsoft.com/office/drawing/2014/main" id="{A16A4D66-EF15-4C0D-9FA1-FF9A32E459EA}"/>
              </a:ext>
            </a:extLst>
          </p:cNvPr>
          <p:cNvSpPr>
            <a:spLocks noGrp="1"/>
          </p:cNvSpPr>
          <p:nvPr>
            <p:ph type="body" sz="quarter" idx="10"/>
          </p:nvPr>
        </p:nvSpPr>
        <p:spPr/>
        <p:txBody>
          <a:bodyPr>
            <a:normAutofit/>
          </a:bodyPr>
          <a:lstStyle/>
          <a:p>
            <a:r>
              <a:rPr lang="en-US" dirty="0"/>
              <a:t>President’s Report</a:t>
            </a:r>
          </a:p>
          <a:p>
            <a:endParaRPr lang="en-US" dirty="0"/>
          </a:p>
        </p:txBody>
      </p:sp>
    </p:spTree>
    <p:extLst>
      <p:ext uri="{BB962C8B-B14F-4D97-AF65-F5344CB8AC3E}">
        <p14:creationId xmlns:p14="http://schemas.microsoft.com/office/powerpoint/2010/main" val="3149485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2A0B40-FA5C-416C-ABB8-D1B0E22F8059}"/>
              </a:ext>
            </a:extLst>
          </p:cNvPr>
          <p:cNvSpPr>
            <a:spLocks noGrp="1"/>
          </p:cNvSpPr>
          <p:nvPr>
            <p:ph type="body" sz="quarter" idx="11"/>
          </p:nvPr>
        </p:nvSpPr>
        <p:spPr/>
        <p:txBody>
          <a:bodyPr>
            <a:normAutofit/>
          </a:bodyPr>
          <a:lstStyle/>
          <a:p>
            <a:r>
              <a:rPr lang="en-US" dirty="0"/>
              <a:t>Administrative Leadership Changes</a:t>
            </a:r>
          </a:p>
          <a:p>
            <a:pPr marL="685800" lvl="1" indent="-342900">
              <a:lnSpc>
                <a:spcPct val="200000"/>
              </a:lnSpc>
              <a:buFont typeface="+mj-lt"/>
              <a:buAutoNum type="arabicPeriod"/>
            </a:pPr>
            <a:r>
              <a:rPr lang="en-US" dirty="0"/>
              <a:t>Provost and Executive Vice Chancellor for Academic Affairs: Dr Colin Potts</a:t>
            </a:r>
          </a:p>
          <a:p>
            <a:pPr marL="685800" lvl="1" indent="-342900">
              <a:lnSpc>
                <a:spcPct val="200000"/>
              </a:lnSpc>
              <a:buFont typeface="+mj-lt"/>
              <a:buAutoNum type="arabicPeriod"/>
            </a:pPr>
            <a:r>
              <a:rPr lang="en-US" dirty="0"/>
              <a:t>Vice Chancellor for Finance and Operations: Alysha O’Neil</a:t>
            </a:r>
          </a:p>
          <a:p>
            <a:pPr marL="685800" lvl="1" indent="-342900">
              <a:lnSpc>
                <a:spcPct val="200000"/>
              </a:lnSpc>
              <a:buFont typeface="+mj-lt"/>
              <a:buAutoNum type="arabicPeriod"/>
            </a:pPr>
            <a:r>
              <a:rPr lang="en-US" dirty="0"/>
              <a:t>Chief Information Officer: Danny Tang</a:t>
            </a:r>
          </a:p>
          <a:p>
            <a:pPr marL="685800" lvl="1" indent="-342900">
              <a:lnSpc>
                <a:spcPct val="200000"/>
              </a:lnSpc>
              <a:buFont typeface="+mj-lt"/>
              <a:buAutoNum type="arabicPeriod"/>
            </a:pPr>
            <a:r>
              <a:rPr lang="en-US" dirty="0"/>
              <a:t>Vice Chancellor for Research: Prof Kamal Khayat (</a:t>
            </a:r>
            <a:r>
              <a:rPr lang="en-US" dirty="0" err="1"/>
              <a:t>CArEE</a:t>
            </a:r>
            <a:r>
              <a:rPr lang="en-US" dirty="0"/>
              <a:t>)</a:t>
            </a:r>
          </a:p>
          <a:p>
            <a:pPr marL="685800" lvl="1" indent="-342900">
              <a:lnSpc>
                <a:spcPct val="200000"/>
              </a:lnSpc>
              <a:buFont typeface="+mj-lt"/>
              <a:buAutoNum type="arabicPeriod"/>
            </a:pPr>
            <a:r>
              <a:rPr lang="en-US" dirty="0"/>
              <a:t>Vice Provost for Graduate Education: Dr. Costas </a:t>
            </a:r>
            <a:r>
              <a:rPr lang="en-US" dirty="0" err="1"/>
              <a:t>Tsatsoulis</a:t>
            </a:r>
            <a:endParaRPr lang="en-US" dirty="0"/>
          </a:p>
          <a:p>
            <a:pPr marL="685800" lvl="1" indent="-342900">
              <a:lnSpc>
                <a:spcPct val="200000"/>
              </a:lnSpc>
              <a:buFont typeface="+mj-lt"/>
              <a:buAutoNum type="arabicPeriod"/>
            </a:pPr>
            <a:r>
              <a:rPr lang="en-US" dirty="0"/>
              <a:t>Equity and Title IX Director: search in process</a:t>
            </a:r>
          </a:p>
        </p:txBody>
      </p:sp>
      <p:sp>
        <p:nvSpPr>
          <p:cNvPr id="3" name="Text Placeholder 2">
            <a:extLst>
              <a:ext uri="{FF2B5EF4-FFF2-40B4-BE49-F238E27FC236}">
                <a16:creationId xmlns:a16="http://schemas.microsoft.com/office/drawing/2014/main" id="{ACFF0273-3392-4126-B709-64C4FB2F2ECC}"/>
              </a:ext>
            </a:extLst>
          </p:cNvPr>
          <p:cNvSpPr>
            <a:spLocks noGrp="1"/>
          </p:cNvSpPr>
          <p:nvPr>
            <p:ph type="body" sz="quarter" idx="10"/>
          </p:nvPr>
        </p:nvSpPr>
        <p:spPr/>
        <p:txBody>
          <a:bodyPr>
            <a:normAutofit/>
          </a:bodyPr>
          <a:lstStyle/>
          <a:p>
            <a:r>
              <a:rPr lang="en-US" dirty="0"/>
              <a:t>President’s Report	</a:t>
            </a:r>
          </a:p>
        </p:txBody>
      </p:sp>
    </p:spTree>
    <p:extLst>
      <p:ext uri="{BB962C8B-B14F-4D97-AF65-F5344CB8AC3E}">
        <p14:creationId xmlns:p14="http://schemas.microsoft.com/office/powerpoint/2010/main" val="3308155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C31B9E-2BDE-4D7D-912B-2D45E4559A8D}"/>
              </a:ext>
            </a:extLst>
          </p:cNvPr>
          <p:cNvSpPr>
            <a:spLocks noGrp="1"/>
          </p:cNvSpPr>
          <p:nvPr>
            <p:ph type="body" sz="quarter" idx="11"/>
          </p:nvPr>
        </p:nvSpPr>
        <p:spPr/>
        <p:txBody>
          <a:bodyPr>
            <a:normAutofit/>
          </a:bodyPr>
          <a:lstStyle/>
          <a:p>
            <a:r>
              <a:rPr lang="en-US" dirty="0"/>
              <a:t>Faculty Senate Report</a:t>
            </a:r>
          </a:p>
          <a:p>
            <a:pPr lvl="1"/>
            <a:r>
              <a:rPr lang="en-US" dirty="0"/>
              <a:t>Brief, PowerPoint-based Report from each Faculty Senate Meeting</a:t>
            </a:r>
          </a:p>
          <a:p>
            <a:pPr lvl="1"/>
            <a:r>
              <a:rPr lang="en-US" dirty="0"/>
              <a:t>Distributed to Senators the week following each meeting</a:t>
            </a:r>
          </a:p>
          <a:p>
            <a:pPr lvl="1"/>
            <a:r>
              <a:rPr lang="en-US" dirty="0"/>
              <a:t>Intended purpose - starting point for Department-level report by Faculty Senators</a:t>
            </a:r>
          </a:p>
          <a:p>
            <a:pPr lvl="1"/>
            <a:endParaRPr lang="en-US" dirty="0"/>
          </a:p>
          <a:p>
            <a:r>
              <a:rPr lang="en-US" dirty="0"/>
              <a:t>Faculty Senate Meeting Feedback</a:t>
            </a:r>
          </a:p>
          <a:p>
            <a:pPr lvl="1"/>
            <a:r>
              <a:rPr lang="en-US" dirty="0"/>
              <a:t>Qualtrics-based survey on Meeting-specific issues</a:t>
            </a:r>
          </a:p>
          <a:p>
            <a:pPr lvl="1"/>
            <a:r>
              <a:rPr lang="en-US" dirty="0"/>
              <a:t>Link distributed via email at end of Faculty Senate meeting (3:30pm)</a:t>
            </a:r>
          </a:p>
          <a:p>
            <a:pPr lvl="1"/>
            <a:r>
              <a:rPr lang="en-US" dirty="0"/>
              <a:t>Available for input through following Saturday, 12noon.</a:t>
            </a:r>
          </a:p>
          <a:p>
            <a:pPr lvl="1"/>
            <a:r>
              <a:rPr lang="en-US" dirty="0"/>
              <a:t>Link also available on facsenate.mst.edu</a:t>
            </a:r>
          </a:p>
          <a:p>
            <a:pPr lvl="1"/>
            <a:r>
              <a:rPr lang="en-US" dirty="0"/>
              <a:t>Participation </a:t>
            </a:r>
            <a:r>
              <a:rPr lang="en-US" u="sng" dirty="0"/>
              <a:t>not</a:t>
            </a:r>
            <a:r>
              <a:rPr lang="en-US" dirty="0"/>
              <a:t> limited to Faculty Senators</a:t>
            </a:r>
          </a:p>
          <a:p>
            <a:pPr marL="342900" lvl="1" indent="0">
              <a:buNone/>
            </a:pPr>
            <a:endParaRPr lang="en-US" dirty="0"/>
          </a:p>
          <a:p>
            <a:r>
              <a:rPr lang="en-US" b="1" i="1" dirty="0">
                <a:solidFill>
                  <a:srgbClr val="003B49"/>
                </a:solidFill>
              </a:rPr>
              <a:t>Resolution: Acknowledgement of President Raper</a:t>
            </a:r>
          </a:p>
          <a:p>
            <a:pPr marL="342900" lvl="1" indent="0">
              <a:buNone/>
            </a:pPr>
            <a:endParaRPr lang="en-US" dirty="0"/>
          </a:p>
        </p:txBody>
      </p:sp>
      <p:sp>
        <p:nvSpPr>
          <p:cNvPr id="3" name="Text Placeholder 2">
            <a:extLst>
              <a:ext uri="{FF2B5EF4-FFF2-40B4-BE49-F238E27FC236}">
                <a16:creationId xmlns:a16="http://schemas.microsoft.com/office/drawing/2014/main" id="{36276651-24C0-4F10-80C6-E4EA4F686A79}"/>
              </a:ext>
            </a:extLst>
          </p:cNvPr>
          <p:cNvSpPr>
            <a:spLocks noGrp="1"/>
          </p:cNvSpPr>
          <p:nvPr>
            <p:ph type="body" sz="quarter" idx="10"/>
          </p:nvPr>
        </p:nvSpPr>
        <p:spPr/>
        <p:txBody>
          <a:bodyPr>
            <a:normAutofit/>
          </a:bodyPr>
          <a:lstStyle/>
          <a:p>
            <a:r>
              <a:rPr lang="en-US" dirty="0"/>
              <a:t>President’s Report</a:t>
            </a:r>
          </a:p>
        </p:txBody>
      </p:sp>
    </p:spTree>
    <p:extLst>
      <p:ext uri="{BB962C8B-B14F-4D97-AF65-F5344CB8AC3E}">
        <p14:creationId xmlns:p14="http://schemas.microsoft.com/office/powerpoint/2010/main" val="445093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9A92E0-AFF9-4A6B-BF2B-0FF30908A776}"/>
              </a:ext>
            </a:extLst>
          </p:cNvPr>
          <p:cNvSpPr>
            <a:spLocks noGrp="1"/>
          </p:cNvSpPr>
          <p:nvPr>
            <p:ph type="body" sz="quarter" idx="11"/>
          </p:nvPr>
        </p:nvSpPr>
        <p:spPr>
          <a:xfrm>
            <a:off x="195309" y="1287262"/>
            <a:ext cx="8660206" cy="5299969"/>
          </a:xfrm>
        </p:spPr>
        <p:txBody>
          <a:bodyPr>
            <a:normAutofit fontScale="92500" lnSpcReduction="10000"/>
          </a:bodyPr>
          <a:lstStyle/>
          <a:p>
            <a:pPr marL="0" marR="0" indent="0">
              <a:spcBef>
                <a:spcPts val="0"/>
              </a:spcBef>
              <a:spcAft>
                <a:spcPts val="0"/>
              </a:spcAft>
              <a:buNone/>
            </a:pPr>
            <a:r>
              <a:rPr lang="en-US" sz="1700" dirty="0">
                <a:solidFill>
                  <a:schemeClr val="tx1"/>
                </a:solidFill>
                <a:effectLst/>
                <a:latin typeface="Orgon Slab Light" panose="02000503000000020004" pitchFamily="50" charset="0"/>
                <a:ea typeface="Calibri" panose="020F0502020204030204" pitchFamily="34" charset="0"/>
              </a:rPr>
              <a:t>FS2122-Res01</a:t>
            </a:r>
          </a:p>
          <a:p>
            <a:pPr marL="0" marR="0" indent="0">
              <a:spcBef>
                <a:spcPts val="0"/>
              </a:spcBef>
              <a:spcAft>
                <a:spcPts val="0"/>
              </a:spcAft>
              <a:buNone/>
            </a:pPr>
            <a:r>
              <a:rPr lang="en-US" sz="1700" dirty="0">
                <a:solidFill>
                  <a:schemeClr val="tx1"/>
                </a:solidFill>
                <a:effectLst/>
                <a:latin typeface="Orgon Slab Light" panose="02000503000000020004" pitchFamily="50" charset="0"/>
                <a:ea typeface="Calibri" panose="020F0502020204030204" pitchFamily="34" charset="0"/>
              </a:rPr>
              <a:t> </a:t>
            </a:r>
          </a:p>
          <a:p>
            <a:pPr marL="0" marR="0" indent="0">
              <a:spcBef>
                <a:spcPts val="0"/>
              </a:spcBef>
              <a:spcAft>
                <a:spcPts val="0"/>
              </a:spcAft>
              <a:buNone/>
            </a:pPr>
            <a:r>
              <a:rPr lang="en-US" sz="1700" dirty="0">
                <a:solidFill>
                  <a:schemeClr val="tx1"/>
                </a:solidFill>
                <a:effectLst/>
                <a:latin typeface="Orgon Slab Light" panose="02000503000000020004" pitchFamily="50" charset="0"/>
                <a:ea typeface="Calibri" panose="020F0502020204030204" pitchFamily="34" charset="0"/>
              </a:rPr>
              <a:t>Resolution in Acknowledgement of President Raper</a:t>
            </a:r>
          </a:p>
          <a:p>
            <a:pPr marL="0" marR="0" indent="0">
              <a:spcBef>
                <a:spcPts val="0"/>
              </a:spcBef>
              <a:spcAft>
                <a:spcPts val="0"/>
              </a:spcAft>
              <a:buNone/>
            </a:pPr>
            <a:r>
              <a:rPr lang="en-US" sz="1700" dirty="0">
                <a:solidFill>
                  <a:schemeClr val="tx1"/>
                </a:solidFill>
                <a:effectLst/>
                <a:latin typeface="Orgon Slab Light" panose="02000503000000020004" pitchFamily="50" charset="0"/>
                <a:ea typeface="Calibri" panose="020F0502020204030204" pitchFamily="34" charset="0"/>
              </a:rPr>
              <a:t> </a:t>
            </a:r>
          </a:p>
          <a:p>
            <a:pPr marL="0" marR="0" indent="0">
              <a:spcBef>
                <a:spcPts val="0"/>
              </a:spcBef>
              <a:spcAft>
                <a:spcPts val="0"/>
              </a:spcAft>
              <a:buNone/>
            </a:pPr>
            <a:r>
              <a:rPr lang="en-US" sz="1700" dirty="0">
                <a:solidFill>
                  <a:schemeClr val="tx1"/>
                </a:solidFill>
                <a:effectLst/>
                <a:latin typeface="Orgon Slab Light" panose="02000503000000020004" pitchFamily="50" charset="0"/>
                <a:ea typeface="Calibri" panose="020F0502020204030204" pitchFamily="34" charset="0"/>
              </a:rPr>
              <a:t>Whereas Professor Stephen Raper has served the Missouri University of Science &amp; Technology Faculty Senate since 2017 as Parliamentarian, Secretary, President-Elect, and President;</a:t>
            </a:r>
          </a:p>
          <a:p>
            <a:pPr marL="0" marR="0" indent="0">
              <a:spcBef>
                <a:spcPts val="0"/>
              </a:spcBef>
              <a:spcAft>
                <a:spcPts val="0"/>
              </a:spcAft>
              <a:buNone/>
            </a:pPr>
            <a:r>
              <a:rPr lang="en-US" sz="1700" dirty="0">
                <a:solidFill>
                  <a:schemeClr val="tx1"/>
                </a:solidFill>
                <a:effectLst/>
                <a:latin typeface="Orgon Slab Light" panose="02000503000000020004" pitchFamily="50" charset="0"/>
                <a:ea typeface="Calibri" panose="020F0502020204030204" pitchFamily="34" charset="0"/>
              </a:rPr>
              <a:t> </a:t>
            </a:r>
          </a:p>
          <a:p>
            <a:pPr marL="0" marR="0" indent="0">
              <a:spcBef>
                <a:spcPts val="0"/>
              </a:spcBef>
              <a:spcAft>
                <a:spcPts val="0"/>
              </a:spcAft>
              <a:buNone/>
            </a:pPr>
            <a:r>
              <a:rPr lang="en-US" sz="1700" dirty="0">
                <a:solidFill>
                  <a:schemeClr val="tx1"/>
                </a:solidFill>
                <a:effectLst/>
                <a:latin typeface="Orgon Slab Light" panose="02000503000000020004" pitchFamily="50" charset="0"/>
                <a:ea typeface="Calibri" panose="020F0502020204030204" pitchFamily="34" charset="0"/>
              </a:rPr>
              <a:t>Whereas, as an Officer of the Faculty Senate, Professor Raper has demonstrated hard work, good judgment, and an unflinching commitment to the betterment of the campus;</a:t>
            </a:r>
          </a:p>
          <a:p>
            <a:pPr marL="0" marR="0" indent="0">
              <a:spcBef>
                <a:spcPts val="0"/>
              </a:spcBef>
              <a:spcAft>
                <a:spcPts val="0"/>
              </a:spcAft>
              <a:buNone/>
            </a:pPr>
            <a:r>
              <a:rPr lang="en-US" sz="1700" dirty="0">
                <a:solidFill>
                  <a:schemeClr val="tx1"/>
                </a:solidFill>
                <a:effectLst/>
                <a:latin typeface="Orgon Slab Light" panose="02000503000000020004" pitchFamily="50" charset="0"/>
                <a:ea typeface="Calibri" panose="020F0502020204030204" pitchFamily="34" charset="0"/>
              </a:rPr>
              <a:t> </a:t>
            </a:r>
          </a:p>
          <a:p>
            <a:pPr marL="0" marR="0" indent="0">
              <a:spcBef>
                <a:spcPts val="0"/>
              </a:spcBef>
              <a:spcAft>
                <a:spcPts val="0"/>
              </a:spcAft>
              <a:buNone/>
            </a:pPr>
            <a:r>
              <a:rPr lang="en-US" sz="1700" dirty="0">
                <a:solidFill>
                  <a:schemeClr val="tx1"/>
                </a:solidFill>
                <a:effectLst/>
                <a:latin typeface="Orgon Slab Light" panose="02000503000000020004" pitchFamily="50" charset="0"/>
                <a:ea typeface="Calibri" panose="020F0502020204030204" pitchFamily="34" charset="0"/>
              </a:rPr>
              <a:t>Whereas, Professor Raper has addressed issues directly and sought meaningful resolution, helping the campus to navigate through difficult times of change;</a:t>
            </a:r>
          </a:p>
          <a:p>
            <a:pPr marL="0" marR="0" indent="0">
              <a:spcBef>
                <a:spcPts val="0"/>
              </a:spcBef>
              <a:spcAft>
                <a:spcPts val="0"/>
              </a:spcAft>
              <a:buNone/>
            </a:pPr>
            <a:r>
              <a:rPr lang="en-US" sz="1700" dirty="0">
                <a:solidFill>
                  <a:schemeClr val="tx1"/>
                </a:solidFill>
                <a:effectLst/>
                <a:latin typeface="Orgon Slab Light" panose="02000503000000020004" pitchFamily="50" charset="0"/>
                <a:ea typeface="Calibri" panose="020F0502020204030204" pitchFamily="34" charset="0"/>
              </a:rPr>
              <a:t> </a:t>
            </a:r>
          </a:p>
          <a:p>
            <a:pPr marL="0" marR="0" indent="0">
              <a:spcBef>
                <a:spcPts val="0"/>
              </a:spcBef>
              <a:spcAft>
                <a:spcPts val="0"/>
              </a:spcAft>
              <a:buNone/>
            </a:pPr>
            <a:r>
              <a:rPr lang="en-US" sz="1700" dirty="0">
                <a:solidFill>
                  <a:schemeClr val="tx1"/>
                </a:solidFill>
                <a:effectLst/>
                <a:latin typeface="Orgon Slab Light" panose="02000503000000020004" pitchFamily="50" charset="0"/>
                <a:ea typeface="Calibri" panose="020F0502020204030204" pitchFamily="34" charset="0"/>
              </a:rPr>
              <a:t>Whereas, Professor Raper has modeled the long-term view and ownership of the institution that reflects the ideal of a committed faculty, and was a consistent voice for the faculty, ever mindful of the need for a team mentality between faculty, staff, students and administration;</a:t>
            </a:r>
          </a:p>
          <a:p>
            <a:pPr marL="0" marR="0" indent="0">
              <a:spcBef>
                <a:spcPts val="0"/>
              </a:spcBef>
              <a:spcAft>
                <a:spcPts val="0"/>
              </a:spcAft>
              <a:buNone/>
            </a:pPr>
            <a:r>
              <a:rPr lang="en-US" sz="1700" dirty="0">
                <a:solidFill>
                  <a:schemeClr val="tx1"/>
                </a:solidFill>
                <a:effectLst/>
                <a:latin typeface="Orgon Slab Light" panose="02000503000000020004" pitchFamily="50" charset="0"/>
                <a:ea typeface="Calibri" panose="020F0502020204030204" pitchFamily="34" charset="0"/>
              </a:rPr>
              <a:t> </a:t>
            </a:r>
          </a:p>
          <a:p>
            <a:pPr marL="0" marR="0" indent="0">
              <a:spcBef>
                <a:spcPts val="0"/>
              </a:spcBef>
              <a:spcAft>
                <a:spcPts val="0"/>
              </a:spcAft>
              <a:buNone/>
            </a:pPr>
            <a:r>
              <a:rPr lang="en-US" sz="1700" dirty="0">
                <a:solidFill>
                  <a:schemeClr val="tx1"/>
                </a:solidFill>
                <a:effectLst/>
                <a:latin typeface="Orgon Slab Light" panose="02000503000000020004" pitchFamily="50" charset="0"/>
                <a:ea typeface="Calibri" panose="020F0502020204030204" pitchFamily="34" charset="0"/>
              </a:rPr>
              <a:t>Be it resolved that the Faculty Senate of the Missouri University of Science &amp; Technology does hereby sincerely thank Professor Raper for many tasks well done and wish him continued success in his future endeavors.</a:t>
            </a:r>
          </a:p>
          <a:p>
            <a:pPr marL="0" marR="0" indent="0">
              <a:spcBef>
                <a:spcPts val="0"/>
              </a:spcBef>
              <a:spcAft>
                <a:spcPts val="0"/>
              </a:spcAft>
              <a:buNone/>
            </a:pPr>
            <a:endParaRPr lang="en-US" sz="1700" dirty="0">
              <a:solidFill>
                <a:schemeClr val="tx1"/>
              </a:solidFill>
              <a:effectLst/>
              <a:latin typeface="Orgon Slab Light" panose="02000503000000020004" pitchFamily="50" charset="0"/>
              <a:ea typeface="Calibri" panose="020F0502020204030204" pitchFamily="34" charset="0"/>
            </a:endParaRPr>
          </a:p>
          <a:p>
            <a:pPr marL="0" marR="0" indent="0">
              <a:spcBef>
                <a:spcPts val="0"/>
              </a:spcBef>
              <a:spcAft>
                <a:spcPts val="0"/>
              </a:spcAft>
              <a:buNone/>
            </a:pPr>
            <a:r>
              <a:rPr lang="en-US" sz="1700" dirty="0">
                <a:solidFill>
                  <a:schemeClr val="tx1"/>
                </a:solidFill>
                <a:effectLst/>
                <a:latin typeface="Orgon Slab Light" panose="02000503000000020004" pitchFamily="50" charset="0"/>
                <a:ea typeface="Calibri" panose="020F0502020204030204" pitchFamily="34" charset="0"/>
              </a:rPr>
              <a:t>Adopted this 23</a:t>
            </a:r>
            <a:r>
              <a:rPr lang="en-US" sz="1700" baseline="30000" dirty="0">
                <a:solidFill>
                  <a:schemeClr val="tx1"/>
                </a:solidFill>
                <a:effectLst/>
                <a:latin typeface="Orgon Slab Light" panose="02000503000000020004" pitchFamily="50" charset="0"/>
                <a:ea typeface="Calibri" panose="020F0502020204030204" pitchFamily="34" charset="0"/>
              </a:rPr>
              <a:t>rd</a:t>
            </a:r>
            <a:r>
              <a:rPr lang="en-US" sz="1700" dirty="0">
                <a:solidFill>
                  <a:schemeClr val="tx1"/>
                </a:solidFill>
                <a:effectLst/>
                <a:latin typeface="Orgon Slab Light" panose="02000503000000020004" pitchFamily="50" charset="0"/>
                <a:ea typeface="Calibri" panose="020F0502020204030204" pitchFamily="34" charset="0"/>
              </a:rPr>
              <a:t> day of September, 2021 at the meeting of the Missouri University of Science &amp; Technology Faculty Senate.</a:t>
            </a:r>
          </a:p>
          <a:p>
            <a:endParaRPr lang="en-US" dirty="0"/>
          </a:p>
        </p:txBody>
      </p:sp>
    </p:spTree>
    <p:extLst>
      <p:ext uri="{BB962C8B-B14F-4D97-AF65-F5344CB8AC3E}">
        <p14:creationId xmlns:p14="http://schemas.microsoft.com/office/powerpoint/2010/main" val="153168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 	Administrative Reports</a:t>
            </a:r>
          </a:p>
          <a:p>
            <a:pPr marL="0" indent="0" defTabSz="685800">
              <a:buNone/>
            </a:pPr>
            <a:r>
              <a:rPr lang="en-US" sz="3600" dirty="0"/>
              <a:t>	</a:t>
            </a:r>
            <a:r>
              <a:rPr lang="en-US" sz="3600" dirty="0">
                <a:solidFill>
                  <a:srgbClr val="003B49"/>
                </a:solidFill>
                <a:latin typeface="Orgon Slab" panose="02000503000000020004" pitchFamily="50" charset="0"/>
              </a:rPr>
              <a:t>A.	Chancellor’s Report</a:t>
            </a:r>
            <a:br>
              <a:rPr lang="en-US" sz="3600" dirty="0">
                <a:solidFill>
                  <a:srgbClr val="003B49"/>
                </a:solidFill>
                <a:latin typeface="Orgon Slab" panose="02000503000000020004" pitchFamily="50" charset="0"/>
              </a:rPr>
            </a:br>
            <a:r>
              <a:rPr lang="en-US" sz="3600" dirty="0">
                <a:solidFill>
                  <a:srgbClr val="003B49"/>
                </a:solidFill>
                <a:latin typeface="Orgon Slab" panose="02000503000000020004" pitchFamily="50" charset="0"/>
              </a:rPr>
              <a:t>		M. Dehghani</a:t>
            </a:r>
          </a:p>
          <a:p>
            <a:pPr marL="0" indent="0" defTabSz="685800">
              <a:buNone/>
            </a:pPr>
            <a:endParaRPr lang="en-US" sz="3600" dirty="0">
              <a:solidFill>
                <a:srgbClr val="003B49"/>
              </a:solidFill>
              <a:latin typeface="Orgon Slab" panose="02000503000000020004" pitchFamily="50" charset="0"/>
            </a:endParaRPr>
          </a:p>
          <a:p>
            <a:pPr marL="0" indent="0" defTabSz="685800">
              <a:buNone/>
            </a:pPr>
            <a:r>
              <a:rPr lang="en-US" sz="3600" dirty="0">
                <a:solidFill>
                  <a:srgbClr val="003B49"/>
                </a:solidFill>
                <a:latin typeface="Orgon Slab" panose="02000503000000020004" pitchFamily="50" charset="0"/>
              </a:rPr>
              <a:t>	</a:t>
            </a: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3447466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D4E0CDE-6FF6-4434-8194-50F6AD1C0FD9}"/>
              </a:ext>
            </a:extLst>
          </p:cNvPr>
          <p:cNvSpPr>
            <a:spLocks noGrp="1"/>
          </p:cNvSpPr>
          <p:nvPr>
            <p:ph type="title"/>
          </p:nvPr>
        </p:nvSpPr>
        <p:spPr/>
        <p:txBody>
          <a:bodyPr/>
          <a:lstStyle/>
          <a:p>
            <a:r>
              <a:rPr lang="en-US" sz="3200"/>
              <a:t>Campus Master Plan approved by Board of Curators at Sept. 2 meeting</a:t>
            </a:r>
            <a:endParaRPr lang="en-US" sz="3200" dirty="0"/>
          </a:p>
        </p:txBody>
      </p:sp>
      <p:pic>
        <p:nvPicPr>
          <p:cNvPr id="3" name="Picture 2">
            <a:extLst>
              <a:ext uri="{FF2B5EF4-FFF2-40B4-BE49-F238E27FC236}">
                <a16:creationId xmlns:a16="http://schemas.microsoft.com/office/drawing/2014/main" id="{73A27B5C-45D9-4029-8820-920D082B5592}"/>
              </a:ext>
            </a:extLst>
          </p:cNvPr>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095838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686050"/>
            <a:ext cx="8197114" cy="3557587"/>
          </a:xfrm>
        </p:spPr>
        <p:txBody>
          <a:bodyPr/>
          <a:lstStyle/>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The same rules apply over virtual meetings as over in-person meetings</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Only Senators may debate motions</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Only Senators can vote</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If you are not a Senator, or a proxy, you cannot vote or debate </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Do not speak over someone, or out of order</a:t>
            </a:r>
          </a:p>
          <a:p>
            <a:pPr marL="514350" lvl="1" indent="-171450" defTabSz="685800">
              <a:lnSpc>
                <a:spcPct val="90000"/>
              </a:lnSpc>
              <a:spcBef>
                <a:spcPts val="375"/>
              </a:spcBef>
              <a:buFont typeface="Arial" panose="020B0604020202020204" pitchFamily="34" charset="0"/>
              <a:buChar char="•"/>
            </a:pPr>
            <a:r>
              <a:rPr lang="en-US" sz="1800" dirty="0">
                <a:solidFill>
                  <a:prstClr val="black"/>
                </a:solidFill>
                <a:latin typeface="Calibri" panose="020F0502020204030204"/>
                <a:cs typeface="+mn-cs"/>
              </a:rPr>
              <a:t>Raise your hand within the Zoom app</a:t>
            </a:r>
          </a:p>
          <a:p>
            <a:pPr marL="514350" lvl="1" indent="-171450" defTabSz="685800">
              <a:lnSpc>
                <a:spcPct val="90000"/>
              </a:lnSpc>
              <a:spcBef>
                <a:spcPts val="375"/>
              </a:spcBef>
              <a:buFont typeface="Arial" panose="020B0604020202020204" pitchFamily="34" charset="0"/>
              <a:buChar char="•"/>
            </a:pPr>
            <a:r>
              <a:rPr lang="en-US" sz="1800" dirty="0">
                <a:solidFill>
                  <a:prstClr val="black"/>
                </a:solidFill>
                <a:latin typeface="Calibri" panose="020F0502020204030204"/>
                <a:cs typeface="+mn-cs"/>
              </a:rPr>
              <a:t>The President will call on you and then you will have the floor</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Unless you have been recognized (been told you have the floor), you may not speak</a:t>
            </a:r>
          </a:p>
          <a:p>
            <a:pPr marL="171450" lvl="0" indent="-171450" defTabSz="685800">
              <a:lnSpc>
                <a:spcPct val="90000"/>
              </a:lnSpc>
              <a:spcBef>
                <a:spcPts val="750"/>
              </a:spcBef>
              <a:buFont typeface="Arial" panose="020B0604020202020204" pitchFamily="34" charset="0"/>
              <a:buChar char="•"/>
            </a:pPr>
            <a:r>
              <a:rPr lang="en-US" sz="2100" dirty="0">
                <a:solidFill>
                  <a:prstClr val="black"/>
                </a:solidFill>
                <a:latin typeface="Calibri" panose="020F0502020204030204"/>
                <a:cs typeface="+mn-cs"/>
              </a:rPr>
              <a:t>Per Robert’s Rules, each Senator is entitled to only speak twice on </a:t>
            </a:r>
            <a:r>
              <a:rPr lang="en-US" sz="2100">
                <a:solidFill>
                  <a:prstClr val="black"/>
                </a:solidFill>
                <a:latin typeface="Calibri" panose="020F0502020204030204"/>
                <a:cs typeface="+mn-cs"/>
              </a:rPr>
              <a:t>each motion.</a:t>
            </a:r>
            <a:endParaRPr lang="en-US" sz="2100" dirty="0">
              <a:solidFill>
                <a:prstClr val="black"/>
              </a:solidFill>
              <a:latin typeface="Calibri" panose="020F0502020204030204"/>
              <a:cs typeface="+mn-cs"/>
            </a:endParaRPr>
          </a:p>
          <a:p>
            <a:pPr marL="6350" lvl="0" indent="-6350" defTabSz="685800">
              <a:buNone/>
            </a:pPr>
            <a:endParaRPr lang="en-US" sz="3600" dirty="0">
              <a:solidFill>
                <a:srgbClr val="003B49"/>
              </a:solidFill>
              <a:latin typeface="Orgon Slab" panose="02000503000000020004" pitchFamily="50" charset="0"/>
            </a:endParaRPr>
          </a:p>
        </p:txBody>
      </p:sp>
      <p:sp>
        <p:nvSpPr>
          <p:cNvPr id="4" name="Text Placeholder 3"/>
          <p:cNvSpPr>
            <a:spLocks noGrp="1"/>
          </p:cNvSpPr>
          <p:nvPr>
            <p:ph type="body" sz="quarter" idx="12"/>
          </p:nvPr>
        </p:nvSpPr>
        <p:spPr>
          <a:xfrm>
            <a:off x="510790" y="1911737"/>
            <a:ext cx="8184662" cy="585208"/>
          </a:xfrm>
        </p:spPr>
        <p:txBody>
          <a:bodyPr>
            <a:noAutofit/>
          </a:bodyPr>
          <a:lstStyle/>
          <a:p>
            <a:r>
              <a:rPr lang="en-US" sz="3600" dirty="0"/>
              <a:t>Meeting procedure</a:t>
            </a:r>
            <a:endParaRPr lang="en-US" sz="3600" dirty="0">
              <a:latin typeface="Orgon Slab" panose="02000503000000020004" pitchFamily="50" charset="0"/>
            </a:endParaRPr>
          </a:p>
        </p:txBody>
      </p:sp>
    </p:spTree>
    <p:extLst>
      <p:ext uri="{BB962C8B-B14F-4D97-AF65-F5344CB8AC3E}">
        <p14:creationId xmlns:p14="http://schemas.microsoft.com/office/powerpoint/2010/main" val="1727165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E8F78E3-A3D6-495B-915E-1CF72451B2C5}"/>
              </a:ext>
            </a:extLst>
          </p:cNvPr>
          <p:cNvSpPr>
            <a:spLocks noGrp="1"/>
          </p:cNvSpPr>
          <p:nvPr>
            <p:ph type="title"/>
          </p:nvPr>
        </p:nvSpPr>
        <p:spPr/>
        <p:txBody>
          <a:bodyPr/>
          <a:lstStyle/>
          <a:p>
            <a:r>
              <a:rPr lang="en-US" sz="3200"/>
              <a:t>Campus Master Plan facilities include:</a:t>
            </a:r>
            <a:endParaRPr lang="en-US" sz="3200" dirty="0"/>
          </a:p>
        </p:txBody>
      </p:sp>
      <p:pic>
        <p:nvPicPr>
          <p:cNvPr id="3" name="Picture 2">
            <a:extLst>
              <a:ext uri="{FF2B5EF4-FFF2-40B4-BE49-F238E27FC236}">
                <a16:creationId xmlns:a16="http://schemas.microsoft.com/office/drawing/2014/main" id="{FBA3E81A-1DDE-45E1-8AD6-0E00BBA54C37}"/>
              </a:ext>
            </a:extLst>
          </p:cNvPr>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242805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51EA67F-6D70-47C0-81F7-850451055FD2}"/>
              </a:ext>
            </a:extLst>
          </p:cNvPr>
          <p:cNvSpPr>
            <a:spLocks noGrp="1"/>
          </p:cNvSpPr>
          <p:nvPr>
            <p:ph type="title"/>
          </p:nvPr>
        </p:nvSpPr>
        <p:spPr/>
        <p:txBody>
          <a:bodyPr/>
          <a:lstStyle/>
          <a:p>
            <a:r>
              <a:rPr lang="en-US" sz="3600">
                <a:solidFill>
                  <a:srgbClr val="003B49"/>
                </a:solidFill>
              </a:rPr>
              <a:t>The Arrival District will connect I-44 to the main academic campus</a:t>
            </a:r>
            <a:endParaRPr lang="en-US" sz="3600" dirty="0">
              <a:solidFill>
                <a:srgbClr val="003B49"/>
              </a:solidFill>
            </a:endParaRPr>
          </a:p>
        </p:txBody>
      </p:sp>
      <p:pic>
        <p:nvPicPr>
          <p:cNvPr id="3" name="Picture 2">
            <a:extLst>
              <a:ext uri="{FF2B5EF4-FFF2-40B4-BE49-F238E27FC236}">
                <a16:creationId xmlns:a16="http://schemas.microsoft.com/office/drawing/2014/main" id="{ACC4F3DE-CB37-4277-8B19-DFC9A071A49F}"/>
              </a:ext>
            </a:extLst>
          </p:cNvPr>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533897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036521B-F986-4137-8792-CF8036F6F571}"/>
              </a:ext>
            </a:extLst>
          </p:cNvPr>
          <p:cNvSpPr>
            <a:spLocks noGrp="1"/>
          </p:cNvSpPr>
          <p:nvPr>
            <p:ph type="title"/>
          </p:nvPr>
        </p:nvSpPr>
        <p:spPr/>
        <p:txBody>
          <a:bodyPr/>
          <a:lstStyle/>
          <a:p>
            <a:r>
              <a:rPr lang="en-US" sz="3200"/>
              <a:t>The Innovation Lab will be a hub for all students</a:t>
            </a:r>
            <a:endParaRPr lang="en-US" sz="3200" dirty="0"/>
          </a:p>
        </p:txBody>
      </p:sp>
      <p:pic>
        <p:nvPicPr>
          <p:cNvPr id="3" name="Picture 2">
            <a:extLst>
              <a:ext uri="{FF2B5EF4-FFF2-40B4-BE49-F238E27FC236}">
                <a16:creationId xmlns:a16="http://schemas.microsoft.com/office/drawing/2014/main" id="{847C2CAF-9AC9-4906-A677-15D17C899B4A}"/>
              </a:ext>
            </a:extLst>
          </p:cNvPr>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2178188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C81773A-B596-4CC2-8022-0BBEC8710600}"/>
              </a:ext>
            </a:extLst>
          </p:cNvPr>
          <p:cNvSpPr>
            <a:spLocks noGrp="1"/>
          </p:cNvSpPr>
          <p:nvPr>
            <p:ph type="title"/>
          </p:nvPr>
        </p:nvSpPr>
        <p:spPr/>
        <p:txBody>
          <a:bodyPr>
            <a:normAutofit fontScale="90000"/>
          </a:bodyPr>
          <a:lstStyle/>
          <a:p>
            <a:r>
              <a:rPr lang="en-US" sz="3200">
                <a:solidFill>
                  <a:srgbClr val="003B49"/>
                </a:solidFill>
              </a:rPr>
              <a:t>The Welcome Center will be a key  facility for prospective students and families exploring S&amp;T</a:t>
            </a:r>
            <a:endParaRPr lang="en-US" sz="3200" dirty="0">
              <a:solidFill>
                <a:srgbClr val="003B49"/>
              </a:solidFill>
            </a:endParaRPr>
          </a:p>
        </p:txBody>
      </p:sp>
      <p:pic>
        <p:nvPicPr>
          <p:cNvPr id="3" name="Picture 2">
            <a:extLst>
              <a:ext uri="{FF2B5EF4-FFF2-40B4-BE49-F238E27FC236}">
                <a16:creationId xmlns:a16="http://schemas.microsoft.com/office/drawing/2014/main" id="{9EF0E47D-4CDD-4C71-BC66-EB5711EBEA9A}"/>
              </a:ext>
            </a:extLst>
          </p:cNvPr>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789207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45582AE-BF9F-4E87-815C-CDCC36CBF4CE}"/>
              </a:ext>
            </a:extLst>
          </p:cNvPr>
          <p:cNvSpPr>
            <a:spLocks noGrp="1"/>
          </p:cNvSpPr>
          <p:nvPr>
            <p:ph type="title"/>
          </p:nvPr>
        </p:nvSpPr>
        <p:spPr/>
        <p:txBody>
          <a:bodyPr>
            <a:normAutofit fontScale="90000"/>
          </a:bodyPr>
          <a:lstStyle/>
          <a:p>
            <a:r>
              <a:rPr lang="en-US" sz="3200">
                <a:solidFill>
                  <a:srgbClr val="003B49"/>
                </a:solidFill>
              </a:rPr>
              <a:t>The Missouri Protoplex will be the first building on S&amp;T’s Manufacturing Technology and Innovation Campus</a:t>
            </a:r>
            <a:endParaRPr lang="en-US" sz="3200" dirty="0">
              <a:solidFill>
                <a:srgbClr val="003B49"/>
              </a:solidFill>
            </a:endParaRPr>
          </a:p>
        </p:txBody>
      </p:sp>
      <p:pic>
        <p:nvPicPr>
          <p:cNvPr id="3" name="Picture 2">
            <a:extLst>
              <a:ext uri="{FF2B5EF4-FFF2-40B4-BE49-F238E27FC236}">
                <a16:creationId xmlns:a16="http://schemas.microsoft.com/office/drawing/2014/main" id="{C4B2FCA8-222A-47BA-B335-55419114626B}"/>
              </a:ext>
            </a:extLst>
          </p:cNvPr>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213723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BF8C040-3095-4410-B4A1-5DCE0482CDA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E45071C6-31E7-47C5-A3EC-ED9715FA88A0}"/>
              </a:ext>
            </a:extLst>
          </p:cNvPr>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625076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 	Administrative Reports</a:t>
            </a:r>
          </a:p>
          <a:p>
            <a:pPr marL="0" indent="0" defTabSz="685800">
              <a:buNone/>
            </a:pPr>
            <a:r>
              <a:rPr lang="en-US" sz="3600" dirty="0"/>
              <a:t>	</a:t>
            </a:r>
            <a:r>
              <a:rPr lang="en-US" sz="3600" dirty="0">
                <a:solidFill>
                  <a:srgbClr val="003B49"/>
                </a:solidFill>
                <a:latin typeface="Orgon Slab" panose="02000503000000020004" pitchFamily="50" charset="0"/>
              </a:rPr>
              <a:t>B.	Provost’s Report</a:t>
            </a:r>
            <a:br>
              <a:rPr lang="en-US" sz="3600" dirty="0">
                <a:solidFill>
                  <a:srgbClr val="003B49"/>
                </a:solidFill>
                <a:latin typeface="Orgon Slab" panose="02000503000000020004" pitchFamily="50" charset="0"/>
              </a:rPr>
            </a:br>
            <a:r>
              <a:rPr lang="en-US" sz="3600" dirty="0">
                <a:solidFill>
                  <a:srgbClr val="003B49"/>
                </a:solidFill>
                <a:latin typeface="Orgon Slab" panose="02000503000000020004" pitchFamily="50" charset="0"/>
              </a:rPr>
              <a:t>		C. Potts</a:t>
            </a:r>
          </a:p>
          <a:p>
            <a:pPr marL="0" indent="0" defTabSz="685800">
              <a:buNone/>
            </a:pPr>
            <a:r>
              <a:rPr lang="en-US" sz="36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1047559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A7DC2-E76A-4380-92C0-92AFEEB9511A}"/>
              </a:ext>
            </a:extLst>
          </p:cNvPr>
          <p:cNvSpPr>
            <a:spLocks noGrp="1"/>
          </p:cNvSpPr>
          <p:nvPr>
            <p:ph type="title"/>
          </p:nvPr>
        </p:nvSpPr>
        <p:spPr/>
        <p:txBody>
          <a:bodyPr/>
          <a:lstStyle/>
          <a:p>
            <a:r>
              <a:rPr lang="en-US" dirty="0"/>
              <a:t>Enrollment Issues and Plans</a:t>
            </a:r>
          </a:p>
        </p:txBody>
      </p:sp>
      <p:sp>
        <p:nvSpPr>
          <p:cNvPr id="3" name="TextBox 2">
            <a:extLst>
              <a:ext uri="{FF2B5EF4-FFF2-40B4-BE49-F238E27FC236}">
                <a16:creationId xmlns:a16="http://schemas.microsoft.com/office/drawing/2014/main" id="{73052940-B2CC-43CB-A501-D60D485C6412}"/>
              </a:ext>
            </a:extLst>
          </p:cNvPr>
          <p:cNvSpPr txBox="1"/>
          <p:nvPr/>
        </p:nvSpPr>
        <p:spPr>
          <a:xfrm>
            <a:off x="628651" y="2125267"/>
            <a:ext cx="8006195" cy="2354491"/>
          </a:xfrm>
          <a:prstGeom prst="rect">
            <a:avLst/>
          </a:prstGeom>
          <a:noFill/>
        </p:spPr>
        <p:txBody>
          <a:bodyPr wrap="square" rtlCol="0">
            <a:spAutoFit/>
          </a:bodyPr>
          <a:lstStyle/>
          <a:p>
            <a:pPr defTabSz="685800"/>
            <a:r>
              <a:rPr lang="en-US" sz="2100" b="1" dirty="0">
                <a:solidFill>
                  <a:prstClr val="black"/>
                </a:solidFill>
                <a:latin typeface="Calibri" panose="020F0502020204030204"/>
              </a:rPr>
              <a:t>“North Star” Goals: 12,000 students; 2:1 u/g : grad ratio</a:t>
            </a:r>
          </a:p>
          <a:p>
            <a:pPr defTabSz="685800"/>
            <a:r>
              <a:rPr lang="en-US" sz="2100" dirty="0">
                <a:solidFill>
                  <a:prstClr val="black"/>
                </a:solidFill>
                <a:latin typeface="Calibri" panose="020F0502020204030204"/>
              </a:rPr>
              <a:t>	1. We are enrollment revenue-driven</a:t>
            </a:r>
          </a:p>
          <a:p>
            <a:pPr defTabSz="685800"/>
            <a:r>
              <a:rPr lang="en-US" sz="2100" dirty="0">
                <a:solidFill>
                  <a:prstClr val="black"/>
                </a:solidFill>
                <a:latin typeface="Calibri" panose="020F0502020204030204"/>
              </a:rPr>
              <a:t>	2. We are (should be) offering what more students want/need</a:t>
            </a:r>
          </a:p>
          <a:p>
            <a:pPr defTabSz="685800"/>
            <a:r>
              <a:rPr lang="en-US" sz="2100" dirty="0">
                <a:solidFill>
                  <a:prstClr val="black"/>
                </a:solidFill>
                <a:latin typeface="Calibri" panose="020F0502020204030204"/>
              </a:rPr>
              <a:t>	3. The future of HE is shifting away from “preparation for life” t</a:t>
            </a:r>
          </a:p>
          <a:p>
            <a:pPr defTabSz="685800"/>
            <a:r>
              <a:rPr lang="en-US" sz="2100" dirty="0">
                <a:solidFill>
                  <a:prstClr val="black"/>
                </a:solidFill>
                <a:latin typeface="Calibri" panose="020F0502020204030204"/>
              </a:rPr>
              <a:t>	life-long learning</a:t>
            </a:r>
          </a:p>
          <a:p>
            <a:pPr defTabSz="685800"/>
            <a:r>
              <a:rPr lang="en-US" sz="2100" dirty="0">
                <a:solidFill>
                  <a:prstClr val="black"/>
                </a:solidFill>
                <a:latin typeface="Calibri" panose="020F0502020204030204"/>
              </a:rPr>
              <a:t> 	4. Thus grad education will become more career-focused, 	just-in-time, and distributed.</a:t>
            </a:r>
          </a:p>
        </p:txBody>
      </p:sp>
      <p:sp>
        <p:nvSpPr>
          <p:cNvPr id="4" name="TextBox 3">
            <a:extLst>
              <a:ext uri="{FF2B5EF4-FFF2-40B4-BE49-F238E27FC236}">
                <a16:creationId xmlns:a16="http://schemas.microsoft.com/office/drawing/2014/main" id="{B22B7E2C-BB65-4BCE-86FE-848BF3848F6D}"/>
              </a:ext>
            </a:extLst>
          </p:cNvPr>
          <p:cNvSpPr txBox="1"/>
          <p:nvPr/>
        </p:nvSpPr>
        <p:spPr>
          <a:xfrm>
            <a:off x="628651" y="4508303"/>
            <a:ext cx="7523018" cy="1384995"/>
          </a:xfrm>
          <a:prstGeom prst="rect">
            <a:avLst/>
          </a:prstGeom>
          <a:noFill/>
        </p:spPr>
        <p:txBody>
          <a:bodyPr wrap="square" rtlCol="0">
            <a:spAutoFit/>
          </a:bodyPr>
          <a:lstStyle/>
          <a:p>
            <a:pPr defTabSz="685800"/>
            <a:r>
              <a:rPr lang="en-US" sz="2100" b="1" dirty="0">
                <a:solidFill>
                  <a:prstClr val="black"/>
                </a:solidFill>
                <a:latin typeface="Calibri" panose="020F0502020204030204"/>
              </a:rPr>
              <a:t>So….</a:t>
            </a:r>
          </a:p>
          <a:p>
            <a:pPr defTabSz="685800"/>
            <a:r>
              <a:rPr lang="en-US" sz="2100" dirty="0">
                <a:solidFill>
                  <a:prstClr val="black"/>
                </a:solidFill>
                <a:latin typeface="Calibri" panose="020F0502020204030204"/>
              </a:rPr>
              <a:t>	1. Appointments of VPGE (separate from VCR) and VPCPE</a:t>
            </a:r>
          </a:p>
          <a:p>
            <a:pPr defTabSz="685800"/>
            <a:r>
              <a:rPr lang="en-US" sz="2100" dirty="0">
                <a:solidFill>
                  <a:prstClr val="black"/>
                </a:solidFill>
                <a:latin typeface="Calibri" panose="020F0502020204030204"/>
              </a:rPr>
              <a:t>	2. Several u/g admissions initiatives</a:t>
            </a:r>
          </a:p>
          <a:p>
            <a:pPr defTabSz="685800"/>
            <a:r>
              <a:rPr lang="en-US" sz="2100" dirty="0">
                <a:solidFill>
                  <a:prstClr val="black"/>
                </a:solidFill>
                <a:latin typeface="Calibri" panose="020F0502020204030204"/>
              </a:rPr>
              <a:t>	3. Several u/g retention initiatives, incl. direct admission</a:t>
            </a:r>
          </a:p>
        </p:txBody>
      </p:sp>
    </p:spTree>
    <p:extLst>
      <p:ext uri="{BB962C8B-B14F-4D97-AF65-F5344CB8AC3E}">
        <p14:creationId xmlns:p14="http://schemas.microsoft.com/office/powerpoint/2010/main" val="2967975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A7DC2-E76A-4380-92C0-92AFEEB9511A}"/>
              </a:ext>
            </a:extLst>
          </p:cNvPr>
          <p:cNvSpPr>
            <a:spLocks noGrp="1"/>
          </p:cNvSpPr>
          <p:nvPr>
            <p:ph type="title"/>
          </p:nvPr>
        </p:nvSpPr>
        <p:spPr>
          <a:xfrm>
            <a:off x="628650" y="1131094"/>
            <a:ext cx="7886700" cy="793270"/>
          </a:xfrm>
        </p:spPr>
        <p:txBody>
          <a:bodyPr/>
          <a:lstStyle/>
          <a:p>
            <a:r>
              <a:rPr lang="en-US" dirty="0"/>
              <a:t>Direct Admission</a:t>
            </a:r>
          </a:p>
        </p:txBody>
      </p:sp>
      <p:sp>
        <p:nvSpPr>
          <p:cNvPr id="3" name="TextBox 2">
            <a:extLst>
              <a:ext uri="{FF2B5EF4-FFF2-40B4-BE49-F238E27FC236}">
                <a16:creationId xmlns:a16="http://schemas.microsoft.com/office/drawing/2014/main" id="{73052940-B2CC-43CB-A501-D60D485C6412}"/>
              </a:ext>
            </a:extLst>
          </p:cNvPr>
          <p:cNvSpPr txBox="1"/>
          <p:nvPr/>
        </p:nvSpPr>
        <p:spPr>
          <a:xfrm>
            <a:off x="628650" y="1820466"/>
            <a:ext cx="8119110" cy="1708160"/>
          </a:xfrm>
          <a:prstGeom prst="rect">
            <a:avLst/>
          </a:prstGeom>
          <a:noFill/>
        </p:spPr>
        <p:txBody>
          <a:bodyPr wrap="square" rtlCol="0">
            <a:spAutoFit/>
          </a:bodyPr>
          <a:lstStyle/>
          <a:p>
            <a:pPr defTabSz="685800"/>
            <a:r>
              <a:rPr lang="en-US" sz="2100" b="1" dirty="0">
                <a:solidFill>
                  <a:prstClr val="black"/>
                </a:solidFill>
                <a:latin typeface="Calibri" panose="020F0502020204030204"/>
              </a:rPr>
              <a:t>What it is</a:t>
            </a:r>
          </a:p>
          <a:p>
            <a:pPr defTabSz="685800"/>
            <a:r>
              <a:rPr lang="en-US" sz="2100" dirty="0">
                <a:solidFill>
                  <a:prstClr val="black"/>
                </a:solidFill>
                <a:latin typeface="Calibri" panose="020F0502020204030204"/>
              </a:rPr>
              <a:t>	1. Students elect a major on admission – no second bar to meet</a:t>
            </a:r>
          </a:p>
          <a:p>
            <a:pPr defTabSz="685800"/>
            <a:r>
              <a:rPr lang="en-US" sz="2100" dirty="0">
                <a:solidFill>
                  <a:prstClr val="black"/>
                </a:solidFill>
                <a:latin typeface="Calibri" panose="020F0502020204030204"/>
              </a:rPr>
              <a:t>	2. Parity between CEC/CASB (and soon KC) quality expectations</a:t>
            </a:r>
          </a:p>
          <a:p>
            <a:pPr defTabSz="685800"/>
            <a:r>
              <a:rPr lang="en-US" sz="2100" dirty="0">
                <a:solidFill>
                  <a:prstClr val="black"/>
                </a:solidFill>
                <a:latin typeface="Calibri" panose="020F0502020204030204"/>
              </a:rPr>
              <a:t>	3. Departments offer onboarding/mentoring services</a:t>
            </a:r>
          </a:p>
          <a:p>
            <a:pPr defTabSz="685800"/>
            <a:endParaRPr lang="en-US" sz="2100" dirty="0">
              <a:solidFill>
                <a:prstClr val="black"/>
              </a:solidFill>
              <a:latin typeface="Calibri" panose="020F0502020204030204"/>
            </a:endParaRPr>
          </a:p>
        </p:txBody>
      </p:sp>
      <p:sp>
        <p:nvSpPr>
          <p:cNvPr id="4" name="TextBox 3">
            <a:extLst>
              <a:ext uri="{FF2B5EF4-FFF2-40B4-BE49-F238E27FC236}">
                <a16:creationId xmlns:a16="http://schemas.microsoft.com/office/drawing/2014/main" id="{B22B7E2C-BB65-4BCE-86FE-848BF3848F6D}"/>
              </a:ext>
            </a:extLst>
          </p:cNvPr>
          <p:cNvSpPr txBox="1"/>
          <p:nvPr/>
        </p:nvSpPr>
        <p:spPr>
          <a:xfrm>
            <a:off x="628650" y="3201428"/>
            <a:ext cx="8119110" cy="2354491"/>
          </a:xfrm>
          <a:prstGeom prst="rect">
            <a:avLst/>
          </a:prstGeom>
          <a:noFill/>
        </p:spPr>
        <p:txBody>
          <a:bodyPr wrap="square" rtlCol="0">
            <a:spAutoFit/>
          </a:bodyPr>
          <a:lstStyle/>
          <a:p>
            <a:pPr defTabSz="685800"/>
            <a:r>
              <a:rPr lang="en-US" sz="2100" b="1" dirty="0">
                <a:solidFill>
                  <a:prstClr val="black"/>
                </a:solidFill>
                <a:latin typeface="Calibri" panose="020F0502020204030204"/>
              </a:rPr>
              <a:t>What it is not</a:t>
            </a:r>
          </a:p>
          <a:p>
            <a:pPr defTabSz="685800"/>
            <a:r>
              <a:rPr lang="en-US" sz="2100" dirty="0">
                <a:solidFill>
                  <a:prstClr val="black"/>
                </a:solidFill>
                <a:latin typeface="Calibri" panose="020F0502020204030204"/>
              </a:rPr>
              <a:t>	1. NOT irrevocable. But internal transfers must meet degree </a:t>
            </a:r>
            <a:r>
              <a:rPr lang="en-US" sz="2100" dirty="0" err="1">
                <a:solidFill>
                  <a:prstClr val="black"/>
                </a:solidFill>
                <a:latin typeface="Calibri" panose="020F0502020204030204"/>
              </a:rPr>
              <a:t>reqts</a:t>
            </a:r>
            <a:r>
              <a:rPr lang="en-US" sz="2100" dirty="0">
                <a:solidFill>
                  <a:prstClr val="black"/>
                </a:solidFill>
                <a:latin typeface="Calibri" panose="020F0502020204030204"/>
              </a:rPr>
              <a:t>.</a:t>
            </a:r>
          </a:p>
          <a:p>
            <a:pPr defTabSz="685800"/>
            <a:r>
              <a:rPr lang="en-US" sz="2100" dirty="0">
                <a:solidFill>
                  <a:prstClr val="black"/>
                </a:solidFill>
                <a:latin typeface="Calibri" panose="020F0502020204030204"/>
              </a:rPr>
              <a:t>	2. NOT an opening of the floodgates. We can modulate F/S 	ratio by excluding students OR increasing faculty numbers.</a:t>
            </a:r>
          </a:p>
          <a:p>
            <a:pPr defTabSz="685800"/>
            <a:r>
              <a:rPr lang="en-US" sz="2100" dirty="0">
                <a:solidFill>
                  <a:prstClr val="black"/>
                </a:solidFill>
                <a:latin typeface="Calibri" panose="020F0502020204030204"/>
              </a:rPr>
              <a:t>	3. NOT a relaxation of rigor. CEC, CASB (and KC) majors will have 	have parity in expectations.</a:t>
            </a:r>
          </a:p>
          <a:p>
            <a:pPr defTabSz="685800"/>
            <a:r>
              <a:rPr lang="en-US" sz="2100" dirty="0">
                <a:solidFill>
                  <a:prstClr val="black"/>
                </a:solidFill>
                <a:latin typeface="Calibri" panose="020F0502020204030204"/>
              </a:rPr>
              <a:t>	4. NOT a </a:t>
            </a:r>
            <a:r>
              <a:rPr lang="en-US" sz="2100" dirty="0" err="1">
                <a:solidFill>
                  <a:prstClr val="black"/>
                </a:solidFill>
                <a:latin typeface="Calibri" panose="020F0502020204030204"/>
              </a:rPr>
              <a:t>reqt</a:t>
            </a:r>
            <a:r>
              <a:rPr lang="en-US" sz="2100" dirty="0">
                <a:solidFill>
                  <a:prstClr val="black"/>
                </a:solidFill>
                <a:latin typeface="Calibri" panose="020F0502020204030204"/>
              </a:rPr>
              <a:t>. to take on FY/SY academic advising</a:t>
            </a:r>
          </a:p>
        </p:txBody>
      </p:sp>
    </p:spTree>
    <p:extLst>
      <p:ext uri="{BB962C8B-B14F-4D97-AF65-F5344CB8AC3E}">
        <p14:creationId xmlns:p14="http://schemas.microsoft.com/office/powerpoint/2010/main" val="2266409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A7DC2-E76A-4380-92C0-92AFEEB9511A}"/>
              </a:ext>
            </a:extLst>
          </p:cNvPr>
          <p:cNvSpPr>
            <a:spLocks noGrp="1"/>
          </p:cNvSpPr>
          <p:nvPr>
            <p:ph type="title"/>
          </p:nvPr>
        </p:nvSpPr>
        <p:spPr>
          <a:xfrm>
            <a:off x="628650" y="1131094"/>
            <a:ext cx="7886700" cy="793270"/>
          </a:xfrm>
        </p:spPr>
        <p:txBody>
          <a:bodyPr/>
          <a:lstStyle/>
          <a:p>
            <a:r>
              <a:rPr lang="en-US" dirty="0"/>
              <a:t>Future Enrollment </a:t>
            </a:r>
            <a:r>
              <a:rPr lang="en-US" i="1" dirty="0"/>
              <a:t>Proposals</a:t>
            </a:r>
          </a:p>
        </p:txBody>
      </p:sp>
      <p:sp>
        <p:nvSpPr>
          <p:cNvPr id="3" name="TextBox 2">
            <a:extLst>
              <a:ext uri="{FF2B5EF4-FFF2-40B4-BE49-F238E27FC236}">
                <a16:creationId xmlns:a16="http://schemas.microsoft.com/office/drawing/2014/main" id="{73052940-B2CC-43CB-A501-D60D485C6412}"/>
              </a:ext>
            </a:extLst>
          </p:cNvPr>
          <p:cNvSpPr txBox="1"/>
          <p:nvPr/>
        </p:nvSpPr>
        <p:spPr>
          <a:xfrm>
            <a:off x="628650" y="1820466"/>
            <a:ext cx="8119110" cy="3970318"/>
          </a:xfrm>
          <a:prstGeom prst="rect">
            <a:avLst/>
          </a:prstGeom>
          <a:noFill/>
        </p:spPr>
        <p:txBody>
          <a:bodyPr wrap="square" rtlCol="0">
            <a:spAutoFit/>
          </a:bodyPr>
          <a:lstStyle/>
          <a:p>
            <a:pPr defTabSz="685800"/>
            <a:r>
              <a:rPr lang="en-US" sz="2100" b="1" dirty="0">
                <a:solidFill>
                  <a:prstClr val="black"/>
                </a:solidFill>
                <a:latin typeface="Calibri" panose="020F0502020204030204"/>
              </a:rPr>
              <a:t>Direct admissions</a:t>
            </a:r>
          </a:p>
          <a:p>
            <a:pPr defTabSz="685800"/>
            <a:r>
              <a:rPr lang="en-US" sz="2100" dirty="0">
                <a:solidFill>
                  <a:prstClr val="black"/>
                </a:solidFill>
                <a:latin typeface="Calibri" panose="020F0502020204030204"/>
              </a:rPr>
              <a:t>	Into degree clusters/”meta-majors”, rather than single programs</a:t>
            </a:r>
          </a:p>
          <a:p>
            <a:pPr defTabSz="685800"/>
            <a:r>
              <a:rPr lang="en-US" sz="2100" i="1" dirty="0">
                <a:solidFill>
                  <a:prstClr val="black"/>
                </a:solidFill>
                <a:latin typeface="Calibri" panose="020F0502020204030204"/>
              </a:rPr>
              <a:t>	Opportunity to rationalize FY </a:t>
            </a:r>
            <a:r>
              <a:rPr lang="en-US" sz="2100" i="1" dirty="0" err="1">
                <a:solidFill>
                  <a:prstClr val="black"/>
                </a:solidFill>
                <a:latin typeface="Calibri" panose="020F0502020204030204"/>
              </a:rPr>
              <a:t>reqts</a:t>
            </a:r>
            <a:r>
              <a:rPr lang="en-US" sz="2100" i="1" dirty="0">
                <a:solidFill>
                  <a:prstClr val="black"/>
                </a:solidFill>
                <a:latin typeface="Calibri" panose="020F0502020204030204"/>
              </a:rPr>
              <a:t> &amp; “funnel” students into majors</a:t>
            </a:r>
          </a:p>
          <a:p>
            <a:pPr defTabSz="685800"/>
            <a:r>
              <a:rPr lang="en-US" sz="2100" b="1" dirty="0">
                <a:solidFill>
                  <a:prstClr val="black"/>
                </a:solidFill>
                <a:latin typeface="Calibri" panose="020F0502020204030204"/>
              </a:rPr>
              <a:t>Differential tuition</a:t>
            </a:r>
          </a:p>
          <a:p>
            <a:pPr defTabSz="685800"/>
            <a:r>
              <a:rPr lang="en-US" sz="2100" dirty="0">
                <a:solidFill>
                  <a:prstClr val="black"/>
                </a:solidFill>
                <a:latin typeface="Calibri" panose="020F0502020204030204"/>
              </a:rPr>
              <a:t>	Tuition rates set by program, not course</a:t>
            </a:r>
          </a:p>
          <a:p>
            <a:pPr defTabSz="685800"/>
            <a:r>
              <a:rPr lang="en-US" sz="2100" i="1" dirty="0">
                <a:solidFill>
                  <a:prstClr val="black"/>
                </a:solidFill>
                <a:latin typeface="Calibri" panose="020F0502020204030204"/>
              </a:rPr>
              <a:t>	Closer match between price to student and cost to S&amp;T</a:t>
            </a:r>
          </a:p>
          <a:p>
            <a:pPr defTabSz="685800"/>
            <a:r>
              <a:rPr lang="en-US" sz="2100" dirty="0">
                <a:solidFill>
                  <a:prstClr val="black"/>
                </a:solidFill>
                <a:latin typeface="Calibri" panose="020F0502020204030204"/>
              </a:rPr>
              <a:t>	</a:t>
            </a:r>
            <a:r>
              <a:rPr lang="en-US" sz="2100" i="1" dirty="0">
                <a:solidFill>
                  <a:prstClr val="black"/>
                </a:solidFill>
                <a:latin typeface="Calibri" panose="020F0502020204030204"/>
              </a:rPr>
              <a:t>Ease of student/parent outlay/debt prediction </a:t>
            </a:r>
          </a:p>
          <a:p>
            <a:pPr defTabSz="685800"/>
            <a:r>
              <a:rPr lang="en-US" sz="2100" b="1" dirty="0">
                <a:solidFill>
                  <a:prstClr val="black"/>
                </a:solidFill>
                <a:latin typeface="Calibri" panose="020F0502020204030204"/>
              </a:rPr>
              <a:t>Plateaued tuition</a:t>
            </a:r>
          </a:p>
          <a:p>
            <a:pPr defTabSz="685800"/>
            <a:r>
              <a:rPr lang="en-US" sz="2100" dirty="0">
                <a:solidFill>
                  <a:prstClr val="black"/>
                </a:solidFill>
                <a:latin typeface="Calibri" panose="020F0502020204030204"/>
              </a:rPr>
              <a:t>	Tuition set for P-T students (up to 11 hours) by credit hour</a:t>
            </a:r>
          </a:p>
          <a:p>
            <a:pPr defTabSz="685800"/>
            <a:r>
              <a:rPr lang="en-US" sz="2100" dirty="0">
                <a:solidFill>
                  <a:prstClr val="black"/>
                </a:solidFill>
                <a:latin typeface="Calibri" panose="020F0502020204030204"/>
              </a:rPr>
              <a:t>	Tuition set for F-T students at FIXED price for 12-18 hours</a:t>
            </a:r>
          </a:p>
          <a:p>
            <a:pPr defTabSz="685800"/>
            <a:r>
              <a:rPr lang="en-US" sz="2100" i="1" dirty="0">
                <a:solidFill>
                  <a:prstClr val="black"/>
                </a:solidFill>
                <a:latin typeface="Calibri" panose="020F0502020204030204"/>
              </a:rPr>
              <a:t>	Incentive to graduate in 4-5 years</a:t>
            </a:r>
          </a:p>
          <a:p>
            <a:pPr defTabSz="685800"/>
            <a:r>
              <a:rPr lang="en-US" sz="2100" b="1" i="1" dirty="0">
                <a:solidFill>
                  <a:prstClr val="black"/>
                </a:solidFill>
                <a:latin typeface="Calibri" panose="020F0502020204030204"/>
              </a:rPr>
              <a:t>We need faculty input on all the implementation details</a:t>
            </a:r>
          </a:p>
        </p:txBody>
      </p:sp>
    </p:spTree>
    <p:extLst>
      <p:ext uri="{BB962C8B-B14F-4D97-AF65-F5344CB8AC3E}">
        <p14:creationId xmlns:p14="http://schemas.microsoft.com/office/powerpoint/2010/main" val="968790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790" y="2686050"/>
            <a:ext cx="8197114" cy="3557587"/>
          </a:xfrm>
        </p:spPr>
        <p:txBody>
          <a:bodyPr/>
          <a:lstStyle/>
          <a:p>
            <a:pPr marL="6350" indent="-6350" defTabSz="685800">
              <a:buFont typeface="+mj-lt"/>
              <a:buAutoNum type="romanUcPeriod"/>
            </a:pPr>
            <a:r>
              <a:rPr lang="en-US" sz="3600" dirty="0">
                <a:solidFill>
                  <a:srgbClr val="003B49"/>
                </a:solidFill>
                <a:latin typeface="Orgon Slab" panose="02000503000000020004" pitchFamily="50" charset="0"/>
              </a:rPr>
              <a:t> 	Call to Order and Roll Call</a:t>
            </a:r>
          </a:p>
          <a:p>
            <a:pPr marL="6350" lvl="0" indent="-6350" defTabSz="685800">
              <a:buNone/>
            </a:pPr>
            <a:r>
              <a:rPr lang="en-US" sz="3600" dirty="0">
                <a:solidFill>
                  <a:srgbClr val="003B49"/>
                </a:solidFill>
                <a:latin typeface="Orgon Slab" panose="02000503000000020004" pitchFamily="50" charset="0"/>
              </a:rPr>
              <a:t>		D. Westenberg, Secretary</a:t>
            </a:r>
          </a:p>
        </p:txBody>
      </p:sp>
      <p:sp>
        <p:nvSpPr>
          <p:cNvPr id="4" name="Text Placeholder 3"/>
          <p:cNvSpPr>
            <a:spLocks noGrp="1"/>
          </p:cNvSpPr>
          <p:nvPr>
            <p:ph type="body" sz="quarter" idx="12"/>
          </p:nvPr>
        </p:nvSpPr>
        <p:spPr>
          <a:xfrm>
            <a:off x="510790" y="1911737"/>
            <a:ext cx="8184662" cy="585208"/>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4194041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22586-A80A-4047-AC33-269E9F04F35A}"/>
              </a:ext>
            </a:extLst>
          </p:cNvPr>
          <p:cNvSpPr>
            <a:spLocks noGrp="1"/>
          </p:cNvSpPr>
          <p:nvPr>
            <p:ph type="title"/>
          </p:nvPr>
        </p:nvSpPr>
        <p:spPr/>
        <p:txBody>
          <a:bodyPr/>
          <a:lstStyle/>
          <a:p>
            <a:r>
              <a:rPr lang="en-US" dirty="0"/>
              <a:t>Faculty Evaluations</a:t>
            </a:r>
          </a:p>
        </p:txBody>
      </p:sp>
      <p:sp>
        <p:nvSpPr>
          <p:cNvPr id="4" name="TextBox 3">
            <a:extLst>
              <a:ext uri="{FF2B5EF4-FFF2-40B4-BE49-F238E27FC236}">
                <a16:creationId xmlns:a16="http://schemas.microsoft.com/office/drawing/2014/main" id="{40807255-E1AD-1B47-A89E-E74AA6EEE490}"/>
              </a:ext>
            </a:extLst>
          </p:cNvPr>
          <p:cNvSpPr txBox="1"/>
          <p:nvPr/>
        </p:nvSpPr>
        <p:spPr>
          <a:xfrm>
            <a:off x="628650" y="1989800"/>
            <a:ext cx="8090548" cy="3877985"/>
          </a:xfrm>
          <a:prstGeom prst="rect">
            <a:avLst/>
          </a:prstGeom>
          <a:noFill/>
        </p:spPr>
        <p:txBody>
          <a:bodyPr wrap="none" rtlCol="0">
            <a:spAutoFit/>
          </a:bodyPr>
          <a:lstStyle/>
          <a:p>
            <a:pPr defTabSz="685800"/>
            <a:r>
              <a:rPr lang="en-US" sz="2100" b="1" dirty="0">
                <a:solidFill>
                  <a:prstClr val="black"/>
                </a:solidFill>
                <a:latin typeface="Calibri" panose="020F0502020204030204"/>
              </a:rPr>
              <a:t>2020-2021 Evaluation/Salary Cycle Complete</a:t>
            </a:r>
          </a:p>
          <a:p>
            <a:pPr defTabSz="685800"/>
            <a:r>
              <a:rPr lang="en-US" dirty="0">
                <a:solidFill>
                  <a:prstClr val="black"/>
                </a:solidFill>
                <a:latin typeface="Calibri" panose="020F0502020204030204"/>
              </a:rPr>
              <a:t>	Appeals process, incorporating peer input, announced</a:t>
            </a:r>
          </a:p>
          <a:p>
            <a:pPr defTabSz="685800"/>
            <a:r>
              <a:rPr lang="en-US" dirty="0">
                <a:solidFill>
                  <a:prstClr val="black"/>
                </a:solidFill>
                <a:latin typeface="Calibri" panose="020F0502020204030204"/>
              </a:rPr>
              <a:t>	Salary increases contingent on satisfactory ratings (avg. 1.5%)</a:t>
            </a:r>
          </a:p>
          <a:p>
            <a:pPr defTabSz="685800"/>
            <a:r>
              <a:rPr lang="en-US" dirty="0">
                <a:solidFill>
                  <a:prstClr val="black"/>
                </a:solidFill>
                <a:latin typeface="Calibri" panose="020F0502020204030204"/>
              </a:rPr>
              <a:t>		Staff increases were avg 1% plus one-time amounts</a:t>
            </a:r>
          </a:p>
          <a:p>
            <a:pPr defTabSz="685800"/>
            <a:r>
              <a:rPr lang="en-US" dirty="0">
                <a:solidFill>
                  <a:prstClr val="black"/>
                </a:solidFill>
                <a:latin typeface="Calibri" panose="020F0502020204030204"/>
              </a:rPr>
              <a:t>	Market equity adjustments</a:t>
            </a:r>
            <a:endParaRPr lang="en-US" sz="2100" dirty="0">
              <a:solidFill>
                <a:prstClr val="black"/>
              </a:solidFill>
              <a:latin typeface="Calibri" panose="020F0502020204030204"/>
            </a:endParaRPr>
          </a:p>
          <a:p>
            <a:pPr defTabSz="685800"/>
            <a:r>
              <a:rPr lang="en-US" sz="2100" b="1" dirty="0">
                <a:solidFill>
                  <a:prstClr val="black"/>
                </a:solidFill>
                <a:latin typeface="Calibri" panose="020F0502020204030204"/>
              </a:rPr>
              <a:t>Future Evaluations as Part of Personal </a:t>
            </a:r>
            <a:r>
              <a:rPr lang="en-US" sz="2100" b="1" dirty="0" err="1">
                <a:solidFill>
                  <a:prstClr val="black"/>
                </a:solidFill>
                <a:latin typeface="Calibri" panose="020F0502020204030204"/>
              </a:rPr>
              <a:t>Devt</a:t>
            </a:r>
            <a:r>
              <a:rPr lang="en-US" sz="2100" b="1" dirty="0">
                <a:solidFill>
                  <a:prstClr val="black"/>
                </a:solidFill>
                <a:latin typeface="Calibri" panose="020F0502020204030204"/>
              </a:rPr>
              <a:t>. Plan</a:t>
            </a:r>
          </a:p>
          <a:p>
            <a:pPr defTabSz="685800"/>
            <a:r>
              <a:rPr lang="en-US" dirty="0">
                <a:solidFill>
                  <a:prstClr val="black"/>
                </a:solidFill>
                <a:latin typeface="Calibri" panose="020F0502020204030204"/>
              </a:rPr>
              <a:t>	Collaborative goal-setting based on career trajectory &amp; departmental context</a:t>
            </a:r>
          </a:p>
          <a:p>
            <a:pPr defTabSz="685800"/>
            <a:r>
              <a:rPr lang="en-US" dirty="0">
                <a:solidFill>
                  <a:prstClr val="black"/>
                </a:solidFill>
                <a:latin typeface="Calibri" panose="020F0502020204030204"/>
              </a:rPr>
              <a:t>	Investment in professional and leadership development</a:t>
            </a:r>
            <a:endParaRPr lang="en-US" sz="2100" dirty="0">
              <a:solidFill>
                <a:prstClr val="black"/>
              </a:solidFill>
              <a:latin typeface="Calibri" panose="020F0502020204030204"/>
            </a:endParaRPr>
          </a:p>
          <a:p>
            <a:pPr defTabSz="685800"/>
            <a:r>
              <a:rPr lang="en-US" sz="2100" b="1" dirty="0">
                <a:solidFill>
                  <a:prstClr val="black"/>
                </a:solidFill>
                <a:latin typeface="Calibri" panose="020F0502020204030204"/>
              </a:rPr>
              <a:t>Future Teaching Evaluations</a:t>
            </a:r>
          </a:p>
          <a:p>
            <a:pPr defTabSz="685800"/>
            <a:r>
              <a:rPr lang="en-US" dirty="0">
                <a:solidFill>
                  <a:prstClr val="black"/>
                </a:solidFill>
                <a:latin typeface="Calibri" panose="020F0502020204030204"/>
              </a:rPr>
              <a:t>	Improved student survey</a:t>
            </a:r>
          </a:p>
          <a:p>
            <a:pPr defTabSz="685800"/>
            <a:r>
              <a:rPr lang="en-US" dirty="0">
                <a:solidFill>
                  <a:prstClr val="black"/>
                </a:solidFill>
                <a:latin typeface="Calibri" panose="020F0502020204030204"/>
              </a:rPr>
              <a:t>	Peer evaluation</a:t>
            </a:r>
          </a:p>
          <a:p>
            <a:pPr defTabSz="685800"/>
            <a:r>
              <a:rPr lang="en-US" dirty="0">
                <a:solidFill>
                  <a:prstClr val="black"/>
                </a:solidFill>
                <a:latin typeface="Calibri" panose="020F0502020204030204"/>
              </a:rPr>
              <a:t>	Self-reflection and evaluation</a:t>
            </a:r>
          </a:p>
          <a:p>
            <a:pPr defTabSz="685800"/>
            <a:r>
              <a:rPr lang="en-US" sz="2100" b="1" i="1" dirty="0">
                <a:solidFill>
                  <a:prstClr val="black"/>
                </a:solidFill>
                <a:latin typeface="Calibri" panose="020F0502020204030204"/>
              </a:rPr>
              <a:t>We need faculty input on all these future implementation details, too</a:t>
            </a:r>
          </a:p>
        </p:txBody>
      </p:sp>
    </p:spTree>
    <p:extLst>
      <p:ext uri="{BB962C8B-B14F-4D97-AF65-F5344CB8AC3E}">
        <p14:creationId xmlns:p14="http://schemas.microsoft.com/office/powerpoint/2010/main" val="2424071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VII. Reports of Standing Committees</a:t>
            </a:r>
          </a:p>
          <a:p>
            <a:pPr marL="0" indent="0" defTabSz="685800">
              <a:buNone/>
            </a:pPr>
            <a:r>
              <a:rPr lang="en-US" sz="3600" dirty="0"/>
              <a:t>	</a:t>
            </a:r>
            <a:r>
              <a:rPr lang="en-US" sz="3600" dirty="0">
                <a:solidFill>
                  <a:srgbClr val="003B49"/>
                </a:solidFill>
                <a:latin typeface="Orgon Slab" panose="02000503000000020004" pitchFamily="50" charset="0"/>
              </a:rPr>
              <a:t>A.	Academic Freedom and 				       Standards</a:t>
            </a:r>
            <a:br>
              <a:rPr lang="en-US" sz="3600" dirty="0">
                <a:solidFill>
                  <a:srgbClr val="003B49"/>
                </a:solidFill>
                <a:latin typeface="Orgon Slab" panose="02000503000000020004" pitchFamily="50" charset="0"/>
              </a:rPr>
            </a:br>
            <a:r>
              <a:rPr lang="en-US" sz="3600" dirty="0">
                <a:solidFill>
                  <a:srgbClr val="003B49"/>
                </a:solidFill>
                <a:latin typeface="Orgon Slab" panose="02000503000000020004" pitchFamily="50" charset="0"/>
              </a:rPr>
              <a:t>		K. Kosbar</a:t>
            </a:r>
          </a:p>
          <a:p>
            <a:pPr marL="0" indent="0" defTabSz="685800">
              <a:buNone/>
            </a:pPr>
            <a:r>
              <a:rPr lang="en-US" sz="36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1656760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71756" y="2046060"/>
            <a:ext cx="7761043" cy="4621440"/>
          </a:xfrm>
        </p:spPr>
        <p:txBody>
          <a:bodyPr>
            <a:normAutofit fontScale="55000" lnSpcReduction="20000"/>
          </a:bodyPr>
          <a:lstStyle/>
          <a:p>
            <a:pPr algn="ctr"/>
            <a:r>
              <a:rPr lang="en-US" dirty="0"/>
              <a:t>Academic Freedom &amp; Standards Committee</a:t>
            </a:r>
          </a:p>
          <a:p>
            <a:pPr algn="ctr"/>
            <a:endParaRPr lang="en-US" dirty="0"/>
          </a:p>
          <a:p>
            <a:pPr algn="ctr"/>
            <a:r>
              <a:rPr lang="en-US" sz="8600" dirty="0"/>
              <a:t>Status and Draft Resolution</a:t>
            </a:r>
          </a:p>
          <a:p>
            <a:pPr algn="ctr"/>
            <a:endParaRPr lang="en-US" dirty="0"/>
          </a:p>
          <a:p>
            <a:pPr algn="ctr"/>
            <a:r>
              <a:rPr lang="en-US" dirty="0"/>
              <a:t>K. Kosbar</a:t>
            </a:r>
          </a:p>
          <a:p>
            <a:pPr algn="ctr"/>
            <a:r>
              <a:rPr lang="en-US" dirty="0"/>
              <a:t>AF&amp;S Committee Chair</a:t>
            </a:r>
          </a:p>
          <a:p>
            <a:pPr algn="ctr"/>
            <a:endParaRPr lang="en-US" dirty="0"/>
          </a:p>
          <a:p>
            <a:pPr algn="ctr"/>
            <a:r>
              <a:rPr lang="en-US" dirty="0"/>
              <a:t>9/23/21</a:t>
            </a:r>
          </a:p>
          <a:p>
            <a:pPr algn="r"/>
            <a:endParaRPr lang="en-US" sz="1900" dirty="0"/>
          </a:p>
        </p:txBody>
      </p:sp>
    </p:spTree>
    <p:extLst>
      <p:ext uri="{BB962C8B-B14F-4D97-AF65-F5344CB8AC3E}">
        <p14:creationId xmlns:p14="http://schemas.microsoft.com/office/powerpoint/2010/main" val="3125528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68195" y="1357746"/>
            <a:ext cx="7413805" cy="4892296"/>
          </a:xfrm>
        </p:spPr>
        <p:txBody>
          <a:bodyPr/>
          <a:lstStyle/>
          <a:p>
            <a:r>
              <a:rPr lang="en-US" dirty="0"/>
              <a:t>Referral on admission procedures and Foundational Engineering and Computing</a:t>
            </a:r>
          </a:p>
          <a:p>
            <a:pPr lvl="1"/>
            <a:r>
              <a:rPr lang="en-US" dirty="0"/>
              <a:t>On hold, pending action by Curriculum Committee</a:t>
            </a:r>
          </a:p>
          <a:p>
            <a:pPr marL="457200" lvl="1" indent="0">
              <a:buNone/>
            </a:pPr>
            <a:endParaRPr lang="en-US" dirty="0"/>
          </a:p>
          <a:p>
            <a:r>
              <a:rPr lang="en-US" dirty="0"/>
              <a:t>Coordination of Course Syllabi</a:t>
            </a:r>
          </a:p>
          <a:p>
            <a:pPr lvl="1"/>
            <a:r>
              <a:rPr lang="en-US" dirty="0"/>
              <a:t>Draft presentation and resolution below</a:t>
            </a:r>
          </a:p>
          <a:p>
            <a:pPr lvl="1"/>
            <a:r>
              <a:rPr lang="en-US" dirty="0"/>
              <a:t>Plan to make motion at October Faculty Senate meeting</a:t>
            </a:r>
          </a:p>
          <a:p>
            <a:pPr marL="457200" lvl="1" indent="0">
              <a:buNone/>
            </a:pPr>
            <a:endParaRPr lang="en-US" dirty="0"/>
          </a:p>
          <a:p>
            <a:r>
              <a:rPr lang="en-US" dirty="0"/>
              <a:t>Modes of Instruction</a:t>
            </a:r>
          </a:p>
          <a:p>
            <a:pPr lvl="1"/>
            <a:r>
              <a:rPr lang="en-US" dirty="0"/>
              <a:t>Committee still discussing</a:t>
            </a:r>
          </a:p>
          <a:p>
            <a:endParaRPr lang="en-US" sz="1800" dirty="0"/>
          </a:p>
          <a:p>
            <a:endParaRPr lang="en-US" sz="1800" dirty="0"/>
          </a:p>
        </p:txBody>
      </p:sp>
      <p:sp>
        <p:nvSpPr>
          <p:cNvPr id="3" name="Text Placeholder 2"/>
          <p:cNvSpPr>
            <a:spLocks noGrp="1"/>
          </p:cNvSpPr>
          <p:nvPr>
            <p:ph type="body" sz="quarter" idx="12"/>
          </p:nvPr>
        </p:nvSpPr>
        <p:spPr>
          <a:xfrm>
            <a:off x="479669" y="400141"/>
            <a:ext cx="8184662" cy="472695"/>
          </a:xfrm>
        </p:spPr>
        <p:txBody>
          <a:bodyPr>
            <a:noAutofit/>
          </a:bodyPr>
          <a:lstStyle/>
          <a:p>
            <a:pPr marL="0" indent="0" algn="ctr">
              <a:buNone/>
            </a:pPr>
            <a:r>
              <a:rPr lang="en-US" sz="2800" dirty="0"/>
              <a:t>AF&amp;S Status</a:t>
            </a:r>
          </a:p>
        </p:txBody>
      </p:sp>
    </p:spTree>
    <p:extLst>
      <p:ext uri="{BB962C8B-B14F-4D97-AF65-F5344CB8AC3E}">
        <p14:creationId xmlns:p14="http://schemas.microsoft.com/office/powerpoint/2010/main" val="1508052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5310" y="1762504"/>
            <a:ext cx="8735626" cy="4492155"/>
          </a:xfrm>
        </p:spPr>
        <p:txBody>
          <a:bodyPr/>
          <a:lstStyle/>
          <a:p>
            <a:pPr marL="0" indent="0">
              <a:buNone/>
            </a:pPr>
            <a:r>
              <a:rPr lang="en-US" dirty="0"/>
              <a:t>Lack of uniformity in sections with multiple sections, taught by multiple instructors.</a:t>
            </a:r>
          </a:p>
          <a:p>
            <a:pPr marL="0" indent="0">
              <a:buNone/>
            </a:pPr>
            <a:endParaRPr lang="en-US" dirty="0"/>
          </a:p>
          <a:p>
            <a:pPr marL="0" indent="0">
              <a:buNone/>
            </a:pPr>
            <a:r>
              <a:rPr lang="en-US" dirty="0"/>
              <a:t>Lack of uniformity across different courses within a major</a:t>
            </a:r>
          </a:p>
          <a:p>
            <a:pPr marL="0" indent="0">
              <a:buNone/>
            </a:pPr>
            <a:endParaRPr lang="en-US" dirty="0"/>
          </a:p>
          <a:p>
            <a:pPr marL="0" indent="0">
              <a:buNone/>
            </a:pPr>
            <a:r>
              <a:rPr lang="en-US" dirty="0"/>
              <a:t>Unreasonable, or varying, policies regarding attendance</a:t>
            </a:r>
          </a:p>
          <a:p>
            <a:pPr marL="0" indent="0">
              <a:buNone/>
            </a:pPr>
            <a:endParaRPr lang="en-US" dirty="0"/>
          </a:p>
          <a:p>
            <a:pPr marL="0" indent="0">
              <a:buNone/>
            </a:pPr>
            <a:r>
              <a:rPr lang="en-US" dirty="0"/>
              <a:t>Need for boilerplate information in the syllabus</a:t>
            </a:r>
          </a:p>
          <a:p>
            <a:pPr marL="0" indent="0">
              <a:buNone/>
            </a:pPr>
            <a:endParaRPr lang="en-US" dirty="0"/>
          </a:p>
          <a:p>
            <a:pPr marL="0" indent="0">
              <a:buNone/>
            </a:pPr>
            <a:r>
              <a:rPr lang="en-US" dirty="0"/>
              <a:t>People other than the instructor controlling the syllabus</a:t>
            </a:r>
          </a:p>
        </p:txBody>
      </p:sp>
      <p:sp>
        <p:nvSpPr>
          <p:cNvPr id="3" name="Text Placeholder 2"/>
          <p:cNvSpPr>
            <a:spLocks noGrp="1"/>
          </p:cNvSpPr>
          <p:nvPr>
            <p:ph type="body" sz="quarter" idx="12"/>
          </p:nvPr>
        </p:nvSpPr>
        <p:spPr>
          <a:xfrm>
            <a:off x="479669" y="400141"/>
            <a:ext cx="8184662" cy="472695"/>
          </a:xfrm>
        </p:spPr>
        <p:txBody>
          <a:bodyPr>
            <a:noAutofit/>
          </a:bodyPr>
          <a:lstStyle/>
          <a:p>
            <a:pPr algn="ctr"/>
            <a:r>
              <a:rPr lang="en-US" sz="2800" dirty="0"/>
              <a:t>Coordination of Course Syllabi</a:t>
            </a:r>
          </a:p>
          <a:p>
            <a:pPr algn="ctr"/>
            <a:r>
              <a:rPr lang="en-US" sz="2800" dirty="0"/>
              <a:t>Concerns</a:t>
            </a:r>
          </a:p>
        </p:txBody>
      </p:sp>
    </p:spTree>
    <p:extLst>
      <p:ext uri="{BB962C8B-B14F-4D97-AF65-F5344CB8AC3E}">
        <p14:creationId xmlns:p14="http://schemas.microsoft.com/office/powerpoint/2010/main" val="2315204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68195" y="1357746"/>
            <a:ext cx="7413805" cy="4892296"/>
          </a:xfrm>
        </p:spPr>
        <p:txBody>
          <a:bodyPr/>
          <a:lstStyle/>
          <a:p>
            <a:pPr marL="0" indent="0">
              <a:buNone/>
            </a:pPr>
            <a:r>
              <a:rPr lang="en-US" dirty="0"/>
              <a:t>Course syllabi define and document a wide range of topics including:</a:t>
            </a:r>
          </a:p>
          <a:p>
            <a:pPr marL="0" indent="0">
              <a:buNone/>
            </a:pPr>
            <a:endParaRPr lang="en-US" dirty="0"/>
          </a:p>
          <a:p>
            <a:pPr lvl="1"/>
            <a:r>
              <a:rPr lang="en-US" sz="2400" dirty="0"/>
              <a:t>Health and safety issues</a:t>
            </a:r>
          </a:p>
          <a:p>
            <a:pPr lvl="1"/>
            <a:r>
              <a:rPr lang="en-US" sz="2400" dirty="0"/>
              <a:t>Attendance and missed-work policy</a:t>
            </a:r>
          </a:p>
          <a:p>
            <a:pPr lvl="1"/>
            <a:r>
              <a:rPr lang="en-US" sz="2400" dirty="0"/>
              <a:t>Methods, metrics, standards and procedures for assessing student performance</a:t>
            </a:r>
          </a:p>
          <a:p>
            <a:pPr lvl="1"/>
            <a:r>
              <a:rPr lang="en-US" sz="2400" dirty="0"/>
              <a:t>Academic content of course</a:t>
            </a:r>
          </a:p>
        </p:txBody>
      </p:sp>
      <p:sp>
        <p:nvSpPr>
          <p:cNvPr id="3" name="Text Placeholder 2"/>
          <p:cNvSpPr>
            <a:spLocks noGrp="1"/>
          </p:cNvSpPr>
          <p:nvPr>
            <p:ph type="body" sz="quarter" idx="12"/>
          </p:nvPr>
        </p:nvSpPr>
        <p:spPr>
          <a:xfrm>
            <a:off x="479669" y="400141"/>
            <a:ext cx="8184662" cy="472695"/>
          </a:xfrm>
        </p:spPr>
        <p:txBody>
          <a:bodyPr>
            <a:noAutofit/>
          </a:bodyPr>
          <a:lstStyle/>
          <a:p>
            <a:pPr marL="0" indent="0" algn="ctr">
              <a:buNone/>
            </a:pPr>
            <a:r>
              <a:rPr lang="en-US" sz="2800" dirty="0"/>
              <a:t>Scope of Course Syllabi</a:t>
            </a:r>
          </a:p>
        </p:txBody>
      </p:sp>
    </p:spTree>
    <p:extLst>
      <p:ext uri="{BB962C8B-B14F-4D97-AF65-F5344CB8AC3E}">
        <p14:creationId xmlns:p14="http://schemas.microsoft.com/office/powerpoint/2010/main" val="1894475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68195" y="1357746"/>
            <a:ext cx="7413805" cy="4892296"/>
          </a:xfrm>
        </p:spPr>
        <p:txBody>
          <a:bodyPr/>
          <a:lstStyle/>
          <a:p>
            <a:pPr marL="0" indent="0">
              <a:buNone/>
            </a:pPr>
            <a:r>
              <a:rPr lang="en-US" dirty="0"/>
              <a:t>The Collected Rules and Regulations describes academic freedom, but only as it applies to academic topics covered in the class.</a:t>
            </a:r>
          </a:p>
          <a:p>
            <a:pPr marL="0" indent="0">
              <a:buNone/>
            </a:pPr>
            <a:endParaRPr lang="en-US" dirty="0"/>
          </a:p>
          <a:p>
            <a:pPr marL="0" indent="0">
              <a:buNone/>
            </a:pPr>
            <a:r>
              <a:rPr lang="en-US" dirty="0"/>
              <a:t>CRR 310.010.A.2.b</a:t>
            </a:r>
          </a:p>
          <a:p>
            <a:pPr marL="0" indent="0">
              <a:buNone/>
            </a:pPr>
            <a:r>
              <a:rPr lang="en-US" dirty="0"/>
              <a:t>	“Faculty members are entitled to freedom in the classroom in discussing their subjects, but have the responsibility not to depart significantly from their respective areas of competence or to divert substantial time to material extraneous to the course.”</a:t>
            </a:r>
          </a:p>
        </p:txBody>
      </p:sp>
      <p:sp>
        <p:nvSpPr>
          <p:cNvPr id="3" name="Text Placeholder 2"/>
          <p:cNvSpPr>
            <a:spLocks noGrp="1"/>
          </p:cNvSpPr>
          <p:nvPr>
            <p:ph type="body" sz="quarter" idx="12"/>
          </p:nvPr>
        </p:nvSpPr>
        <p:spPr>
          <a:xfrm>
            <a:off x="479669" y="400141"/>
            <a:ext cx="8184662" cy="472695"/>
          </a:xfrm>
        </p:spPr>
        <p:txBody>
          <a:bodyPr>
            <a:noAutofit/>
          </a:bodyPr>
          <a:lstStyle/>
          <a:p>
            <a:pPr marL="0" indent="0" algn="ctr">
              <a:buNone/>
            </a:pPr>
            <a:r>
              <a:rPr lang="en-US" sz="2800" dirty="0"/>
              <a:t>Board of Curators and Academic Freedom</a:t>
            </a:r>
          </a:p>
        </p:txBody>
      </p:sp>
    </p:spTree>
    <p:extLst>
      <p:ext uri="{BB962C8B-B14F-4D97-AF65-F5344CB8AC3E}">
        <p14:creationId xmlns:p14="http://schemas.microsoft.com/office/powerpoint/2010/main" val="3523998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37309" y="1108364"/>
            <a:ext cx="8184662" cy="5141678"/>
          </a:xfrm>
        </p:spPr>
        <p:txBody>
          <a:bodyPr/>
          <a:lstStyle/>
          <a:p>
            <a:pPr marL="0" indent="0">
              <a:buNone/>
            </a:pPr>
            <a:r>
              <a:rPr lang="en-US" dirty="0"/>
              <a:t>Section V of S&amp;T Student Academic Regulations:</a:t>
            </a:r>
            <a:endParaRPr lang="en-US" sz="1800" dirty="0"/>
          </a:p>
          <a:p>
            <a:pPr marL="0" indent="0">
              <a:buNone/>
            </a:pPr>
            <a:endParaRPr lang="en-US" sz="1800" dirty="0"/>
          </a:p>
          <a:p>
            <a:pPr marL="0" indent="0">
              <a:buNone/>
            </a:pPr>
            <a:r>
              <a:rPr lang="en-US" sz="1800" dirty="0"/>
              <a:t>“Administration of attendance policy lies with the individual instructor for each course.“</a:t>
            </a:r>
          </a:p>
          <a:p>
            <a:pPr marL="0" indent="0">
              <a:buNone/>
            </a:pPr>
            <a:endParaRPr lang="en-US" sz="1800" dirty="0"/>
          </a:p>
          <a:p>
            <a:pPr marL="0" indent="0">
              <a:buNone/>
            </a:pPr>
            <a:r>
              <a:rPr lang="en-US" sz="1800" dirty="0"/>
              <a:t>"The individual instructor determines the number and nature of absences allowable in each course.“</a:t>
            </a:r>
          </a:p>
          <a:p>
            <a:pPr marL="0" indent="0">
              <a:buNone/>
            </a:pPr>
            <a:endParaRPr lang="en-US" sz="1800" dirty="0"/>
          </a:p>
          <a:p>
            <a:pPr marL="0" indent="0">
              <a:buNone/>
            </a:pPr>
            <a:r>
              <a:rPr lang="en-US" sz="1800" dirty="0"/>
              <a:t>"Any work missed for any reason must be made up to the satisfaction of the instructor concerned."</a:t>
            </a:r>
          </a:p>
          <a:p>
            <a:pPr marL="0" indent="0">
              <a:buNone/>
            </a:pPr>
            <a:endParaRPr lang="en-US" sz="1800" dirty="0"/>
          </a:p>
          <a:p>
            <a:pPr marL="0" indent="0">
              <a:buNone/>
            </a:pPr>
            <a:r>
              <a:rPr lang="en-US" sz="1800" dirty="0"/>
              <a:t>"Instructors make the ultimate decision [regarding attendance]; however, students have the power to appeal to the department chair or dean.“</a:t>
            </a:r>
          </a:p>
          <a:p>
            <a:pPr marL="0" indent="0">
              <a:buNone/>
            </a:pPr>
            <a:endParaRPr lang="en-US" sz="1800" dirty="0"/>
          </a:p>
          <a:p>
            <a:pPr marL="0" indent="0">
              <a:buNone/>
            </a:pPr>
            <a:r>
              <a:rPr lang="en-US" sz="1800" dirty="0"/>
              <a:t>"Each department may adopt absence regulations in addition to those of the individual instructor."</a:t>
            </a:r>
            <a:endParaRPr lang="en-US" dirty="0"/>
          </a:p>
        </p:txBody>
      </p:sp>
      <p:sp>
        <p:nvSpPr>
          <p:cNvPr id="3" name="Text Placeholder 2"/>
          <p:cNvSpPr>
            <a:spLocks noGrp="1"/>
          </p:cNvSpPr>
          <p:nvPr>
            <p:ph type="body" sz="quarter" idx="12"/>
          </p:nvPr>
        </p:nvSpPr>
        <p:spPr>
          <a:xfrm>
            <a:off x="479669" y="400141"/>
            <a:ext cx="8184662" cy="472695"/>
          </a:xfrm>
        </p:spPr>
        <p:txBody>
          <a:bodyPr>
            <a:noAutofit/>
          </a:bodyPr>
          <a:lstStyle/>
          <a:p>
            <a:pPr marL="0" indent="0" algn="ctr">
              <a:buNone/>
            </a:pPr>
            <a:r>
              <a:rPr lang="en-US" sz="2800" dirty="0"/>
              <a:t>S&amp;T Academic Regulations - Attendance</a:t>
            </a:r>
          </a:p>
        </p:txBody>
      </p:sp>
    </p:spTree>
    <p:extLst>
      <p:ext uri="{BB962C8B-B14F-4D97-AF65-F5344CB8AC3E}">
        <p14:creationId xmlns:p14="http://schemas.microsoft.com/office/powerpoint/2010/main" val="3902972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68195" y="1357746"/>
            <a:ext cx="7413805" cy="4892296"/>
          </a:xfrm>
        </p:spPr>
        <p:txBody>
          <a:bodyPr/>
          <a:lstStyle/>
          <a:p>
            <a:pPr marL="0" indent="0">
              <a:buNone/>
            </a:pPr>
            <a:r>
              <a:rPr lang="en-US" dirty="0"/>
              <a:t>Section VII of the S&amp;T Student Academic Regulation:</a:t>
            </a:r>
          </a:p>
          <a:p>
            <a:pPr marL="0" indent="0">
              <a:buNone/>
            </a:pPr>
            <a:endParaRPr lang="en-US" dirty="0"/>
          </a:p>
          <a:p>
            <a:pPr marL="0" indent="0">
              <a:buNone/>
            </a:pPr>
            <a:r>
              <a:rPr lang="en-US" dirty="0"/>
              <a:t>"Examinations of two hours' duration at the end of a semester may be given at the option of the instructor..."</a:t>
            </a:r>
          </a:p>
          <a:p>
            <a:pPr marL="0" indent="0">
              <a:buNone/>
            </a:pPr>
            <a:endParaRPr lang="en-US" dirty="0"/>
          </a:p>
        </p:txBody>
      </p:sp>
      <p:sp>
        <p:nvSpPr>
          <p:cNvPr id="3" name="Text Placeholder 2"/>
          <p:cNvSpPr>
            <a:spLocks noGrp="1"/>
          </p:cNvSpPr>
          <p:nvPr>
            <p:ph type="body" sz="quarter" idx="12"/>
          </p:nvPr>
        </p:nvSpPr>
        <p:spPr>
          <a:xfrm>
            <a:off x="479669" y="400141"/>
            <a:ext cx="8184662" cy="472695"/>
          </a:xfrm>
        </p:spPr>
        <p:txBody>
          <a:bodyPr>
            <a:noAutofit/>
          </a:bodyPr>
          <a:lstStyle/>
          <a:p>
            <a:pPr marL="0" indent="0" algn="ctr">
              <a:buNone/>
            </a:pPr>
            <a:r>
              <a:rPr lang="en-US" sz="2800" dirty="0"/>
              <a:t>S&amp;T Academic Regulations - Examinations</a:t>
            </a:r>
          </a:p>
        </p:txBody>
      </p:sp>
    </p:spTree>
    <p:extLst>
      <p:ext uri="{BB962C8B-B14F-4D97-AF65-F5344CB8AC3E}">
        <p14:creationId xmlns:p14="http://schemas.microsoft.com/office/powerpoint/2010/main" val="258835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0920" y="982851"/>
            <a:ext cx="8513411" cy="5475007"/>
          </a:xfrm>
        </p:spPr>
        <p:txBody>
          <a:bodyPr/>
          <a:lstStyle/>
          <a:p>
            <a:pPr marL="0" indent="0">
              <a:buNone/>
            </a:pPr>
            <a:r>
              <a:rPr lang="en-US" dirty="0"/>
              <a:t>Section VIII of the S&amp;T Student Academic Regulations acknowledges the instructor selects the grading criteria</a:t>
            </a:r>
          </a:p>
          <a:p>
            <a:pPr marL="0" indent="0">
              <a:buNone/>
            </a:pPr>
            <a:endParaRPr lang="en-US" dirty="0"/>
          </a:p>
          <a:p>
            <a:pPr marL="0" indent="0">
              <a:buNone/>
            </a:pPr>
            <a:r>
              <a:rPr lang="en-US" dirty="0"/>
              <a:t>"The grade appeal procedures is ... not ... for questioning the stated grading criteria selected by the instructor."</a:t>
            </a:r>
          </a:p>
          <a:p>
            <a:pPr marL="0" indent="0">
              <a:buNone/>
            </a:pPr>
            <a:endParaRPr lang="en-US" dirty="0"/>
          </a:p>
          <a:p>
            <a:pPr marL="0" indent="0">
              <a:buNone/>
            </a:pPr>
            <a:r>
              <a:rPr lang="en-US" dirty="0"/>
              <a:t>… is consistent with grading criteria being uniform only over a specific section, rather than all sections of a course…</a:t>
            </a:r>
          </a:p>
          <a:p>
            <a:pPr marL="0" indent="0">
              <a:buNone/>
            </a:pPr>
            <a:endParaRPr lang="en-US" dirty="0"/>
          </a:p>
          <a:p>
            <a:pPr marL="0" indent="0">
              <a:buNone/>
            </a:pPr>
            <a:r>
              <a:rPr lang="en-US" dirty="0"/>
              <a:t>"Capricious grading, as used here, consists only of any of the following ... The assignment of a semester grade to a particular student by a more extracting or demanding criteria than were applied to other students in the same section..."</a:t>
            </a:r>
          </a:p>
        </p:txBody>
      </p:sp>
      <p:sp>
        <p:nvSpPr>
          <p:cNvPr id="3" name="Text Placeholder 2"/>
          <p:cNvSpPr>
            <a:spLocks noGrp="1"/>
          </p:cNvSpPr>
          <p:nvPr>
            <p:ph type="body" sz="quarter" idx="12"/>
          </p:nvPr>
        </p:nvSpPr>
        <p:spPr>
          <a:xfrm>
            <a:off x="479669" y="163794"/>
            <a:ext cx="8184662" cy="472695"/>
          </a:xfrm>
        </p:spPr>
        <p:txBody>
          <a:bodyPr>
            <a:noAutofit/>
          </a:bodyPr>
          <a:lstStyle/>
          <a:p>
            <a:pPr marL="0" indent="0" algn="ctr">
              <a:buNone/>
            </a:pPr>
            <a:r>
              <a:rPr lang="en-US" sz="2800" dirty="0"/>
              <a:t>S&amp;T Academic Regulations – Grading Criteria</a:t>
            </a:r>
          </a:p>
        </p:txBody>
      </p:sp>
    </p:spTree>
    <p:extLst>
      <p:ext uri="{BB962C8B-B14F-4D97-AF65-F5344CB8AC3E}">
        <p14:creationId xmlns:p14="http://schemas.microsoft.com/office/powerpoint/2010/main" val="60957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08760" y="2467024"/>
            <a:ext cx="8393725" cy="4254451"/>
          </a:xfrm>
        </p:spPr>
        <p:txBody>
          <a:bodyPr/>
          <a:lstStyle/>
          <a:p>
            <a:pPr marL="857250" indent="-857250" defTabSz="857250">
              <a:buAutoNum type="romanUcPeriod" startAt="2"/>
            </a:pPr>
            <a:r>
              <a:rPr lang="en-US" sz="3600" dirty="0">
                <a:solidFill>
                  <a:srgbClr val="003B49"/>
                </a:solidFill>
                <a:latin typeface="Orgon Slab" panose="02000503000000020004" pitchFamily="50" charset="0"/>
              </a:rPr>
              <a:t>Approval of Minutes</a:t>
            </a:r>
          </a:p>
          <a:p>
            <a:pPr marL="1490663" indent="-576263" defTabSz="857250">
              <a:buNone/>
              <a:tabLst>
                <a:tab pos="1490663" algn="l"/>
              </a:tabLst>
            </a:pPr>
            <a:r>
              <a:rPr lang="en-US" sz="3600" dirty="0">
                <a:latin typeface="Orgon Slab" panose="02000503000000020004" pitchFamily="50" charset="0"/>
              </a:rPr>
              <a:t>June 10, 2021</a:t>
            </a:r>
            <a:endParaRPr lang="en-US" sz="1800" dirty="0">
              <a:latin typeface="Orgon Slab" panose="02000503000000020004" pitchFamily="50" charset="0"/>
            </a:endParaRPr>
          </a:p>
          <a:p>
            <a:pPr marL="0" indent="0" defTabSz="857250">
              <a:buNone/>
            </a:pPr>
            <a:endParaRPr lang="en-US" sz="3600" dirty="0">
              <a:latin typeface="Orgon Slab" panose="02000503000000020004" pitchFamily="50" charset="0"/>
            </a:endParaRPr>
          </a:p>
          <a:p>
            <a:pPr marL="0" indent="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23242" y="1661995"/>
            <a:ext cx="8184662" cy="585208"/>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42132872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79669" y="1357746"/>
            <a:ext cx="8184662" cy="4892296"/>
          </a:xfrm>
        </p:spPr>
        <p:txBody>
          <a:bodyPr/>
          <a:lstStyle/>
          <a:p>
            <a:pPr marL="0" indent="0">
              <a:buNone/>
            </a:pPr>
            <a:r>
              <a:rPr lang="en-US" dirty="0"/>
              <a:t>Mizzou and UMKC Provost publish directions as to items which will be in the syllabus of every course taught on that campus.</a:t>
            </a:r>
          </a:p>
          <a:p>
            <a:pPr marL="0" indent="0">
              <a:buNone/>
            </a:pPr>
            <a:endParaRPr lang="en-US" dirty="0"/>
          </a:p>
          <a:p>
            <a:pPr marL="0" indent="0">
              <a:buNone/>
            </a:pPr>
            <a:r>
              <a:rPr lang="en-US" dirty="0"/>
              <a:t>S&amp;T has a tradition of someone at the Provost level sending an email to instructors prior to the start of a semester, suggesting a  “boilerplate” information to be included in course syllabi.  Email has also been suggesting topics to be addressed.</a:t>
            </a:r>
          </a:p>
        </p:txBody>
      </p:sp>
      <p:sp>
        <p:nvSpPr>
          <p:cNvPr id="3" name="Text Placeholder 2"/>
          <p:cNvSpPr>
            <a:spLocks noGrp="1"/>
          </p:cNvSpPr>
          <p:nvPr>
            <p:ph type="body" sz="quarter" idx="12"/>
          </p:nvPr>
        </p:nvSpPr>
        <p:spPr>
          <a:xfrm>
            <a:off x="479669" y="400141"/>
            <a:ext cx="8184662" cy="472695"/>
          </a:xfrm>
        </p:spPr>
        <p:txBody>
          <a:bodyPr>
            <a:noAutofit/>
          </a:bodyPr>
          <a:lstStyle/>
          <a:p>
            <a:pPr marL="0" indent="0" algn="ctr">
              <a:buNone/>
            </a:pPr>
            <a:r>
              <a:rPr lang="en-US" sz="2800" dirty="0"/>
              <a:t>Campus Practice</a:t>
            </a:r>
          </a:p>
        </p:txBody>
      </p:sp>
    </p:spTree>
    <p:extLst>
      <p:ext uri="{BB962C8B-B14F-4D97-AF65-F5344CB8AC3E}">
        <p14:creationId xmlns:p14="http://schemas.microsoft.com/office/powerpoint/2010/main" val="1167056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79669" y="1357746"/>
            <a:ext cx="8184662" cy="4892296"/>
          </a:xfrm>
        </p:spPr>
        <p:txBody>
          <a:bodyPr/>
          <a:lstStyle/>
          <a:p>
            <a:pPr marL="0" indent="0">
              <a:buNone/>
            </a:pPr>
            <a:r>
              <a:rPr lang="en-US" dirty="0"/>
              <a:t>Department requiring selected courses have common final exams.  Problems may be created and graded by individuals other than the instructor.</a:t>
            </a:r>
          </a:p>
          <a:p>
            <a:pPr marL="0" indent="0">
              <a:buNone/>
            </a:pPr>
            <a:endParaRPr lang="en-US" dirty="0"/>
          </a:p>
          <a:p>
            <a:pPr marL="0" indent="0">
              <a:buNone/>
            </a:pPr>
            <a:r>
              <a:rPr lang="en-US" dirty="0"/>
              <a:t>Department requirement that all courses have a final exam, or similar comprehensive assessment at end of semester</a:t>
            </a:r>
          </a:p>
          <a:p>
            <a:pPr marL="0" indent="0">
              <a:buNone/>
            </a:pPr>
            <a:endParaRPr lang="en-US" dirty="0"/>
          </a:p>
          <a:p>
            <a:pPr marL="0" indent="0">
              <a:buNone/>
            </a:pPr>
            <a:r>
              <a:rPr lang="en-US" dirty="0"/>
              <a:t>Department insisting that in selected courses, a D/F grade on final exam must lead to D/F grade in course.</a:t>
            </a:r>
          </a:p>
        </p:txBody>
      </p:sp>
      <p:sp>
        <p:nvSpPr>
          <p:cNvPr id="3" name="Text Placeholder 2"/>
          <p:cNvSpPr>
            <a:spLocks noGrp="1"/>
          </p:cNvSpPr>
          <p:nvPr>
            <p:ph type="body" sz="quarter" idx="12"/>
          </p:nvPr>
        </p:nvSpPr>
        <p:spPr>
          <a:xfrm>
            <a:off x="479669" y="400141"/>
            <a:ext cx="8184662" cy="472695"/>
          </a:xfrm>
        </p:spPr>
        <p:txBody>
          <a:bodyPr>
            <a:noAutofit/>
          </a:bodyPr>
          <a:lstStyle/>
          <a:p>
            <a:pPr marL="0" indent="0" algn="ctr">
              <a:buNone/>
            </a:pPr>
            <a:r>
              <a:rPr lang="en-US" sz="2800" dirty="0"/>
              <a:t>Assorted Department / Course Specific Requirements</a:t>
            </a:r>
          </a:p>
        </p:txBody>
      </p:sp>
    </p:spTree>
    <p:extLst>
      <p:ext uri="{BB962C8B-B14F-4D97-AF65-F5344CB8AC3E}">
        <p14:creationId xmlns:p14="http://schemas.microsoft.com/office/powerpoint/2010/main" val="1291747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79669" y="1357746"/>
            <a:ext cx="8184662" cy="4892296"/>
          </a:xfrm>
        </p:spPr>
        <p:txBody>
          <a:bodyPr/>
          <a:lstStyle/>
          <a:p>
            <a:pPr marL="0" indent="0">
              <a:buNone/>
            </a:pPr>
            <a:r>
              <a:rPr lang="en-US" dirty="0"/>
              <a:t>Department requires that in selected courses, students who fall in specific circumstances must be given two chances to take the final exam, while others are given only one opportunity.</a:t>
            </a:r>
          </a:p>
          <a:p>
            <a:pPr marL="0" indent="0">
              <a:buNone/>
            </a:pPr>
            <a:endParaRPr lang="en-US" dirty="0"/>
          </a:p>
          <a:p>
            <a:pPr marL="0" indent="0">
              <a:buNone/>
            </a:pPr>
            <a:r>
              <a:rPr lang="en-US" dirty="0"/>
              <a:t>A course coordinator, appointed by department chair, defines entire syllabus for a course.  Includes attendance policy, rules for making up missed work, use of calculators, weight given to final exam, etc.</a:t>
            </a:r>
          </a:p>
          <a:p>
            <a:pPr marL="0" indent="0">
              <a:buNone/>
            </a:pPr>
            <a:endParaRPr lang="en-US" dirty="0"/>
          </a:p>
          <a:p>
            <a:pPr marL="0" indent="0">
              <a:buNone/>
            </a:pPr>
            <a:r>
              <a:rPr lang="en-US" dirty="0"/>
              <a:t>A course coordinator requires a syllabus be used that fails to contain all the boilerplate information suggested at the Provost’s level.</a:t>
            </a:r>
          </a:p>
        </p:txBody>
      </p:sp>
      <p:sp>
        <p:nvSpPr>
          <p:cNvPr id="3" name="Text Placeholder 2"/>
          <p:cNvSpPr>
            <a:spLocks noGrp="1"/>
          </p:cNvSpPr>
          <p:nvPr>
            <p:ph type="body" sz="quarter" idx="12"/>
          </p:nvPr>
        </p:nvSpPr>
        <p:spPr>
          <a:xfrm>
            <a:off x="479669" y="400141"/>
            <a:ext cx="8184662" cy="472695"/>
          </a:xfrm>
        </p:spPr>
        <p:txBody>
          <a:bodyPr>
            <a:noAutofit/>
          </a:bodyPr>
          <a:lstStyle/>
          <a:p>
            <a:pPr marL="0" indent="0" algn="ctr">
              <a:buNone/>
            </a:pPr>
            <a:r>
              <a:rPr lang="en-US" sz="2800" dirty="0"/>
              <a:t>Assorted Department / Course Specific Requirements</a:t>
            </a:r>
          </a:p>
        </p:txBody>
      </p:sp>
    </p:spTree>
    <p:extLst>
      <p:ext uri="{BB962C8B-B14F-4D97-AF65-F5344CB8AC3E}">
        <p14:creationId xmlns:p14="http://schemas.microsoft.com/office/powerpoint/2010/main" val="2766686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68195" y="1537852"/>
            <a:ext cx="7047811" cy="4712189"/>
          </a:xfrm>
        </p:spPr>
        <p:txBody>
          <a:bodyPr/>
          <a:lstStyle/>
          <a:p>
            <a:pPr marL="0" indent="0">
              <a:buNone/>
            </a:pPr>
            <a:r>
              <a:rPr lang="en-US" sz="1800" dirty="0">
                <a:solidFill>
                  <a:schemeClr val="tx2">
                    <a:lumMod val="75000"/>
                  </a:schemeClr>
                </a:solidFill>
              </a:rPr>
              <a:t>Whereas; The university fosters excellence and innovation in education by granting instructors the academic freedom to develop, present, and evaluate courses in the manner they see fit; and</a:t>
            </a:r>
          </a:p>
          <a:p>
            <a:pPr marL="0" indent="0">
              <a:buNone/>
            </a:pPr>
            <a:endParaRPr lang="en-US" sz="1800" dirty="0">
              <a:solidFill>
                <a:schemeClr val="tx2">
                  <a:lumMod val="75000"/>
                </a:schemeClr>
              </a:solidFill>
            </a:endParaRPr>
          </a:p>
          <a:p>
            <a:pPr marL="0" indent="0">
              <a:buNone/>
            </a:pPr>
            <a:r>
              <a:rPr lang="en-US" sz="1800" dirty="0">
                <a:solidFill>
                  <a:schemeClr val="tx2">
                    <a:lumMod val="75000"/>
                  </a:schemeClr>
                </a:solidFill>
              </a:rPr>
              <a:t>Whereas, There is a reasonable expectation that when multiple sections of a course are taught in a semester, there will be a degree of uniformity across the sections; and</a:t>
            </a:r>
          </a:p>
          <a:p>
            <a:pPr marL="0" indent="0">
              <a:buNone/>
            </a:pPr>
            <a:endParaRPr lang="en-US" sz="1800" dirty="0">
              <a:solidFill>
                <a:schemeClr val="tx2">
                  <a:lumMod val="75000"/>
                </a:schemeClr>
              </a:solidFill>
            </a:endParaRPr>
          </a:p>
          <a:p>
            <a:pPr marL="0" indent="0">
              <a:buNone/>
            </a:pPr>
            <a:r>
              <a:rPr lang="en-US" sz="1800" dirty="0">
                <a:solidFill>
                  <a:schemeClr val="tx2">
                    <a:lumMod val="75000"/>
                  </a:schemeClr>
                </a:solidFill>
              </a:rPr>
              <a:t>Whereas, Students can benefit  when information regarding physical and mental health, safety and other important matters is distributed in course syllabi; and</a:t>
            </a:r>
          </a:p>
          <a:p>
            <a:pPr marL="0" indent="0">
              <a:buNone/>
            </a:pPr>
            <a:endParaRPr lang="en-US" sz="1800" dirty="0">
              <a:solidFill>
                <a:schemeClr val="tx2">
                  <a:lumMod val="75000"/>
                </a:schemeClr>
              </a:solidFill>
            </a:endParaRPr>
          </a:p>
          <a:p>
            <a:pPr marL="0" indent="0">
              <a:buNone/>
            </a:pPr>
            <a:r>
              <a:rPr lang="en-US" sz="1800" dirty="0">
                <a:solidFill>
                  <a:schemeClr val="tx2">
                    <a:lumMod val="75000"/>
                  </a:schemeClr>
                </a:solidFill>
              </a:rPr>
              <a:t>Whereas, Campus regulations are largely silent on the detailed content of course syllabi; therefor be it</a:t>
            </a:r>
          </a:p>
          <a:p>
            <a:pPr marL="0" indent="0">
              <a:buNone/>
            </a:pPr>
            <a:endParaRPr lang="en-US" sz="1800" dirty="0">
              <a:solidFill>
                <a:schemeClr val="tx2">
                  <a:lumMod val="75000"/>
                </a:schemeClr>
              </a:solidFill>
            </a:endParaRPr>
          </a:p>
          <a:p>
            <a:pPr marL="0" indent="0" algn="ctr">
              <a:buNone/>
            </a:pPr>
            <a:r>
              <a:rPr lang="en-US" sz="1800" i="1" dirty="0">
                <a:solidFill>
                  <a:schemeClr val="tx2">
                    <a:lumMod val="75000"/>
                  </a:schemeClr>
                </a:solidFill>
              </a:rPr>
              <a:t>(continues on next page)</a:t>
            </a:r>
          </a:p>
          <a:p>
            <a:pPr marL="0" indent="0">
              <a:buNone/>
            </a:pPr>
            <a:endParaRPr lang="en-US" sz="1800" dirty="0"/>
          </a:p>
        </p:txBody>
      </p:sp>
      <p:sp>
        <p:nvSpPr>
          <p:cNvPr id="3" name="Text Placeholder 2"/>
          <p:cNvSpPr>
            <a:spLocks noGrp="1"/>
          </p:cNvSpPr>
          <p:nvPr>
            <p:ph type="body" sz="quarter" idx="12"/>
          </p:nvPr>
        </p:nvSpPr>
        <p:spPr>
          <a:xfrm>
            <a:off x="479669" y="400141"/>
            <a:ext cx="8184662" cy="929893"/>
          </a:xfrm>
        </p:spPr>
        <p:txBody>
          <a:bodyPr>
            <a:noAutofit/>
          </a:bodyPr>
          <a:lstStyle/>
          <a:p>
            <a:pPr marL="0" indent="0" algn="ctr">
              <a:buNone/>
            </a:pPr>
            <a:r>
              <a:rPr lang="en-US" sz="2800" dirty="0"/>
              <a:t>Resolution (Draft)</a:t>
            </a:r>
          </a:p>
          <a:p>
            <a:pPr marL="0" indent="0" algn="ctr">
              <a:buNone/>
            </a:pPr>
            <a:r>
              <a:rPr lang="en-US" sz="2800" dirty="0"/>
              <a:t>Best Practices for Coordination of Course Syllabi</a:t>
            </a:r>
          </a:p>
        </p:txBody>
      </p:sp>
    </p:spTree>
    <p:extLst>
      <p:ext uri="{BB962C8B-B14F-4D97-AF65-F5344CB8AC3E}">
        <p14:creationId xmlns:p14="http://schemas.microsoft.com/office/powerpoint/2010/main" val="2102876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68195" y="1537852"/>
            <a:ext cx="7047811" cy="4712189"/>
          </a:xfrm>
        </p:spPr>
        <p:txBody>
          <a:bodyPr/>
          <a:lstStyle/>
          <a:p>
            <a:pPr marL="0" indent="0">
              <a:buNone/>
            </a:pPr>
            <a:r>
              <a:rPr lang="en-US" sz="1800" dirty="0">
                <a:solidFill>
                  <a:schemeClr val="tx2">
                    <a:lumMod val="75000"/>
                  </a:schemeClr>
                </a:solidFill>
              </a:rPr>
              <a:t>Resolved, That to balance the academic freedom of individual instructors, while assuring an appropriate level of uniformity in course syllabi, the S&amp;T Faculty Senate recognizes the following best practices:</a:t>
            </a:r>
          </a:p>
          <a:p>
            <a:pPr marL="0" indent="0">
              <a:buNone/>
            </a:pPr>
            <a:endParaRPr lang="en-US" sz="1800" dirty="0">
              <a:solidFill>
                <a:schemeClr val="tx2">
                  <a:lumMod val="75000"/>
                </a:schemeClr>
              </a:solidFill>
            </a:endParaRPr>
          </a:p>
          <a:p>
            <a:pPr marL="0" indent="0">
              <a:buNone/>
            </a:pPr>
            <a:r>
              <a:rPr lang="en-US" sz="1800" dirty="0">
                <a:solidFill>
                  <a:schemeClr val="tx2">
                    <a:lumMod val="75000"/>
                  </a:schemeClr>
                </a:solidFill>
              </a:rPr>
              <a:t>A provost / dean / academic department chair may reasonably require specific wording be inserted in course syllabi taught on campus / in their school / in their department, provided the same wording is to appear in all syllabi.</a:t>
            </a:r>
          </a:p>
          <a:p>
            <a:pPr marL="0" indent="0">
              <a:buNone/>
            </a:pPr>
            <a:endParaRPr lang="en-US" sz="1800" dirty="0">
              <a:solidFill>
                <a:schemeClr val="tx2">
                  <a:lumMod val="75000"/>
                </a:schemeClr>
              </a:solidFill>
            </a:endParaRPr>
          </a:p>
          <a:p>
            <a:pPr marL="0" indent="0">
              <a:buNone/>
            </a:pPr>
            <a:r>
              <a:rPr lang="en-US" sz="1800" dirty="0">
                <a:solidFill>
                  <a:schemeClr val="tx2">
                    <a:lumMod val="75000"/>
                  </a:schemeClr>
                </a:solidFill>
              </a:rPr>
              <a:t>When there are multiple sections of a course taught in a semester, it is reasonable for the department chair to form a coordinating committee to assure a degree of uniformity between the sections. Instructors should feel obligated to use syllabus wording approved by a majority vote of this committee.  When there are full-time faculty assigned to teach a course, they should be included on the coordinating committee for the course, as a voting majority.</a:t>
            </a:r>
          </a:p>
          <a:p>
            <a:pPr marL="0" indent="0" algn="ctr">
              <a:buNone/>
            </a:pPr>
            <a:r>
              <a:rPr lang="en-US" sz="1800" i="1" dirty="0">
                <a:solidFill>
                  <a:schemeClr val="tx2">
                    <a:lumMod val="75000"/>
                  </a:schemeClr>
                </a:solidFill>
              </a:rPr>
              <a:t>(end of resolution)</a:t>
            </a:r>
          </a:p>
        </p:txBody>
      </p:sp>
      <p:sp>
        <p:nvSpPr>
          <p:cNvPr id="3" name="Text Placeholder 2"/>
          <p:cNvSpPr>
            <a:spLocks noGrp="1"/>
          </p:cNvSpPr>
          <p:nvPr>
            <p:ph type="body" sz="quarter" idx="12"/>
          </p:nvPr>
        </p:nvSpPr>
        <p:spPr>
          <a:xfrm>
            <a:off x="479669" y="400141"/>
            <a:ext cx="8184662" cy="929893"/>
          </a:xfrm>
        </p:spPr>
        <p:txBody>
          <a:bodyPr>
            <a:noAutofit/>
          </a:bodyPr>
          <a:lstStyle/>
          <a:p>
            <a:pPr marL="0" indent="0" algn="ctr">
              <a:buNone/>
            </a:pPr>
            <a:r>
              <a:rPr lang="en-US" sz="2800" dirty="0"/>
              <a:t>Resolution (Draft)</a:t>
            </a:r>
          </a:p>
          <a:p>
            <a:pPr marL="0" indent="0" algn="ctr">
              <a:buNone/>
            </a:pPr>
            <a:r>
              <a:rPr lang="en-US" sz="2800" dirty="0"/>
              <a:t>Best Practices for Coordination of Course Syllabi</a:t>
            </a:r>
          </a:p>
        </p:txBody>
      </p:sp>
    </p:spTree>
    <p:extLst>
      <p:ext uri="{BB962C8B-B14F-4D97-AF65-F5344CB8AC3E}">
        <p14:creationId xmlns:p14="http://schemas.microsoft.com/office/powerpoint/2010/main" val="38277936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VII. Reports of Standing Committees</a:t>
            </a:r>
          </a:p>
          <a:p>
            <a:pPr marL="0" indent="0" defTabSz="685800">
              <a:buNone/>
            </a:pPr>
            <a:r>
              <a:rPr lang="en-US" sz="3600" dirty="0"/>
              <a:t>	</a:t>
            </a:r>
            <a:r>
              <a:rPr lang="en-US" sz="3600" dirty="0">
                <a:solidFill>
                  <a:srgbClr val="003B49"/>
                </a:solidFill>
                <a:latin typeface="Orgon Slab" panose="02000503000000020004" pitchFamily="50" charset="0"/>
              </a:rPr>
              <a:t>B.	Administrative Review</a:t>
            </a:r>
            <a:br>
              <a:rPr lang="en-US" sz="3600" dirty="0">
                <a:solidFill>
                  <a:srgbClr val="003B49"/>
                </a:solidFill>
                <a:latin typeface="Orgon Slab" panose="02000503000000020004" pitchFamily="50" charset="0"/>
              </a:rPr>
            </a:br>
            <a:r>
              <a:rPr lang="en-US" sz="3600" dirty="0">
                <a:solidFill>
                  <a:srgbClr val="003B49"/>
                </a:solidFill>
                <a:latin typeface="Orgon Slab" panose="02000503000000020004" pitchFamily="50" charset="0"/>
              </a:rPr>
              <a:t>		W. Huebner</a:t>
            </a:r>
          </a:p>
          <a:p>
            <a:pPr marL="0" indent="0" defTabSz="685800">
              <a:buNone/>
            </a:pPr>
            <a:r>
              <a:rPr lang="en-US" sz="36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37949597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501254" y="2390200"/>
            <a:ext cx="6335973" cy="554889"/>
          </a:xfrm>
        </p:spPr>
        <p:txBody>
          <a:bodyPr>
            <a:noAutofit/>
          </a:bodyPr>
          <a:lstStyle/>
          <a:p>
            <a:pPr algn="ctr"/>
            <a:r>
              <a:rPr lang="en-US" sz="2700" b="1" dirty="0">
                <a:solidFill>
                  <a:srgbClr val="005F83"/>
                </a:solidFill>
                <a:latin typeface="Arial" panose="020B0604020202020204" pitchFamily="34" charset="0"/>
                <a:cs typeface="Arial" panose="020B0604020202020204" pitchFamily="34" charset="0"/>
              </a:rPr>
              <a:t>Administrative Review Committee</a:t>
            </a:r>
          </a:p>
          <a:p>
            <a:pPr algn="ctr"/>
            <a:endParaRPr lang="en-US" sz="2700" b="1" dirty="0">
              <a:solidFill>
                <a:srgbClr val="005F83"/>
              </a:solidFill>
              <a:latin typeface="Arial" panose="020B0604020202020204" pitchFamily="34" charset="0"/>
              <a:cs typeface="Arial" panose="020B0604020202020204" pitchFamily="34" charset="0"/>
            </a:endParaRPr>
          </a:p>
          <a:p>
            <a:pPr algn="ctr"/>
            <a:endParaRPr lang="en-US" sz="2700" b="1" dirty="0">
              <a:solidFill>
                <a:srgbClr val="005F83"/>
              </a:solidFill>
              <a:latin typeface="Arial" panose="020B0604020202020204" pitchFamily="34" charset="0"/>
              <a:cs typeface="Arial" panose="020B0604020202020204" pitchFamily="34" charset="0"/>
            </a:endParaRPr>
          </a:p>
        </p:txBody>
      </p:sp>
      <p:sp>
        <p:nvSpPr>
          <p:cNvPr id="5" name="Text Placeholder 2"/>
          <p:cNvSpPr>
            <a:spLocks noGrp="1"/>
          </p:cNvSpPr>
          <p:nvPr>
            <p:ph type="body" sz="quarter" idx="13"/>
          </p:nvPr>
        </p:nvSpPr>
        <p:spPr>
          <a:xfrm>
            <a:off x="2163700" y="3316969"/>
            <a:ext cx="4635452" cy="2354688"/>
          </a:xfrm>
        </p:spPr>
        <p:txBody>
          <a:bodyPr>
            <a:noAutofit/>
          </a:bodyPr>
          <a:lstStyle/>
          <a:p>
            <a:pPr algn="ctr"/>
            <a:r>
              <a:rPr lang="en-US" sz="2100" b="1" dirty="0">
                <a:solidFill>
                  <a:srgbClr val="0070C0"/>
                </a:solidFill>
                <a:latin typeface="Arial" panose="020B0604020202020204" pitchFamily="34" charset="0"/>
                <a:cs typeface="Arial" panose="020B0604020202020204" pitchFamily="34" charset="0"/>
              </a:rPr>
              <a:t>2020-2021 Members</a:t>
            </a:r>
          </a:p>
          <a:p>
            <a:pPr algn="ctr"/>
            <a:endParaRPr lang="en-US" sz="2100" b="1" dirty="0">
              <a:solidFill>
                <a:srgbClr val="0070C0"/>
              </a:solidFill>
              <a:latin typeface="Arial" panose="020B0604020202020204" pitchFamily="34" charset="0"/>
              <a:cs typeface="Arial" panose="020B0604020202020204" pitchFamily="34" charset="0"/>
            </a:endParaRPr>
          </a:p>
          <a:p>
            <a:pPr algn="ctr"/>
            <a:r>
              <a:rPr lang="en-US" sz="2100" b="1" dirty="0">
                <a:solidFill>
                  <a:srgbClr val="0070C0"/>
                </a:solidFill>
                <a:latin typeface="Arial" panose="020B0604020202020204" pitchFamily="34" charset="0"/>
                <a:cs typeface="Arial" panose="020B0604020202020204" pitchFamily="34" charset="0"/>
              </a:rPr>
              <a:t>Diana Ahmad</a:t>
            </a:r>
          </a:p>
          <a:p>
            <a:pPr algn="ctr"/>
            <a:r>
              <a:rPr lang="en-US" sz="2100" b="1" dirty="0">
                <a:solidFill>
                  <a:srgbClr val="0070C0"/>
                </a:solidFill>
                <a:latin typeface="Arial" panose="020B0604020202020204" pitchFamily="34" charset="0"/>
                <a:cs typeface="Arial" panose="020B0604020202020204" pitchFamily="34" charset="0"/>
              </a:rPr>
              <a:t>Wayne Huebner, Chair</a:t>
            </a:r>
          </a:p>
          <a:p>
            <a:pPr algn="ctr"/>
            <a:r>
              <a:rPr lang="en-US" sz="2100" b="1" dirty="0" err="1">
                <a:solidFill>
                  <a:srgbClr val="0070C0"/>
                </a:solidFill>
                <a:latin typeface="Arial" panose="020B0604020202020204" pitchFamily="34" charset="0"/>
                <a:cs typeface="Arial" panose="020B0604020202020204" pitchFamily="34" charset="0"/>
              </a:rPr>
              <a:t>Bih</a:t>
            </a:r>
            <a:r>
              <a:rPr lang="en-US" sz="2100" b="1" dirty="0">
                <a:solidFill>
                  <a:srgbClr val="0070C0"/>
                </a:solidFill>
                <a:latin typeface="Arial" panose="020B0604020202020204" pitchFamily="34" charset="0"/>
                <a:cs typeface="Arial" panose="020B0604020202020204" pitchFamily="34" charset="0"/>
              </a:rPr>
              <a:t>-Ru Lea</a:t>
            </a:r>
          </a:p>
          <a:p>
            <a:pPr algn="ctr"/>
            <a:r>
              <a:rPr lang="en-US" sz="2100" b="1" dirty="0">
                <a:solidFill>
                  <a:srgbClr val="0070C0"/>
                </a:solidFill>
                <a:latin typeface="Arial" panose="020B0604020202020204" pitchFamily="34" charset="0"/>
                <a:cs typeface="Arial" panose="020B0604020202020204" pitchFamily="34" charset="0"/>
              </a:rPr>
              <a:t>Kelly Liu</a:t>
            </a:r>
          </a:p>
          <a:p>
            <a:endParaRPr lang="en-US" sz="2400" dirty="0"/>
          </a:p>
        </p:txBody>
      </p:sp>
    </p:spTree>
    <p:extLst>
      <p:ext uri="{BB962C8B-B14F-4D97-AF65-F5344CB8AC3E}">
        <p14:creationId xmlns:p14="http://schemas.microsoft.com/office/powerpoint/2010/main" val="3294766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40871" y="1875064"/>
            <a:ext cx="8175172" cy="4125686"/>
          </a:xfrm>
        </p:spPr>
        <p:txBody>
          <a:bodyPr/>
          <a:lstStyle/>
          <a:p>
            <a:pPr marL="0" indent="0">
              <a:spcBef>
                <a:spcPts val="150"/>
              </a:spcBef>
              <a:spcAft>
                <a:spcPts val="150"/>
              </a:spcAft>
              <a:buNone/>
            </a:pPr>
            <a:r>
              <a:rPr lang="en-US" sz="1200" b="1" dirty="0">
                <a:latin typeface="Arial" panose="020B0604020202020204" pitchFamily="34" charset="0"/>
                <a:cs typeface="Arial" panose="020B0604020202020204" pitchFamily="34" charset="0"/>
              </a:rPr>
              <a:t>Positions approved for review</a:t>
            </a:r>
          </a:p>
          <a:p>
            <a:pPr marL="0" indent="0">
              <a:spcBef>
                <a:spcPts val="150"/>
              </a:spcBef>
              <a:spcAft>
                <a:spcPts val="150"/>
              </a:spcAft>
              <a:buNone/>
            </a:pPr>
            <a:endParaRPr lang="en-US" sz="788" dirty="0">
              <a:solidFill>
                <a:schemeClr val="accent4">
                  <a:lumMod val="10000"/>
                </a:schemeClr>
              </a:solidFill>
              <a:latin typeface="Arial" panose="020B0604020202020204" pitchFamily="34" charset="0"/>
              <a:cs typeface="Arial" panose="020B0604020202020204" pitchFamily="34" charset="0"/>
            </a:endParaRPr>
          </a:p>
          <a:p>
            <a:pPr marL="432197" lvl="1" indent="-432197">
              <a:spcBef>
                <a:spcPts val="150"/>
              </a:spcBef>
              <a:spcAft>
                <a:spcPts val="150"/>
              </a:spcAft>
              <a:buClr>
                <a:srgbClr val="FF0000"/>
              </a:buClr>
              <a:buFont typeface="Wingdings" pitchFamily="2" charset="2"/>
              <a:buChar char="v"/>
            </a:pPr>
            <a:r>
              <a:rPr lang="en-US" sz="1200" dirty="0">
                <a:solidFill>
                  <a:schemeClr val="accent4">
                    <a:lumMod val="10000"/>
                  </a:schemeClr>
                </a:solidFill>
                <a:latin typeface="Arial" panose="020B0604020202020204" pitchFamily="34" charset="0"/>
                <a:cs typeface="Arial" panose="020B0604020202020204" pitchFamily="34" charset="0"/>
              </a:rPr>
              <a:t>Chancellor (</a:t>
            </a:r>
            <a:r>
              <a:rPr lang="en-US" sz="1200" dirty="0" err="1">
                <a:solidFill>
                  <a:schemeClr val="accent4">
                    <a:lumMod val="10000"/>
                  </a:schemeClr>
                </a:solidFill>
                <a:latin typeface="Arial" panose="020B0604020202020204" pitchFamily="34" charset="0"/>
                <a:cs typeface="Arial" panose="020B0604020202020204" pitchFamily="34" charset="0"/>
              </a:rPr>
              <a:t>Dehghani</a:t>
            </a:r>
            <a:r>
              <a:rPr lang="en-US" sz="1200" dirty="0">
                <a:solidFill>
                  <a:schemeClr val="accent4">
                    <a:lumMod val="10000"/>
                  </a:schemeClr>
                </a:solidFill>
                <a:latin typeface="Arial" panose="020B0604020202020204" pitchFamily="34" charset="0"/>
                <a:cs typeface="Arial" panose="020B0604020202020204" pitchFamily="34" charset="0"/>
              </a:rPr>
              <a:t>)</a:t>
            </a:r>
          </a:p>
          <a:p>
            <a:pPr marL="432197" lvl="1" indent="-432197">
              <a:spcBef>
                <a:spcPts val="150"/>
              </a:spcBef>
              <a:spcAft>
                <a:spcPts val="150"/>
              </a:spcAft>
              <a:buClr>
                <a:srgbClr val="FF0000"/>
              </a:buClr>
              <a:buFont typeface="Wingdings" pitchFamily="2" charset="2"/>
              <a:buChar char="v"/>
            </a:pPr>
            <a:r>
              <a:rPr lang="en-US" sz="1200" dirty="0">
                <a:solidFill>
                  <a:schemeClr val="accent4">
                    <a:lumMod val="10000"/>
                  </a:schemeClr>
                </a:solidFill>
                <a:latin typeface="Arial" panose="020B0604020202020204" pitchFamily="34" charset="0"/>
                <a:cs typeface="Arial" panose="020B0604020202020204" pitchFamily="34" charset="0"/>
              </a:rPr>
              <a:t>Vice Chancellor Finance &amp; Operations (Plain )</a:t>
            </a:r>
          </a:p>
          <a:p>
            <a:pPr marL="432197" lvl="1" indent="-432197">
              <a:spcBef>
                <a:spcPts val="150"/>
              </a:spcBef>
              <a:spcAft>
                <a:spcPts val="150"/>
              </a:spcAft>
              <a:buClr>
                <a:srgbClr val="FF0000"/>
              </a:buClr>
              <a:buFont typeface="Wingdings" pitchFamily="2" charset="2"/>
              <a:buChar char="v"/>
            </a:pPr>
            <a:r>
              <a:rPr lang="en-US" sz="1200" dirty="0">
                <a:solidFill>
                  <a:schemeClr val="accent4">
                    <a:lumMod val="10000"/>
                  </a:schemeClr>
                </a:solidFill>
                <a:latin typeface="Arial" panose="020B0604020202020204" pitchFamily="34" charset="0"/>
                <a:cs typeface="Arial" panose="020B0604020202020204" pitchFamily="34" charset="0"/>
              </a:rPr>
              <a:t>Deputy Provost for Academic Excellence (Brow)</a:t>
            </a:r>
          </a:p>
          <a:p>
            <a:pPr marL="432197" lvl="1" indent="-432197">
              <a:spcBef>
                <a:spcPts val="150"/>
              </a:spcBef>
              <a:spcAft>
                <a:spcPts val="150"/>
              </a:spcAft>
              <a:buClr>
                <a:srgbClr val="FF0000"/>
              </a:buClr>
              <a:buFont typeface="Wingdings" pitchFamily="2" charset="2"/>
              <a:buChar char="v"/>
            </a:pPr>
            <a:r>
              <a:rPr lang="en-US" sz="1200" dirty="0">
                <a:solidFill>
                  <a:schemeClr val="accent4">
                    <a:lumMod val="10000"/>
                  </a:schemeClr>
                </a:solidFill>
                <a:latin typeface="Arial" panose="020B0604020202020204" pitchFamily="34" charset="0"/>
                <a:cs typeface="Arial" panose="020B0604020202020204" pitchFamily="34" charset="0"/>
              </a:rPr>
              <a:t>Vice Provost and Dean Enrollment Management (</a:t>
            </a:r>
            <a:r>
              <a:rPr lang="en-US" sz="1200" dirty="0" err="1">
                <a:solidFill>
                  <a:schemeClr val="accent4">
                    <a:lumMod val="10000"/>
                  </a:schemeClr>
                </a:solidFill>
                <a:latin typeface="Arial" panose="020B0604020202020204" pitchFamily="34" charset="0"/>
                <a:cs typeface="Arial" panose="020B0604020202020204" pitchFamily="34" charset="0"/>
              </a:rPr>
              <a:t>Sivadasan</a:t>
            </a:r>
            <a:r>
              <a:rPr lang="en-US" sz="1200" dirty="0">
                <a:solidFill>
                  <a:schemeClr val="accent4">
                    <a:lumMod val="10000"/>
                  </a:schemeClr>
                </a:solidFill>
                <a:latin typeface="Arial" panose="020B0604020202020204" pitchFamily="34" charset="0"/>
                <a:cs typeface="Arial" panose="020B0604020202020204" pitchFamily="34" charset="0"/>
              </a:rPr>
              <a:t>)</a:t>
            </a:r>
          </a:p>
          <a:p>
            <a:pPr marL="432197" lvl="1" indent="-432197">
              <a:spcBef>
                <a:spcPts val="150"/>
              </a:spcBef>
              <a:spcAft>
                <a:spcPts val="150"/>
              </a:spcAft>
              <a:buClr>
                <a:srgbClr val="FF0000"/>
              </a:buClr>
              <a:buFont typeface="Wingdings" pitchFamily="2" charset="2"/>
              <a:buChar char="v"/>
            </a:pPr>
            <a:r>
              <a:rPr lang="en-US" sz="1200" dirty="0">
                <a:solidFill>
                  <a:schemeClr val="accent4">
                    <a:lumMod val="10000"/>
                  </a:schemeClr>
                </a:solidFill>
                <a:latin typeface="Arial" panose="020B0604020202020204" pitchFamily="34" charset="0"/>
                <a:cs typeface="Arial" panose="020B0604020202020204" pitchFamily="34" charset="0"/>
              </a:rPr>
              <a:t>Vice Provost Global Learning (Moore)</a:t>
            </a:r>
          </a:p>
          <a:p>
            <a:pPr marL="0" lvl="1" indent="0">
              <a:spcBef>
                <a:spcPts val="150"/>
              </a:spcBef>
              <a:spcAft>
                <a:spcPts val="150"/>
              </a:spcAft>
              <a:buClr>
                <a:srgbClr val="FF0000"/>
              </a:buClr>
              <a:buNone/>
            </a:pPr>
            <a:endParaRPr lang="en-US" sz="788" dirty="0">
              <a:solidFill>
                <a:schemeClr val="accent4">
                  <a:lumMod val="10000"/>
                </a:schemeClr>
              </a:solidFill>
              <a:latin typeface="Arial" panose="020B0604020202020204" pitchFamily="34" charset="0"/>
              <a:cs typeface="Arial" panose="020B0604020202020204" pitchFamily="34" charset="0"/>
            </a:endParaRPr>
          </a:p>
          <a:p>
            <a:pPr marL="0" lvl="1" indent="0">
              <a:spcBef>
                <a:spcPts val="150"/>
              </a:spcBef>
              <a:spcAft>
                <a:spcPts val="150"/>
              </a:spcAft>
              <a:buClr>
                <a:srgbClr val="FF0000"/>
              </a:buClr>
              <a:buNone/>
            </a:pPr>
            <a:r>
              <a:rPr lang="en-US" sz="1200" b="1" dirty="0">
                <a:latin typeface="Arial" panose="020B0604020202020204" pitchFamily="34" charset="0"/>
                <a:cs typeface="Arial" panose="020B0604020202020204" pitchFamily="34" charset="0"/>
              </a:rPr>
              <a:t>The Review Process</a:t>
            </a:r>
          </a:p>
          <a:p>
            <a:pPr marL="432197" lvl="1" indent="-432197">
              <a:spcBef>
                <a:spcPts val="150"/>
              </a:spcBef>
              <a:spcAft>
                <a:spcPts val="150"/>
              </a:spcAft>
              <a:buClr>
                <a:srgbClr val="FF0000"/>
              </a:buClr>
              <a:buFont typeface="Wingdings" pitchFamily="2" charset="2"/>
              <a:buChar char="v"/>
            </a:pPr>
            <a:endParaRPr lang="en-US" sz="788" dirty="0">
              <a:solidFill>
                <a:schemeClr val="accent4">
                  <a:lumMod val="10000"/>
                </a:schemeClr>
              </a:solidFill>
              <a:latin typeface="Arial" panose="020B0604020202020204" pitchFamily="34" charset="0"/>
              <a:cs typeface="Arial" panose="020B0604020202020204" pitchFamily="34" charset="0"/>
            </a:endParaRPr>
          </a:p>
          <a:p>
            <a:pPr marL="432197" lvl="1" indent="-432197">
              <a:spcBef>
                <a:spcPts val="150"/>
              </a:spcBef>
              <a:spcAft>
                <a:spcPts val="150"/>
              </a:spcAft>
              <a:buClr>
                <a:srgbClr val="FF0000"/>
              </a:buClr>
              <a:buFont typeface="Wingdings" pitchFamily="2" charset="2"/>
              <a:buChar char="v"/>
            </a:pPr>
            <a:r>
              <a:rPr lang="en-US" sz="1200" dirty="0">
                <a:solidFill>
                  <a:schemeClr val="accent4">
                    <a:lumMod val="10000"/>
                  </a:schemeClr>
                </a:solidFill>
                <a:latin typeface="Arial" panose="020B0604020202020204" pitchFamily="34" charset="0"/>
                <a:cs typeface="Arial" panose="020B0604020202020204" pitchFamily="34" charset="0"/>
              </a:rPr>
              <a:t>The surveys were loaded onto Qualtrics by Ms. Cheryl McKay after being tested extensively to insure the surveys worked on all platforms, maintained confidentiality, and could only be completed once by individuals.</a:t>
            </a:r>
          </a:p>
          <a:p>
            <a:pPr marL="432197" lvl="1" indent="-432197">
              <a:spcBef>
                <a:spcPts val="150"/>
              </a:spcBef>
              <a:spcAft>
                <a:spcPts val="150"/>
              </a:spcAft>
              <a:buClr>
                <a:srgbClr val="FF0000"/>
              </a:buClr>
              <a:buFont typeface="Wingdings" pitchFamily="2" charset="2"/>
              <a:buChar char="v"/>
            </a:pPr>
            <a:r>
              <a:rPr lang="en-US" sz="1200" dirty="0">
                <a:solidFill>
                  <a:schemeClr val="accent4">
                    <a:lumMod val="10000"/>
                  </a:schemeClr>
                </a:solidFill>
                <a:latin typeface="Arial" panose="020B0604020202020204" pitchFamily="34" charset="0"/>
                <a:cs typeface="Arial" panose="020B0604020202020204" pitchFamily="34" charset="0"/>
              </a:rPr>
              <a:t>The surveys took place between April 5</a:t>
            </a:r>
            <a:r>
              <a:rPr lang="en-US" sz="1200" baseline="30000" dirty="0">
                <a:solidFill>
                  <a:schemeClr val="accent4">
                    <a:lumMod val="10000"/>
                  </a:schemeClr>
                </a:solidFill>
                <a:latin typeface="Arial" panose="020B0604020202020204" pitchFamily="34" charset="0"/>
                <a:cs typeface="Arial" panose="020B0604020202020204" pitchFamily="34" charset="0"/>
              </a:rPr>
              <a:t>th</a:t>
            </a:r>
            <a:r>
              <a:rPr lang="en-US" sz="1200" dirty="0">
                <a:solidFill>
                  <a:schemeClr val="accent4">
                    <a:lumMod val="10000"/>
                  </a:schemeClr>
                </a:solidFill>
                <a:latin typeface="Arial" panose="020B0604020202020204" pitchFamily="34" charset="0"/>
                <a:cs typeface="Arial" panose="020B0604020202020204" pitchFamily="34" charset="0"/>
              </a:rPr>
              <a:t>  and April 21</a:t>
            </a:r>
            <a:r>
              <a:rPr lang="en-US" sz="1200" baseline="30000" dirty="0">
                <a:solidFill>
                  <a:schemeClr val="accent4">
                    <a:lumMod val="10000"/>
                  </a:schemeClr>
                </a:solidFill>
                <a:latin typeface="Arial" panose="020B0604020202020204" pitchFamily="34" charset="0"/>
                <a:cs typeface="Arial" panose="020B0604020202020204" pitchFamily="34" charset="0"/>
              </a:rPr>
              <a:t>st</a:t>
            </a:r>
            <a:r>
              <a:rPr lang="en-US" sz="1200" dirty="0">
                <a:solidFill>
                  <a:schemeClr val="accent4">
                    <a:lumMod val="10000"/>
                  </a:schemeClr>
                </a:solidFill>
                <a:latin typeface="Arial" panose="020B0604020202020204" pitchFamily="34" charset="0"/>
                <a:cs typeface="Arial" panose="020B0604020202020204" pitchFamily="34" charset="0"/>
              </a:rPr>
              <a:t>. Reminders were sent each Monday morning.</a:t>
            </a:r>
          </a:p>
          <a:p>
            <a:pPr marL="432197" lvl="1" indent="-432197">
              <a:spcBef>
                <a:spcPts val="150"/>
              </a:spcBef>
              <a:spcAft>
                <a:spcPts val="150"/>
              </a:spcAft>
              <a:buClr>
                <a:srgbClr val="FF0000"/>
              </a:buClr>
              <a:buFont typeface="Wingdings" pitchFamily="2" charset="2"/>
              <a:buChar char="v"/>
            </a:pPr>
            <a:r>
              <a:rPr lang="en-US" sz="1200" dirty="0">
                <a:solidFill>
                  <a:schemeClr val="accent4">
                    <a:lumMod val="10000"/>
                  </a:schemeClr>
                </a:solidFill>
                <a:latin typeface="Arial" panose="020B0604020202020204" pitchFamily="34" charset="0"/>
                <a:cs typeface="Arial" panose="020B0604020202020204" pitchFamily="34" charset="0"/>
              </a:rPr>
              <a:t>The reports were downloaded and reviewed by the ARC and FS Officers to identify any inappropriate information that could reveal the identity of the person completing the review.</a:t>
            </a:r>
          </a:p>
          <a:p>
            <a:pPr marL="432197" lvl="1" indent="-432197">
              <a:spcBef>
                <a:spcPts val="150"/>
              </a:spcBef>
              <a:spcAft>
                <a:spcPts val="150"/>
              </a:spcAft>
              <a:buClr>
                <a:srgbClr val="FF0000"/>
              </a:buClr>
              <a:buFont typeface="Wingdings" pitchFamily="2" charset="2"/>
              <a:buChar char="v"/>
            </a:pPr>
            <a:r>
              <a:rPr lang="en-US" sz="1200" dirty="0">
                <a:solidFill>
                  <a:schemeClr val="accent4">
                    <a:lumMod val="10000"/>
                  </a:schemeClr>
                </a:solidFill>
                <a:latin typeface="Arial" panose="020B0604020202020204" pitchFamily="34" charset="0"/>
                <a:cs typeface="Arial" panose="020B0604020202020204" pitchFamily="34" charset="0"/>
              </a:rPr>
              <a:t>The reports have been delivered to the individuals reviewed.</a:t>
            </a:r>
          </a:p>
          <a:p>
            <a:pPr marL="432197" lvl="1" indent="-432197">
              <a:spcBef>
                <a:spcPts val="150"/>
              </a:spcBef>
              <a:spcAft>
                <a:spcPts val="150"/>
              </a:spcAft>
              <a:buClr>
                <a:srgbClr val="FF0000"/>
              </a:buClr>
              <a:buFont typeface="Wingdings" pitchFamily="2" charset="2"/>
              <a:buChar char="v"/>
            </a:pPr>
            <a:r>
              <a:rPr lang="en-US" sz="1200" dirty="0">
                <a:solidFill>
                  <a:schemeClr val="accent4">
                    <a:lumMod val="10000"/>
                  </a:schemeClr>
                </a:solidFill>
                <a:latin typeface="Arial" panose="020B0604020202020204" pitchFamily="34" charset="0"/>
                <a:cs typeface="Arial" panose="020B0604020202020204" pitchFamily="34" charset="0"/>
              </a:rPr>
              <a:t>The reports have been delivered to the administrators who supervise the above-named individuals.</a:t>
            </a:r>
          </a:p>
        </p:txBody>
      </p:sp>
      <p:sp>
        <p:nvSpPr>
          <p:cNvPr id="3" name="Text Placeholder 2"/>
          <p:cNvSpPr>
            <a:spLocks noGrp="1"/>
          </p:cNvSpPr>
          <p:nvPr>
            <p:ph type="body" sz="quarter" idx="13"/>
          </p:nvPr>
        </p:nvSpPr>
        <p:spPr>
          <a:xfrm>
            <a:off x="4582885" y="1025128"/>
            <a:ext cx="4335650" cy="289322"/>
          </a:xfrm>
        </p:spPr>
        <p:txBody>
          <a:bodyPr>
            <a:normAutofit fontScale="92500" lnSpcReduction="20000"/>
          </a:bodyPr>
          <a:lstStyle/>
          <a:p>
            <a:pPr algn="r"/>
            <a:r>
              <a:rPr lang="en-US" sz="1800" b="1" dirty="0">
                <a:solidFill>
                  <a:srgbClr val="005F83"/>
                </a:solidFill>
              </a:rPr>
              <a:t>Administrative Review Committee</a:t>
            </a:r>
          </a:p>
        </p:txBody>
      </p:sp>
      <p:sp>
        <p:nvSpPr>
          <p:cNvPr id="4" name="Text Placeholder 3"/>
          <p:cNvSpPr txBox="1">
            <a:spLocks/>
          </p:cNvSpPr>
          <p:nvPr/>
        </p:nvSpPr>
        <p:spPr>
          <a:xfrm>
            <a:off x="1143000" y="2089165"/>
            <a:ext cx="6858000" cy="485734"/>
          </a:xfrm>
          <a:prstGeom prst="rect">
            <a:avLst/>
          </a:prstGeom>
        </p:spPr>
        <p:txBody>
          <a:bodyPr>
            <a:normAutofit/>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342900"/>
            <a:r>
              <a:rPr lang="en-US" sz="21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525366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D404AF3-BA89-9148-837D-C2ED4BAD1312}"/>
              </a:ext>
            </a:extLst>
          </p:cNvPr>
          <p:cNvSpPr txBox="1">
            <a:spLocks/>
          </p:cNvSpPr>
          <p:nvPr/>
        </p:nvSpPr>
        <p:spPr>
          <a:xfrm>
            <a:off x="4582885" y="1025128"/>
            <a:ext cx="4335650" cy="289322"/>
          </a:xfrm>
          <a:prstGeom prst="rect">
            <a:avLst/>
          </a:prstGeom>
        </p:spPr>
        <p:txBody>
          <a:bodyPr>
            <a:normAutofit fontScale="92500" lnSpcReduction="20000"/>
          </a:bodyPr>
          <a:lstStyle>
            <a:lvl1pPr marL="0" indent="0" algn="l" defTabSz="457200" rtl="0" eaLnBrk="1" latinLnBrk="0" hangingPunct="1">
              <a:lnSpc>
                <a:spcPct val="90000"/>
              </a:lnSpc>
              <a:spcBef>
                <a:spcPct val="20000"/>
              </a:spcBef>
              <a:buFont typeface="Arial"/>
              <a:buNone/>
              <a:defRPr sz="3000" b="0" i="0" kern="1200" baseline="0">
                <a:solidFill>
                  <a:srgbClr val="509E2F"/>
                </a:solidFill>
                <a:latin typeface="Orgon Slab Medium"/>
                <a:ea typeface="+mn-ea"/>
                <a:cs typeface="Orgon Slab Medium"/>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defTabSz="342900"/>
            <a:r>
              <a:rPr lang="en-US" sz="1800" b="1">
                <a:solidFill>
                  <a:srgbClr val="005F83"/>
                </a:solidFill>
              </a:rPr>
              <a:t>Administrative Review Committee</a:t>
            </a:r>
            <a:endParaRPr lang="en-US" sz="1800" b="1" dirty="0">
              <a:solidFill>
                <a:srgbClr val="005F83"/>
              </a:solidFill>
            </a:endParaRPr>
          </a:p>
        </p:txBody>
      </p:sp>
      <p:sp>
        <p:nvSpPr>
          <p:cNvPr id="10" name="TextBox 9">
            <a:extLst>
              <a:ext uri="{FF2B5EF4-FFF2-40B4-BE49-F238E27FC236}">
                <a16:creationId xmlns:a16="http://schemas.microsoft.com/office/drawing/2014/main" id="{F3F8DA55-C87C-B34E-8458-7F665935888D}"/>
              </a:ext>
            </a:extLst>
          </p:cNvPr>
          <p:cNvSpPr txBox="1"/>
          <p:nvPr/>
        </p:nvSpPr>
        <p:spPr>
          <a:xfrm>
            <a:off x="731253" y="1714613"/>
            <a:ext cx="7703264" cy="323165"/>
          </a:xfrm>
          <a:prstGeom prst="rect">
            <a:avLst/>
          </a:prstGeom>
          <a:noFill/>
        </p:spPr>
        <p:txBody>
          <a:bodyPr wrap="none" rtlCol="0">
            <a:spAutoFit/>
          </a:bodyPr>
          <a:lstStyle/>
          <a:p>
            <a:pPr algn="ctr" defTabSz="342900"/>
            <a:r>
              <a:rPr lang="en-US" sz="1500" b="1" dirty="0">
                <a:solidFill>
                  <a:srgbClr val="005F83"/>
                </a:solidFill>
                <a:latin typeface="Calibri"/>
              </a:rPr>
              <a:t>Response to the last question on each survey:  should the person be retained in their position?</a:t>
            </a:r>
          </a:p>
        </p:txBody>
      </p:sp>
      <p:graphicFrame>
        <p:nvGraphicFramePr>
          <p:cNvPr id="11" name="Table 10">
            <a:extLst>
              <a:ext uri="{FF2B5EF4-FFF2-40B4-BE49-F238E27FC236}">
                <a16:creationId xmlns:a16="http://schemas.microsoft.com/office/drawing/2014/main" id="{0FDB4C78-3070-2646-80A5-8B103C44F568}"/>
              </a:ext>
            </a:extLst>
          </p:cNvPr>
          <p:cNvGraphicFramePr>
            <a:graphicFrameLocks noGrp="1"/>
          </p:cNvGraphicFramePr>
          <p:nvPr/>
        </p:nvGraphicFramePr>
        <p:xfrm>
          <a:off x="729243" y="2153505"/>
          <a:ext cx="7707285" cy="3570714"/>
        </p:xfrm>
        <a:graphic>
          <a:graphicData uri="http://schemas.openxmlformats.org/drawingml/2006/table">
            <a:tbl>
              <a:tblPr>
                <a:tableStyleId>{5C22544A-7EE6-4342-B048-85BDC9FD1C3A}</a:tableStyleId>
              </a:tblPr>
              <a:tblGrid>
                <a:gridCol w="2800316">
                  <a:extLst>
                    <a:ext uri="{9D8B030D-6E8A-4147-A177-3AD203B41FA5}">
                      <a16:colId xmlns:a16="http://schemas.microsoft.com/office/drawing/2014/main" val="246151508"/>
                    </a:ext>
                  </a:extLst>
                </a:gridCol>
                <a:gridCol w="1337307">
                  <a:extLst>
                    <a:ext uri="{9D8B030D-6E8A-4147-A177-3AD203B41FA5}">
                      <a16:colId xmlns:a16="http://schemas.microsoft.com/office/drawing/2014/main" val="2204233731"/>
                    </a:ext>
                  </a:extLst>
                </a:gridCol>
                <a:gridCol w="1347838">
                  <a:extLst>
                    <a:ext uri="{9D8B030D-6E8A-4147-A177-3AD203B41FA5}">
                      <a16:colId xmlns:a16="http://schemas.microsoft.com/office/drawing/2014/main" val="1419999694"/>
                    </a:ext>
                  </a:extLst>
                </a:gridCol>
                <a:gridCol w="1126708">
                  <a:extLst>
                    <a:ext uri="{9D8B030D-6E8A-4147-A177-3AD203B41FA5}">
                      <a16:colId xmlns:a16="http://schemas.microsoft.com/office/drawing/2014/main" val="676502637"/>
                    </a:ext>
                  </a:extLst>
                </a:gridCol>
                <a:gridCol w="1095116">
                  <a:extLst>
                    <a:ext uri="{9D8B030D-6E8A-4147-A177-3AD203B41FA5}">
                      <a16:colId xmlns:a16="http://schemas.microsoft.com/office/drawing/2014/main" val="3008807322"/>
                    </a:ext>
                  </a:extLst>
                </a:gridCol>
              </a:tblGrid>
              <a:tr h="431914">
                <a:tc rowSpan="2">
                  <a:txBody>
                    <a:bodyPr/>
                    <a:lstStyle/>
                    <a:p>
                      <a:pPr algn="ctr" fontAlgn="ctr"/>
                      <a:r>
                        <a:rPr lang="en-US" sz="1400" b="1" u="none" strike="noStrike" dirty="0">
                          <a:solidFill>
                            <a:srgbClr val="005F83"/>
                          </a:solidFill>
                          <a:effectLst/>
                        </a:rPr>
                        <a:t>Name /Position</a:t>
                      </a:r>
                      <a:endParaRPr lang="en-US" sz="1400" b="1" i="0" u="none" strike="noStrike" dirty="0">
                        <a:solidFill>
                          <a:srgbClr val="005F83"/>
                        </a:solidFill>
                        <a:effectLst/>
                        <a:latin typeface="Arial" panose="020B0604020202020204" pitchFamily="34" charset="0"/>
                      </a:endParaRPr>
                    </a:p>
                  </a:txBody>
                  <a:tcPr marL="7144" marR="7144" marT="7144" marB="0" anchor="ctr">
                    <a:solidFill>
                      <a:srgbClr val="9FC2EF"/>
                    </a:solidFill>
                  </a:tcPr>
                </a:tc>
                <a:tc rowSpan="2">
                  <a:txBody>
                    <a:bodyPr/>
                    <a:lstStyle/>
                    <a:p>
                      <a:pPr algn="ctr" fontAlgn="ctr"/>
                      <a:r>
                        <a:rPr lang="en-US" sz="1400" b="1" u="none" strike="noStrike" dirty="0">
                          <a:solidFill>
                            <a:srgbClr val="005F83"/>
                          </a:solidFill>
                          <a:effectLst/>
                        </a:rPr>
                        <a:t>Response Rate</a:t>
                      </a:r>
                      <a:endParaRPr lang="en-US" sz="1400" b="1" i="0" u="none" strike="noStrike" dirty="0">
                        <a:solidFill>
                          <a:srgbClr val="005F83"/>
                        </a:solidFill>
                        <a:effectLst/>
                        <a:latin typeface="Arial" panose="020B0604020202020204" pitchFamily="34" charset="0"/>
                      </a:endParaRPr>
                    </a:p>
                  </a:txBody>
                  <a:tcPr marL="7144" marR="7144" marT="7144" marB="0" anchor="ctr">
                    <a:solidFill>
                      <a:srgbClr val="9FC2EF"/>
                    </a:solidFill>
                  </a:tcPr>
                </a:tc>
                <a:tc gridSpan="2">
                  <a:txBody>
                    <a:bodyPr/>
                    <a:lstStyle/>
                    <a:p>
                      <a:pPr algn="ctr" fontAlgn="ctr"/>
                      <a:r>
                        <a:rPr lang="en-US" sz="1500" b="1" u="none" strike="noStrike" dirty="0">
                          <a:solidFill>
                            <a:srgbClr val="005F83"/>
                          </a:solidFill>
                          <a:effectLst/>
                        </a:rPr>
                        <a:t>Retain ?</a:t>
                      </a:r>
                      <a:endParaRPr lang="en-US" sz="1500" b="1" i="0" u="none" strike="noStrike" dirty="0">
                        <a:solidFill>
                          <a:srgbClr val="005F83"/>
                        </a:solidFill>
                        <a:effectLst/>
                        <a:latin typeface="ArialMT"/>
                      </a:endParaRPr>
                    </a:p>
                  </a:txBody>
                  <a:tcPr marL="7144" marR="7144" marT="7144" marB="0" anchor="ctr">
                    <a:solidFill>
                      <a:srgbClr val="9FC2EF"/>
                    </a:solidFill>
                  </a:tcPr>
                </a:tc>
                <a:tc hMerge="1">
                  <a:txBody>
                    <a:bodyPr/>
                    <a:lstStyle/>
                    <a:p>
                      <a:endParaRPr lang="en-US"/>
                    </a:p>
                  </a:txBody>
                  <a:tcPr/>
                </a:tc>
                <a:tc rowSpan="2">
                  <a:txBody>
                    <a:bodyPr/>
                    <a:lstStyle/>
                    <a:p>
                      <a:pPr algn="ctr" fontAlgn="ctr"/>
                      <a:r>
                        <a:rPr lang="en-US" sz="1500" b="1" u="none" strike="noStrike" dirty="0">
                          <a:solidFill>
                            <a:srgbClr val="005F83"/>
                          </a:solidFill>
                          <a:effectLst/>
                        </a:rPr>
                        <a:t>Total Answers</a:t>
                      </a:r>
                      <a:endParaRPr lang="en-US" sz="1500" b="1" i="0" u="none" strike="noStrike" dirty="0">
                        <a:solidFill>
                          <a:srgbClr val="005F83"/>
                        </a:solidFill>
                        <a:effectLst/>
                        <a:latin typeface="ArialMT"/>
                      </a:endParaRPr>
                    </a:p>
                  </a:txBody>
                  <a:tcPr marL="7144" marR="7144" marT="7144" marB="0" anchor="ctr">
                    <a:solidFill>
                      <a:srgbClr val="9FC2EF"/>
                    </a:solidFill>
                  </a:tcPr>
                </a:tc>
                <a:extLst>
                  <a:ext uri="{0D108BD9-81ED-4DB2-BD59-A6C34878D82A}">
                    <a16:rowId xmlns:a16="http://schemas.microsoft.com/office/drawing/2014/main" val="4100531720"/>
                  </a:ext>
                </a:extLst>
              </a:tr>
              <a:tr h="334058">
                <a:tc vMerge="1">
                  <a:txBody>
                    <a:bodyPr/>
                    <a:lstStyle/>
                    <a:p>
                      <a:endParaRPr lang="en-US"/>
                    </a:p>
                  </a:txBody>
                  <a:tcPr/>
                </a:tc>
                <a:tc vMerge="1">
                  <a:txBody>
                    <a:bodyPr/>
                    <a:lstStyle/>
                    <a:p>
                      <a:endParaRPr lang="en-US"/>
                    </a:p>
                  </a:txBody>
                  <a:tcPr/>
                </a:tc>
                <a:tc>
                  <a:txBody>
                    <a:bodyPr/>
                    <a:lstStyle/>
                    <a:p>
                      <a:pPr algn="ctr" fontAlgn="ctr"/>
                      <a:r>
                        <a:rPr lang="en-US" sz="1500" b="1" u="none" strike="noStrike" dirty="0">
                          <a:solidFill>
                            <a:srgbClr val="005F83"/>
                          </a:solidFill>
                          <a:effectLst/>
                        </a:rPr>
                        <a:t>Yes (# / %)</a:t>
                      </a:r>
                      <a:endParaRPr lang="en-US" sz="1500" b="1" i="0" u="none" strike="noStrike" dirty="0">
                        <a:solidFill>
                          <a:srgbClr val="005F83"/>
                        </a:solidFill>
                        <a:effectLst/>
                        <a:latin typeface="ArialMT"/>
                      </a:endParaRPr>
                    </a:p>
                  </a:txBody>
                  <a:tcPr marL="7144" marR="7144" marT="7144" marB="0" anchor="ctr">
                    <a:solidFill>
                      <a:srgbClr val="9FC2EF"/>
                    </a:solidFill>
                  </a:tcPr>
                </a:tc>
                <a:tc>
                  <a:txBody>
                    <a:bodyPr/>
                    <a:lstStyle/>
                    <a:p>
                      <a:pPr algn="ctr" fontAlgn="ctr"/>
                      <a:r>
                        <a:rPr lang="en-US" sz="1500" b="1" u="none" strike="noStrike" dirty="0">
                          <a:solidFill>
                            <a:srgbClr val="005F83"/>
                          </a:solidFill>
                          <a:effectLst/>
                        </a:rPr>
                        <a:t>No (# / %)</a:t>
                      </a:r>
                      <a:endParaRPr lang="en-US" sz="1500" b="1" i="0" u="none" strike="noStrike" dirty="0">
                        <a:solidFill>
                          <a:srgbClr val="005F83"/>
                        </a:solidFill>
                        <a:effectLst/>
                        <a:latin typeface="ArialMT"/>
                      </a:endParaRPr>
                    </a:p>
                  </a:txBody>
                  <a:tcPr marL="7144" marR="7144" marT="7144" marB="0" anchor="ctr">
                    <a:solidFill>
                      <a:srgbClr val="9FC2EF"/>
                    </a:solidFill>
                  </a:tcPr>
                </a:tc>
                <a:tc vMerge="1">
                  <a:txBody>
                    <a:bodyPr/>
                    <a:lstStyle/>
                    <a:p>
                      <a:endParaRPr lang="en-US"/>
                    </a:p>
                  </a:txBody>
                  <a:tcPr/>
                </a:tc>
                <a:extLst>
                  <a:ext uri="{0D108BD9-81ED-4DB2-BD59-A6C34878D82A}">
                    <a16:rowId xmlns:a16="http://schemas.microsoft.com/office/drawing/2014/main" val="3189982722"/>
                  </a:ext>
                </a:extLst>
              </a:tr>
              <a:tr h="431914">
                <a:tc>
                  <a:txBody>
                    <a:bodyPr/>
                    <a:lstStyle/>
                    <a:p>
                      <a:pPr algn="ctr" fontAlgn="ctr"/>
                      <a:r>
                        <a:rPr lang="en-US" sz="1400" u="none" strike="noStrike" dirty="0">
                          <a:solidFill>
                            <a:srgbClr val="005F83"/>
                          </a:solidFill>
                          <a:effectLst/>
                        </a:rPr>
                        <a:t>Mo </a:t>
                      </a:r>
                      <a:r>
                        <a:rPr lang="en-US" sz="1400" u="none" strike="noStrike" dirty="0" err="1">
                          <a:solidFill>
                            <a:srgbClr val="005F83"/>
                          </a:solidFill>
                          <a:effectLst/>
                        </a:rPr>
                        <a:t>Dehghani</a:t>
                      </a:r>
                      <a:r>
                        <a:rPr lang="en-US" sz="1400" u="none" strike="noStrike" dirty="0">
                          <a:solidFill>
                            <a:srgbClr val="005F83"/>
                          </a:solidFill>
                          <a:effectLst/>
                        </a:rPr>
                        <a:t>, Chancellor</a:t>
                      </a:r>
                      <a:endParaRPr lang="en-US" sz="1400" b="0" i="0" u="none" strike="noStrike" dirty="0">
                        <a:solidFill>
                          <a:srgbClr val="005F83"/>
                        </a:solidFill>
                        <a:effectLst/>
                        <a:latin typeface="Arial" panose="020B0604020202020204" pitchFamily="34" charset="0"/>
                      </a:endParaRPr>
                    </a:p>
                  </a:txBody>
                  <a:tcPr marL="7144" marR="7144" marT="7144" marB="0" anchor="ctr"/>
                </a:tc>
                <a:tc>
                  <a:txBody>
                    <a:bodyPr/>
                    <a:lstStyle/>
                    <a:p>
                      <a:pPr algn="ctr" fontAlgn="ctr"/>
                      <a:r>
                        <a:rPr lang="en-US" sz="1400" u="none" strike="noStrike">
                          <a:solidFill>
                            <a:srgbClr val="005F83"/>
                          </a:solidFill>
                          <a:effectLst/>
                        </a:rPr>
                        <a:t>30.5% (109/357)</a:t>
                      </a:r>
                      <a:endParaRPr lang="en-US" sz="1400" b="0" i="0" u="none" strike="noStrike">
                        <a:solidFill>
                          <a:srgbClr val="005F83"/>
                        </a:solidFill>
                        <a:effectLst/>
                        <a:latin typeface="Arial" panose="020B0604020202020204" pitchFamily="34" charset="0"/>
                      </a:endParaRPr>
                    </a:p>
                  </a:txBody>
                  <a:tcPr marL="7144" marR="7144" marT="7144" marB="0" anchor="ctr"/>
                </a:tc>
                <a:tc>
                  <a:txBody>
                    <a:bodyPr/>
                    <a:lstStyle/>
                    <a:p>
                      <a:pPr algn="ctr" fontAlgn="ctr"/>
                      <a:r>
                        <a:rPr lang="en-US" sz="1500" u="none" strike="noStrike" dirty="0">
                          <a:solidFill>
                            <a:srgbClr val="005F83"/>
                          </a:solidFill>
                          <a:effectLst/>
                        </a:rPr>
                        <a:t>67 / 63.8%</a:t>
                      </a:r>
                      <a:endParaRPr lang="en-US" sz="1500" b="0" i="0" u="none" strike="noStrike" dirty="0">
                        <a:solidFill>
                          <a:srgbClr val="005F83"/>
                        </a:solidFill>
                        <a:effectLst/>
                        <a:latin typeface="ArialMT"/>
                      </a:endParaRPr>
                    </a:p>
                  </a:txBody>
                  <a:tcPr marL="7144" marR="7144" marT="7144" marB="0" anchor="ctr"/>
                </a:tc>
                <a:tc>
                  <a:txBody>
                    <a:bodyPr/>
                    <a:lstStyle/>
                    <a:p>
                      <a:pPr algn="ctr" fontAlgn="ctr"/>
                      <a:r>
                        <a:rPr lang="en-US" sz="1500" u="none" strike="noStrike">
                          <a:solidFill>
                            <a:srgbClr val="005F83"/>
                          </a:solidFill>
                          <a:effectLst/>
                        </a:rPr>
                        <a:t>38 / 36.2%</a:t>
                      </a:r>
                      <a:endParaRPr lang="en-US" sz="1500" b="0" i="0" u="none" strike="noStrike">
                        <a:solidFill>
                          <a:srgbClr val="005F83"/>
                        </a:solidFill>
                        <a:effectLst/>
                        <a:latin typeface="ArialMT"/>
                      </a:endParaRPr>
                    </a:p>
                  </a:txBody>
                  <a:tcPr marL="7144" marR="7144" marT="7144" marB="0" anchor="ctr"/>
                </a:tc>
                <a:tc>
                  <a:txBody>
                    <a:bodyPr/>
                    <a:lstStyle/>
                    <a:p>
                      <a:pPr algn="ctr" fontAlgn="ctr"/>
                      <a:r>
                        <a:rPr lang="en-US" sz="1500" u="none" strike="noStrike" dirty="0">
                          <a:solidFill>
                            <a:srgbClr val="005F83"/>
                          </a:solidFill>
                          <a:effectLst/>
                        </a:rPr>
                        <a:t>105</a:t>
                      </a:r>
                      <a:endParaRPr lang="en-US" sz="1500" b="0" i="0" u="none" strike="noStrike" dirty="0">
                        <a:solidFill>
                          <a:srgbClr val="005F83"/>
                        </a:solidFill>
                        <a:effectLst/>
                        <a:latin typeface="ArialMT"/>
                      </a:endParaRPr>
                    </a:p>
                  </a:txBody>
                  <a:tcPr marL="7144" marR="7144" marT="7144" marB="0" anchor="ctr"/>
                </a:tc>
                <a:extLst>
                  <a:ext uri="{0D108BD9-81ED-4DB2-BD59-A6C34878D82A}">
                    <a16:rowId xmlns:a16="http://schemas.microsoft.com/office/drawing/2014/main" val="1003407453"/>
                  </a:ext>
                </a:extLst>
              </a:tr>
              <a:tr h="593207">
                <a:tc>
                  <a:txBody>
                    <a:bodyPr/>
                    <a:lstStyle/>
                    <a:p>
                      <a:pPr algn="ctr" fontAlgn="ctr"/>
                      <a:r>
                        <a:rPr lang="en-US" sz="1400" u="none" strike="noStrike">
                          <a:solidFill>
                            <a:srgbClr val="005F83"/>
                          </a:solidFill>
                          <a:effectLst/>
                        </a:rPr>
                        <a:t>Shobi Sividasan, Vice Provost Enrollment Management</a:t>
                      </a:r>
                      <a:endParaRPr lang="en-US" sz="1400" b="0" i="0" u="none" strike="noStrike">
                        <a:solidFill>
                          <a:srgbClr val="005F83"/>
                        </a:solidFill>
                        <a:effectLst/>
                        <a:latin typeface="Arial" panose="020B0604020202020204" pitchFamily="34" charset="0"/>
                      </a:endParaRPr>
                    </a:p>
                  </a:txBody>
                  <a:tcPr marL="7144" marR="7144" marT="7144" marB="0" anchor="ctr"/>
                </a:tc>
                <a:tc>
                  <a:txBody>
                    <a:bodyPr/>
                    <a:lstStyle/>
                    <a:p>
                      <a:pPr algn="ctr" fontAlgn="ctr"/>
                      <a:r>
                        <a:rPr lang="en-US" sz="1400" u="none" strike="noStrike">
                          <a:solidFill>
                            <a:srgbClr val="005F83"/>
                          </a:solidFill>
                          <a:effectLst/>
                        </a:rPr>
                        <a:t>19.6% (70/358)</a:t>
                      </a:r>
                      <a:endParaRPr lang="en-US" sz="1400" b="0" i="0" u="none" strike="noStrike">
                        <a:solidFill>
                          <a:srgbClr val="005F83"/>
                        </a:solidFill>
                        <a:effectLst/>
                        <a:latin typeface="Arial" panose="020B0604020202020204" pitchFamily="34" charset="0"/>
                      </a:endParaRPr>
                    </a:p>
                  </a:txBody>
                  <a:tcPr marL="7144" marR="7144" marT="7144" marB="0" anchor="ctr"/>
                </a:tc>
                <a:tc>
                  <a:txBody>
                    <a:bodyPr/>
                    <a:lstStyle/>
                    <a:p>
                      <a:pPr algn="ctr" fontAlgn="ctr"/>
                      <a:r>
                        <a:rPr lang="en-US" sz="1500" u="none" strike="noStrike">
                          <a:solidFill>
                            <a:srgbClr val="005F83"/>
                          </a:solidFill>
                          <a:effectLst/>
                        </a:rPr>
                        <a:t>40 / 59.7%</a:t>
                      </a:r>
                      <a:endParaRPr lang="en-US" sz="1500" b="0" i="0" u="none" strike="noStrike">
                        <a:solidFill>
                          <a:srgbClr val="005F83"/>
                        </a:solidFill>
                        <a:effectLst/>
                        <a:latin typeface="ArialMT"/>
                      </a:endParaRPr>
                    </a:p>
                  </a:txBody>
                  <a:tcPr marL="7144" marR="7144" marT="7144" marB="0" anchor="ctr"/>
                </a:tc>
                <a:tc>
                  <a:txBody>
                    <a:bodyPr/>
                    <a:lstStyle/>
                    <a:p>
                      <a:pPr algn="ctr" fontAlgn="ctr"/>
                      <a:r>
                        <a:rPr lang="en-US" sz="1500" u="none" strike="noStrike">
                          <a:solidFill>
                            <a:srgbClr val="005F83"/>
                          </a:solidFill>
                          <a:effectLst/>
                        </a:rPr>
                        <a:t>27 / 40.3%</a:t>
                      </a:r>
                      <a:endParaRPr lang="en-US" sz="1500" b="0" i="0" u="none" strike="noStrike">
                        <a:solidFill>
                          <a:srgbClr val="005F83"/>
                        </a:solidFill>
                        <a:effectLst/>
                        <a:latin typeface="ArialMT"/>
                      </a:endParaRPr>
                    </a:p>
                  </a:txBody>
                  <a:tcPr marL="7144" marR="7144" marT="7144" marB="0" anchor="ctr"/>
                </a:tc>
                <a:tc>
                  <a:txBody>
                    <a:bodyPr/>
                    <a:lstStyle/>
                    <a:p>
                      <a:pPr algn="ctr" fontAlgn="ctr"/>
                      <a:r>
                        <a:rPr lang="en-US" sz="1500" u="none" strike="noStrike">
                          <a:solidFill>
                            <a:srgbClr val="005F83"/>
                          </a:solidFill>
                          <a:effectLst/>
                        </a:rPr>
                        <a:t>67</a:t>
                      </a:r>
                      <a:endParaRPr lang="en-US" sz="1500" b="0" i="0" u="none" strike="noStrike">
                        <a:solidFill>
                          <a:srgbClr val="005F83"/>
                        </a:solidFill>
                        <a:effectLst/>
                        <a:latin typeface="ArialMT"/>
                      </a:endParaRPr>
                    </a:p>
                  </a:txBody>
                  <a:tcPr marL="7144" marR="7144" marT="7144" marB="0" anchor="ctr"/>
                </a:tc>
                <a:extLst>
                  <a:ext uri="{0D108BD9-81ED-4DB2-BD59-A6C34878D82A}">
                    <a16:rowId xmlns:a16="http://schemas.microsoft.com/office/drawing/2014/main" val="1821465393"/>
                  </a:ext>
                </a:extLst>
              </a:tr>
              <a:tr h="593207">
                <a:tc>
                  <a:txBody>
                    <a:bodyPr/>
                    <a:lstStyle/>
                    <a:p>
                      <a:pPr algn="ctr" fontAlgn="ctr"/>
                      <a:r>
                        <a:rPr lang="en-US" sz="1400" u="none" strike="noStrike">
                          <a:solidFill>
                            <a:srgbClr val="005F83"/>
                          </a:solidFill>
                          <a:effectLst/>
                        </a:rPr>
                        <a:t>Richard Brow, Interim Deputy Provost for Faculty Excellence</a:t>
                      </a:r>
                      <a:endParaRPr lang="en-US" sz="1400" b="0" i="0" u="none" strike="noStrike">
                        <a:solidFill>
                          <a:srgbClr val="005F83"/>
                        </a:solidFill>
                        <a:effectLst/>
                        <a:latin typeface="Arial" panose="020B0604020202020204" pitchFamily="34" charset="0"/>
                      </a:endParaRPr>
                    </a:p>
                  </a:txBody>
                  <a:tcPr marL="7144" marR="7144" marT="7144" marB="0" anchor="ctr"/>
                </a:tc>
                <a:tc>
                  <a:txBody>
                    <a:bodyPr/>
                    <a:lstStyle/>
                    <a:p>
                      <a:pPr algn="ctr" fontAlgn="ctr"/>
                      <a:r>
                        <a:rPr lang="en-US" sz="1400" u="none" strike="noStrike" dirty="0">
                          <a:solidFill>
                            <a:srgbClr val="005F83"/>
                          </a:solidFill>
                          <a:effectLst/>
                        </a:rPr>
                        <a:t>20.2% 72/357)</a:t>
                      </a:r>
                      <a:endParaRPr lang="en-US" sz="1400" b="0" i="0" u="none" strike="noStrike" dirty="0">
                        <a:solidFill>
                          <a:srgbClr val="005F83"/>
                        </a:solidFill>
                        <a:effectLst/>
                        <a:latin typeface="Arial" panose="020B0604020202020204" pitchFamily="34" charset="0"/>
                      </a:endParaRPr>
                    </a:p>
                  </a:txBody>
                  <a:tcPr marL="7144" marR="7144" marT="7144" marB="0" anchor="ctr"/>
                </a:tc>
                <a:tc>
                  <a:txBody>
                    <a:bodyPr/>
                    <a:lstStyle/>
                    <a:p>
                      <a:pPr algn="ctr" fontAlgn="ctr"/>
                      <a:r>
                        <a:rPr lang="en-US" sz="1500" u="none" strike="noStrike">
                          <a:solidFill>
                            <a:srgbClr val="005F83"/>
                          </a:solidFill>
                          <a:effectLst/>
                        </a:rPr>
                        <a:t>57 / 79.2%</a:t>
                      </a:r>
                      <a:endParaRPr lang="en-US" sz="1500" b="0" i="0" u="none" strike="noStrike">
                        <a:solidFill>
                          <a:srgbClr val="005F83"/>
                        </a:solidFill>
                        <a:effectLst/>
                        <a:latin typeface="ArialMT"/>
                      </a:endParaRPr>
                    </a:p>
                  </a:txBody>
                  <a:tcPr marL="7144" marR="7144" marT="7144" marB="0" anchor="ctr"/>
                </a:tc>
                <a:tc>
                  <a:txBody>
                    <a:bodyPr/>
                    <a:lstStyle/>
                    <a:p>
                      <a:pPr algn="ctr" fontAlgn="ctr"/>
                      <a:r>
                        <a:rPr lang="en-US" sz="1500" u="none" strike="noStrike" dirty="0">
                          <a:solidFill>
                            <a:srgbClr val="005F83"/>
                          </a:solidFill>
                          <a:effectLst/>
                        </a:rPr>
                        <a:t>15 / 20.8%</a:t>
                      </a:r>
                      <a:endParaRPr lang="en-US" sz="1500" b="0" i="0" u="none" strike="noStrike" dirty="0">
                        <a:solidFill>
                          <a:srgbClr val="005F83"/>
                        </a:solidFill>
                        <a:effectLst/>
                        <a:latin typeface="ArialMT"/>
                      </a:endParaRPr>
                    </a:p>
                  </a:txBody>
                  <a:tcPr marL="7144" marR="7144" marT="7144" marB="0" anchor="ctr"/>
                </a:tc>
                <a:tc>
                  <a:txBody>
                    <a:bodyPr/>
                    <a:lstStyle/>
                    <a:p>
                      <a:pPr algn="ctr" fontAlgn="ctr"/>
                      <a:r>
                        <a:rPr lang="en-US" sz="1500" u="none" strike="noStrike">
                          <a:solidFill>
                            <a:srgbClr val="005F83"/>
                          </a:solidFill>
                          <a:effectLst/>
                        </a:rPr>
                        <a:t>72</a:t>
                      </a:r>
                      <a:endParaRPr lang="en-US" sz="1500" b="0" i="0" u="none" strike="noStrike">
                        <a:solidFill>
                          <a:srgbClr val="005F83"/>
                        </a:solidFill>
                        <a:effectLst/>
                        <a:latin typeface="ArialMT"/>
                      </a:endParaRPr>
                    </a:p>
                  </a:txBody>
                  <a:tcPr marL="7144" marR="7144" marT="7144" marB="0" anchor="ctr"/>
                </a:tc>
                <a:extLst>
                  <a:ext uri="{0D108BD9-81ED-4DB2-BD59-A6C34878D82A}">
                    <a16:rowId xmlns:a16="http://schemas.microsoft.com/office/drawing/2014/main" val="2455726412"/>
                  </a:ext>
                </a:extLst>
              </a:tr>
              <a:tr h="593207">
                <a:tc>
                  <a:txBody>
                    <a:bodyPr/>
                    <a:lstStyle/>
                    <a:p>
                      <a:pPr algn="ctr" fontAlgn="ctr"/>
                      <a:r>
                        <a:rPr lang="en-US" sz="1400" u="none" strike="noStrike" dirty="0">
                          <a:solidFill>
                            <a:srgbClr val="005F83"/>
                          </a:solidFill>
                          <a:effectLst/>
                        </a:rPr>
                        <a:t>Cuba Plain, Interim Vice Chancellor: Finance and Operations</a:t>
                      </a:r>
                      <a:endParaRPr lang="en-US" sz="1400" b="0" i="0" u="none" strike="noStrike" dirty="0">
                        <a:solidFill>
                          <a:srgbClr val="005F83"/>
                        </a:solidFill>
                        <a:effectLst/>
                        <a:latin typeface="Arial" panose="020B0604020202020204" pitchFamily="34" charset="0"/>
                      </a:endParaRPr>
                    </a:p>
                  </a:txBody>
                  <a:tcPr marL="7144" marR="7144" marT="7144" marB="0" anchor="ctr"/>
                </a:tc>
                <a:tc>
                  <a:txBody>
                    <a:bodyPr/>
                    <a:lstStyle/>
                    <a:p>
                      <a:pPr algn="ctr" fontAlgn="ctr"/>
                      <a:r>
                        <a:rPr lang="en-US" sz="1400" u="none" strike="noStrike">
                          <a:solidFill>
                            <a:srgbClr val="005F83"/>
                          </a:solidFill>
                          <a:effectLst/>
                        </a:rPr>
                        <a:t>19.8% (71/358)</a:t>
                      </a:r>
                      <a:endParaRPr lang="en-US" sz="1400" b="0" i="0" u="none" strike="noStrike">
                        <a:solidFill>
                          <a:srgbClr val="005F83"/>
                        </a:solidFill>
                        <a:effectLst/>
                        <a:latin typeface="Arial" panose="020B0604020202020204" pitchFamily="34" charset="0"/>
                      </a:endParaRPr>
                    </a:p>
                  </a:txBody>
                  <a:tcPr marL="7144" marR="7144" marT="7144" marB="0" anchor="ctr"/>
                </a:tc>
                <a:tc>
                  <a:txBody>
                    <a:bodyPr/>
                    <a:lstStyle/>
                    <a:p>
                      <a:pPr algn="ctr" fontAlgn="ctr"/>
                      <a:r>
                        <a:rPr lang="en-US" sz="1500" u="none" strike="noStrike" dirty="0">
                          <a:solidFill>
                            <a:srgbClr val="005F83"/>
                          </a:solidFill>
                          <a:effectLst/>
                        </a:rPr>
                        <a:t>25 / 36.2%</a:t>
                      </a:r>
                      <a:endParaRPr lang="en-US" sz="1500" b="0" i="0" u="none" strike="noStrike" dirty="0">
                        <a:solidFill>
                          <a:srgbClr val="005F83"/>
                        </a:solidFill>
                        <a:effectLst/>
                        <a:latin typeface="ArialMT"/>
                      </a:endParaRPr>
                    </a:p>
                  </a:txBody>
                  <a:tcPr marL="7144" marR="7144" marT="7144" marB="0" anchor="ctr"/>
                </a:tc>
                <a:tc>
                  <a:txBody>
                    <a:bodyPr/>
                    <a:lstStyle/>
                    <a:p>
                      <a:pPr algn="ctr" fontAlgn="ctr"/>
                      <a:r>
                        <a:rPr lang="en-US" sz="1500" u="none" strike="noStrike">
                          <a:solidFill>
                            <a:srgbClr val="005F83"/>
                          </a:solidFill>
                          <a:effectLst/>
                        </a:rPr>
                        <a:t>44 / 63.8%</a:t>
                      </a:r>
                      <a:endParaRPr lang="en-US" sz="1500" b="0" i="0" u="none" strike="noStrike">
                        <a:solidFill>
                          <a:srgbClr val="005F83"/>
                        </a:solidFill>
                        <a:effectLst/>
                        <a:latin typeface="ArialMT"/>
                      </a:endParaRPr>
                    </a:p>
                  </a:txBody>
                  <a:tcPr marL="7144" marR="7144" marT="7144" marB="0" anchor="ctr"/>
                </a:tc>
                <a:tc>
                  <a:txBody>
                    <a:bodyPr/>
                    <a:lstStyle/>
                    <a:p>
                      <a:pPr algn="ctr" fontAlgn="ctr"/>
                      <a:r>
                        <a:rPr lang="en-US" sz="1500" u="none" strike="noStrike">
                          <a:solidFill>
                            <a:srgbClr val="005F83"/>
                          </a:solidFill>
                          <a:effectLst/>
                        </a:rPr>
                        <a:t>69</a:t>
                      </a:r>
                      <a:endParaRPr lang="en-US" sz="1500" b="0" i="0" u="none" strike="noStrike">
                        <a:solidFill>
                          <a:srgbClr val="005F83"/>
                        </a:solidFill>
                        <a:effectLst/>
                        <a:latin typeface="ArialMT"/>
                      </a:endParaRPr>
                    </a:p>
                  </a:txBody>
                  <a:tcPr marL="7144" marR="7144" marT="7144" marB="0" anchor="ctr"/>
                </a:tc>
                <a:extLst>
                  <a:ext uri="{0D108BD9-81ED-4DB2-BD59-A6C34878D82A}">
                    <a16:rowId xmlns:a16="http://schemas.microsoft.com/office/drawing/2014/main" val="812600061"/>
                  </a:ext>
                </a:extLst>
              </a:tr>
              <a:tr h="593207">
                <a:tc>
                  <a:txBody>
                    <a:bodyPr/>
                    <a:lstStyle/>
                    <a:p>
                      <a:pPr algn="ctr" fontAlgn="ctr"/>
                      <a:r>
                        <a:rPr lang="en-US" sz="1400" u="none" strike="noStrike">
                          <a:solidFill>
                            <a:srgbClr val="005F83"/>
                          </a:solidFill>
                          <a:effectLst/>
                        </a:rPr>
                        <a:t>Caprice Moore, Interim Vice Provost : Global Learning</a:t>
                      </a:r>
                      <a:endParaRPr lang="en-US" sz="1400" b="0" i="0" u="none" strike="noStrike">
                        <a:solidFill>
                          <a:srgbClr val="005F83"/>
                        </a:solidFill>
                        <a:effectLst/>
                        <a:latin typeface="Arial" panose="020B0604020202020204" pitchFamily="34" charset="0"/>
                      </a:endParaRPr>
                    </a:p>
                  </a:txBody>
                  <a:tcPr marL="7144" marR="7144" marT="7144" marB="0" anchor="ctr"/>
                </a:tc>
                <a:tc>
                  <a:txBody>
                    <a:bodyPr/>
                    <a:lstStyle/>
                    <a:p>
                      <a:pPr algn="ctr" fontAlgn="ctr"/>
                      <a:r>
                        <a:rPr lang="en-US" sz="1400" u="none" strike="noStrike">
                          <a:solidFill>
                            <a:srgbClr val="005F83"/>
                          </a:solidFill>
                          <a:effectLst/>
                        </a:rPr>
                        <a:t>15.6% (56/358)</a:t>
                      </a:r>
                      <a:endParaRPr lang="en-US" sz="1400" b="0" i="0" u="none" strike="noStrike">
                        <a:solidFill>
                          <a:srgbClr val="005F83"/>
                        </a:solidFill>
                        <a:effectLst/>
                        <a:latin typeface="Arial" panose="020B0604020202020204" pitchFamily="34" charset="0"/>
                      </a:endParaRPr>
                    </a:p>
                  </a:txBody>
                  <a:tcPr marL="7144" marR="7144" marT="7144" marB="0" anchor="ctr"/>
                </a:tc>
                <a:tc>
                  <a:txBody>
                    <a:bodyPr/>
                    <a:lstStyle/>
                    <a:p>
                      <a:pPr algn="ctr" fontAlgn="ctr"/>
                      <a:r>
                        <a:rPr lang="en-US" sz="1500" u="none" strike="noStrike">
                          <a:solidFill>
                            <a:srgbClr val="005F83"/>
                          </a:solidFill>
                          <a:effectLst/>
                        </a:rPr>
                        <a:t>24 / 45.3%</a:t>
                      </a:r>
                      <a:endParaRPr lang="en-US" sz="1500" b="0" i="0" u="none" strike="noStrike">
                        <a:solidFill>
                          <a:srgbClr val="005F83"/>
                        </a:solidFill>
                        <a:effectLst/>
                        <a:latin typeface="ArialMT"/>
                      </a:endParaRPr>
                    </a:p>
                  </a:txBody>
                  <a:tcPr marL="7144" marR="7144" marT="7144" marB="0" anchor="ctr"/>
                </a:tc>
                <a:tc>
                  <a:txBody>
                    <a:bodyPr/>
                    <a:lstStyle/>
                    <a:p>
                      <a:pPr algn="ctr" fontAlgn="ctr"/>
                      <a:r>
                        <a:rPr lang="en-US" sz="1500" u="none" strike="noStrike">
                          <a:solidFill>
                            <a:srgbClr val="005F83"/>
                          </a:solidFill>
                          <a:effectLst/>
                        </a:rPr>
                        <a:t>29 / 54.7%</a:t>
                      </a:r>
                      <a:endParaRPr lang="en-US" sz="1500" b="0" i="0" u="none" strike="noStrike">
                        <a:solidFill>
                          <a:srgbClr val="005F83"/>
                        </a:solidFill>
                        <a:effectLst/>
                        <a:latin typeface="ArialMT"/>
                      </a:endParaRPr>
                    </a:p>
                  </a:txBody>
                  <a:tcPr marL="7144" marR="7144" marT="7144" marB="0" anchor="ctr"/>
                </a:tc>
                <a:tc>
                  <a:txBody>
                    <a:bodyPr/>
                    <a:lstStyle/>
                    <a:p>
                      <a:pPr algn="ctr" fontAlgn="ctr"/>
                      <a:r>
                        <a:rPr lang="en-US" sz="1500" u="none" strike="noStrike" dirty="0">
                          <a:solidFill>
                            <a:srgbClr val="005F83"/>
                          </a:solidFill>
                          <a:effectLst/>
                        </a:rPr>
                        <a:t>53</a:t>
                      </a:r>
                      <a:endParaRPr lang="en-US" sz="1500" b="0" i="0" u="none" strike="noStrike" dirty="0">
                        <a:solidFill>
                          <a:srgbClr val="005F83"/>
                        </a:solidFill>
                        <a:effectLst/>
                        <a:latin typeface="ArialMT"/>
                      </a:endParaRPr>
                    </a:p>
                  </a:txBody>
                  <a:tcPr marL="7144" marR="7144" marT="7144" marB="0" anchor="ctr"/>
                </a:tc>
                <a:extLst>
                  <a:ext uri="{0D108BD9-81ED-4DB2-BD59-A6C34878D82A}">
                    <a16:rowId xmlns:a16="http://schemas.microsoft.com/office/drawing/2014/main" val="3905203761"/>
                  </a:ext>
                </a:extLst>
              </a:tr>
            </a:tbl>
          </a:graphicData>
        </a:graphic>
      </p:graphicFrame>
    </p:spTree>
    <p:extLst>
      <p:ext uri="{BB962C8B-B14F-4D97-AF65-F5344CB8AC3E}">
        <p14:creationId xmlns:p14="http://schemas.microsoft.com/office/powerpoint/2010/main" val="3384823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VII. Reports of Standing Committees</a:t>
            </a:r>
          </a:p>
          <a:p>
            <a:pPr marL="0" indent="0" defTabSz="685800">
              <a:buNone/>
            </a:pPr>
            <a:r>
              <a:rPr lang="en-US" sz="3600" dirty="0"/>
              <a:t>	</a:t>
            </a:r>
            <a:r>
              <a:rPr lang="en-US" sz="3600" dirty="0">
                <a:solidFill>
                  <a:srgbClr val="000000"/>
                </a:solidFill>
                <a:latin typeface="Orgon Slab" panose="02000503000000020004" pitchFamily="50" charset="0"/>
              </a:rPr>
              <a:t>C</a:t>
            </a:r>
            <a:r>
              <a:rPr lang="en-US" sz="3600" dirty="0">
                <a:solidFill>
                  <a:srgbClr val="003B49"/>
                </a:solidFill>
                <a:latin typeface="Orgon Slab" panose="02000503000000020004" pitchFamily="50" charset="0"/>
              </a:rPr>
              <a:t>.	Budgetary Affairs</a:t>
            </a:r>
          </a:p>
          <a:p>
            <a:pPr marL="0" indent="0" defTabSz="685800">
              <a:buNone/>
            </a:pPr>
            <a:r>
              <a:rPr lang="en-US" sz="3600" dirty="0">
                <a:solidFill>
                  <a:srgbClr val="003B49"/>
                </a:solidFill>
                <a:latin typeface="Orgon Slab" panose="02000503000000020004" pitchFamily="50" charset="0"/>
              </a:rPr>
              <a:t>		M. Fitch</a:t>
            </a:r>
          </a:p>
          <a:p>
            <a:pPr marL="0" indent="0" defTabSz="685800">
              <a:buNone/>
            </a:pPr>
            <a:r>
              <a:rPr lang="en-US" sz="32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1875625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23212" y="2613917"/>
            <a:ext cx="8557502" cy="4244083"/>
          </a:xfrm>
        </p:spPr>
        <p:txBody>
          <a:bodyPr/>
          <a:lstStyle/>
          <a:p>
            <a:pPr marL="0" indent="0" defTabSz="857250">
              <a:buNone/>
            </a:pPr>
            <a:r>
              <a:rPr lang="en-US" sz="3600" dirty="0">
                <a:latin typeface="Orgon Slab" panose="02000503000000020004" pitchFamily="50" charset="0"/>
              </a:rPr>
              <a:t>III.	Campus Reports</a:t>
            </a:r>
          </a:p>
          <a:p>
            <a:pPr marL="858838" lvl="1" indent="-858838" defTabSz="857250">
              <a:buNone/>
              <a:tabLst>
                <a:tab pos="1716088" algn="l"/>
              </a:tabLst>
            </a:pPr>
            <a:r>
              <a:rPr lang="en-US" sz="3600" dirty="0">
                <a:solidFill>
                  <a:srgbClr val="003B49"/>
                </a:solidFill>
                <a:latin typeface="Orgon Slab" panose="02000503000000020004" pitchFamily="50" charset="0"/>
              </a:rPr>
              <a:t>	A.	Staff Council</a:t>
            </a:r>
          </a:p>
          <a:p>
            <a:pPr marL="858838" lvl="1" indent="-858838" defTabSz="857250">
              <a:buNone/>
              <a:tabLst>
                <a:tab pos="1716088" algn="l"/>
              </a:tabLst>
            </a:pPr>
            <a:r>
              <a:rPr lang="en-US" sz="3600" dirty="0">
                <a:solidFill>
                  <a:srgbClr val="003B49"/>
                </a:solidFill>
                <a:latin typeface="Orgon Slab" panose="02000503000000020004" pitchFamily="50" charset="0"/>
              </a:rPr>
              <a:t>		T. Donnell</a:t>
            </a:r>
          </a:p>
          <a:p>
            <a:pPr marL="400050" lvl="1" indent="0" defTabSz="857250">
              <a:buNone/>
            </a:pPr>
            <a:endParaRPr lang="en-US" sz="2800" dirty="0">
              <a:solidFill>
                <a:srgbClr val="003B49"/>
              </a:solidFill>
              <a:latin typeface="Orgon Slab" panose="02000503000000020004" pitchFamily="50" charset="0"/>
            </a:endParaRP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790003"/>
            <a:ext cx="8184662" cy="473672"/>
          </a:xfrm>
        </p:spPr>
        <p:txBody>
          <a:bodyPr>
            <a:noAutofit/>
          </a:bodyPr>
          <a:lstStyle/>
          <a:p>
            <a:r>
              <a:rPr lang="en-US" sz="3600" dirty="0">
                <a:latin typeface="Orgon Slab" panose="02000503000000020004" pitchFamily="50" charset="0"/>
              </a:rPr>
              <a:t>Agenda</a:t>
            </a:r>
          </a:p>
        </p:txBody>
      </p:sp>
    </p:spTree>
    <p:extLst>
      <p:ext uri="{BB962C8B-B14F-4D97-AF65-F5344CB8AC3E}">
        <p14:creationId xmlns:p14="http://schemas.microsoft.com/office/powerpoint/2010/main" val="37163884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2112065"/>
            <a:ext cx="8343900" cy="3886200"/>
          </a:xfrm>
          <a:ln w="22225">
            <a:noFill/>
          </a:ln>
        </p:spPr>
        <p:txBody>
          <a:bodyPr>
            <a:normAutofit lnSpcReduction="10000"/>
          </a:bodyPr>
          <a:lstStyle/>
          <a:p>
            <a:pPr marL="0" indent="0">
              <a:buNone/>
            </a:pPr>
            <a:r>
              <a:rPr lang="en-US" sz="2700" dirty="0">
                <a:latin typeface="Orgon Slab Medium" panose="02000603000000020004" pitchFamily="50" charset="0"/>
              </a:rPr>
              <a:t>Referrals</a:t>
            </a:r>
          </a:p>
          <a:p>
            <a:r>
              <a:rPr lang="en-US" sz="2700" dirty="0">
                <a:latin typeface="Orgon Slab Medium" panose="02000603000000020004" pitchFamily="50" charset="0"/>
              </a:rPr>
              <a:t>Determine campus funding commitments for accepting Kummer gift</a:t>
            </a:r>
          </a:p>
          <a:p>
            <a:pPr marL="0" indent="0">
              <a:buNone/>
            </a:pPr>
            <a:r>
              <a:rPr lang="en-US" sz="2700" dirty="0">
                <a:latin typeface="Orgon Slab Medium" panose="02000603000000020004" pitchFamily="50" charset="0"/>
              </a:rPr>
              <a:t>Continuing referrals:</a:t>
            </a:r>
          </a:p>
          <a:p>
            <a:r>
              <a:rPr lang="en-US" sz="2700" dirty="0">
                <a:latin typeface="Orgon Slab Medium" panose="02000603000000020004" pitchFamily="50" charset="0"/>
              </a:rPr>
              <a:t>Report on the “big picture balance sheet”</a:t>
            </a:r>
          </a:p>
          <a:p>
            <a:r>
              <a:rPr lang="en-US" sz="2700" dirty="0">
                <a:latin typeface="Orgon Slab Medium" panose="02000603000000020004" pitchFamily="50" charset="0"/>
              </a:rPr>
              <a:t>Current and next FY budget</a:t>
            </a:r>
          </a:p>
          <a:p>
            <a:pPr marL="0" indent="0">
              <a:buNone/>
            </a:pPr>
            <a:r>
              <a:rPr lang="en-US" sz="2700" dirty="0">
                <a:latin typeface="Orgon Slab Medium" panose="02000603000000020004" pitchFamily="50" charset="0"/>
              </a:rPr>
              <a:t>Non-referrals</a:t>
            </a:r>
          </a:p>
          <a:p>
            <a:r>
              <a:rPr lang="en-US" sz="2700" dirty="0">
                <a:latin typeface="Orgon Slab Medium" panose="02000603000000020004" pitchFamily="50" charset="0"/>
              </a:rPr>
              <a:t>Continuing concern about funding University Drive</a:t>
            </a:r>
          </a:p>
        </p:txBody>
      </p:sp>
      <p:sp>
        <p:nvSpPr>
          <p:cNvPr id="5" name="Rectangle 4"/>
          <p:cNvSpPr/>
          <p:nvPr/>
        </p:nvSpPr>
        <p:spPr>
          <a:xfrm>
            <a:off x="1157288" y="1011957"/>
            <a:ext cx="6743700" cy="1200329"/>
          </a:xfrm>
          <a:prstGeom prst="rect">
            <a:avLst/>
          </a:prstGeom>
        </p:spPr>
        <p:txBody>
          <a:bodyPr wrap="square">
            <a:spAutoFit/>
          </a:bodyPr>
          <a:lstStyle/>
          <a:p>
            <a:pPr algn="ctr" defTabSz="685800"/>
            <a:r>
              <a:rPr lang="en-US" sz="3600" b="1" dirty="0">
                <a:solidFill>
                  <a:srgbClr val="00B050"/>
                </a:solidFill>
                <a:latin typeface="Orgon Slab Medium" panose="02000603000000020004" pitchFamily="50" charset="0"/>
              </a:rPr>
              <a:t>Budgetary Affairs Committee</a:t>
            </a:r>
          </a:p>
          <a:p>
            <a:pPr algn="ctr" defTabSz="685800"/>
            <a:r>
              <a:rPr lang="en-US" sz="3600" b="1" dirty="0">
                <a:solidFill>
                  <a:srgbClr val="00B050"/>
                </a:solidFill>
                <a:latin typeface="Orgon Slab Medium" panose="02000603000000020004" pitchFamily="50" charset="0"/>
              </a:rPr>
              <a:t>Sept 23, 2021</a:t>
            </a:r>
            <a:endParaRPr lang="en-US" sz="3300" dirty="0">
              <a:solidFill>
                <a:srgbClr val="00B050"/>
              </a:solidFill>
              <a:latin typeface="Orgon Slab Medium" panose="02000603000000020004" pitchFamily="50" charset="0"/>
            </a:endParaRPr>
          </a:p>
        </p:txBody>
      </p:sp>
    </p:spTree>
    <p:extLst>
      <p:ext uri="{BB962C8B-B14F-4D97-AF65-F5344CB8AC3E}">
        <p14:creationId xmlns:p14="http://schemas.microsoft.com/office/powerpoint/2010/main" val="38757149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628650" y="1135824"/>
            <a:ext cx="7886700" cy="994172"/>
          </a:xfrm>
        </p:spPr>
        <p:txBody>
          <a:bodyPr/>
          <a:lstStyle/>
          <a:p>
            <a:pPr algn="ctr"/>
            <a:r>
              <a:rPr lang="en-US" dirty="0">
                <a:solidFill>
                  <a:srgbClr val="00B050"/>
                </a:solidFill>
                <a:latin typeface="Orgon Slab Medium" panose="02000603000000020004" pitchFamily="50" charset="0"/>
              </a:rPr>
              <a:t>Referral: KI matching costs</a:t>
            </a:r>
          </a:p>
        </p:txBody>
      </p:sp>
      <p:sp>
        <p:nvSpPr>
          <p:cNvPr id="3" name="Content Placeholder 2">
            <a:extLst>
              <a:ext uri="{FF2B5EF4-FFF2-40B4-BE49-F238E27FC236}">
                <a16:creationId xmlns:a16="http://schemas.microsoft.com/office/drawing/2014/main" id="{DA1DECCA-5C7E-40F6-B5D1-0E7397F99673}"/>
              </a:ext>
            </a:extLst>
          </p:cNvPr>
          <p:cNvSpPr>
            <a:spLocks noGrp="1"/>
          </p:cNvSpPr>
          <p:nvPr>
            <p:ph idx="1"/>
          </p:nvPr>
        </p:nvSpPr>
        <p:spPr>
          <a:xfrm>
            <a:off x="628650" y="1888298"/>
            <a:ext cx="7886700" cy="3843338"/>
          </a:xfrm>
        </p:spPr>
        <p:txBody>
          <a:bodyPr>
            <a:normAutofit/>
          </a:bodyPr>
          <a:lstStyle/>
          <a:p>
            <a:r>
              <a:rPr lang="en-US" dirty="0">
                <a:latin typeface="Orgon Slab Medium" panose="02000603000000020004" pitchFamily="50" charset="0"/>
              </a:rPr>
              <a:t>Budget changed significantly since spring ($300 </a:t>
            </a:r>
            <a:r>
              <a:rPr lang="en-US" dirty="0">
                <a:latin typeface="Lucida Sans Unicode" panose="020B0602030504020204" pitchFamily="34" charset="0"/>
                <a:cs typeface="Lucida Sans Unicode" panose="020B0602030504020204" pitchFamily="34" charset="0"/>
              </a:rPr>
              <a:t>→</a:t>
            </a:r>
            <a:r>
              <a:rPr lang="en-US" dirty="0">
                <a:latin typeface="Orgon Slab Medium" panose="02000603000000020004" pitchFamily="50" charset="0"/>
                <a:cs typeface="Lucida Sans Unicode" panose="020B0602030504020204" pitchFamily="34" charset="0"/>
              </a:rPr>
              <a:t> $400)</a:t>
            </a:r>
            <a:endParaRPr lang="en-US" dirty="0">
              <a:latin typeface="Orgon Slab Medium" panose="02000603000000020004" pitchFamily="50" charset="0"/>
            </a:endParaRPr>
          </a:p>
          <a:p>
            <a:r>
              <a:rPr lang="en-US" dirty="0">
                <a:latin typeface="Orgon Slab Medium" panose="02000603000000020004" pitchFamily="50" charset="0"/>
              </a:rPr>
              <a:t>Originally 20 positions from S&amp;T budget</a:t>
            </a:r>
          </a:p>
          <a:p>
            <a:pPr lvl="2"/>
            <a:r>
              <a:rPr lang="en-US" sz="2100" dirty="0">
                <a:latin typeface="Orgon Slab Medium" panose="02000603000000020004" pitchFamily="50" charset="0"/>
              </a:rPr>
              <a:t>4 Directors</a:t>
            </a:r>
          </a:p>
          <a:p>
            <a:pPr lvl="2"/>
            <a:r>
              <a:rPr lang="en-US" sz="2100" dirty="0">
                <a:latin typeface="Orgon Slab Medium" panose="02000603000000020004" pitchFamily="50" charset="0"/>
              </a:rPr>
              <a:t>6 Chairs</a:t>
            </a:r>
          </a:p>
          <a:p>
            <a:pPr lvl="2"/>
            <a:r>
              <a:rPr lang="en-US" sz="2100" dirty="0">
                <a:latin typeface="Orgon Slab Medium" panose="02000603000000020004" pitchFamily="50" charset="0"/>
              </a:rPr>
              <a:t>10 Faculty</a:t>
            </a:r>
          </a:p>
          <a:p>
            <a:r>
              <a:rPr lang="en-US" dirty="0">
                <a:latin typeface="Orgon Slab Medium" panose="02000603000000020004" pitchFamily="50" charset="0"/>
              </a:rPr>
              <a:t>KI Investment Strategy Committee </a:t>
            </a:r>
          </a:p>
          <a:p>
            <a:pPr lvl="1"/>
            <a:r>
              <a:rPr lang="en-US" sz="2100" dirty="0">
                <a:latin typeface="Orgon Slab Medium" panose="02000603000000020004" pitchFamily="50" charset="0"/>
              </a:rPr>
              <a:t>Constant value capital (2% growth) yields ~5% =  $12-15 MM/year</a:t>
            </a:r>
          </a:p>
          <a:p>
            <a:pPr lvl="1"/>
            <a:r>
              <a:rPr lang="en-US" sz="2100" dirty="0">
                <a:latin typeface="Orgon Slab Medium" panose="02000603000000020004" pitchFamily="50" charset="0"/>
              </a:rPr>
              <a:t>KI to pay all 20 lines (tentative), 4-6 hires per year, 5-10 yr avg ‘turnover’, expect some salary on grants</a:t>
            </a:r>
          </a:p>
          <a:p>
            <a:pPr lvl="1"/>
            <a:r>
              <a:rPr lang="en-US" sz="2100" dirty="0">
                <a:latin typeface="Orgon Slab Medium" panose="02000603000000020004" pitchFamily="50" charset="0"/>
              </a:rPr>
              <a:t>Significantly decreased S&amp;T costs (tentative)</a:t>
            </a:r>
            <a:endParaRPr lang="en-US" dirty="0">
              <a:latin typeface="Orgon Slab Medium" panose="02000603000000020004" pitchFamily="50" charset="0"/>
            </a:endParaRPr>
          </a:p>
        </p:txBody>
      </p:sp>
    </p:spTree>
    <p:extLst>
      <p:ext uri="{BB962C8B-B14F-4D97-AF65-F5344CB8AC3E}">
        <p14:creationId xmlns:p14="http://schemas.microsoft.com/office/powerpoint/2010/main" val="30665358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628650" y="1135824"/>
            <a:ext cx="7886700" cy="994172"/>
          </a:xfrm>
        </p:spPr>
        <p:txBody>
          <a:bodyPr/>
          <a:lstStyle/>
          <a:p>
            <a:pPr algn="ctr"/>
            <a:r>
              <a:rPr lang="en-US" dirty="0">
                <a:solidFill>
                  <a:srgbClr val="00B050"/>
                </a:solidFill>
                <a:latin typeface="Orgon Slab Medium" panose="02000603000000020004" pitchFamily="50" charset="0"/>
              </a:rPr>
              <a:t>Referral: KI matching costs</a:t>
            </a:r>
          </a:p>
        </p:txBody>
      </p:sp>
      <p:sp>
        <p:nvSpPr>
          <p:cNvPr id="3" name="Content Placeholder 2">
            <a:extLst>
              <a:ext uri="{FF2B5EF4-FFF2-40B4-BE49-F238E27FC236}">
                <a16:creationId xmlns:a16="http://schemas.microsoft.com/office/drawing/2014/main" id="{DA1DECCA-5C7E-40F6-B5D1-0E7397F99673}"/>
              </a:ext>
            </a:extLst>
          </p:cNvPr>
          <p:cNvSpPr>
            <a:spLocks noGrp="1"/>
          </p:cNvSpPr>
          <p:nvPr>
            <p:ph idx="1"/>
          </p:nvPr>
        </p:nvSpPr>
        <p:spPr>
          <a:xfrm>
            <a:off x="628650" y="1888298"/>
            <a:ext cx="7886700" cy="3843338"/>
          </a:xfrm>
        </p:spPr>
        <p:txBody>
          <a:bodyPr>
            <a:normAutofit/>
          </a:bodyPr>
          <a:lstStyle/>
          <a:p>
            <a:r>
              <a:rPr lang="en-US" dirty="0">
                <a:latin typeface="Orgon Slab Medium" panose="02000603000000020004" pitchFamily="50" charset="0"/>
              </a:rPr>
              <a:t>Three buildings on KI, no others committed for Kummer gift</a:t>
            </a:r>
          </a:p>
          <a:p>
            <a:r>
              <a:rPr lang="en-US" dirty="0">
                <a:latin typeface="Orgon Slab Medium" panose="02000603000000020004" pitchFamily="50" charset="0"/>
              </a:rPr>
              <a:t>Kummer College Dean and staff position initially KI, to S&amp;T in FY 25 or so</a:t>
            </a:r>
          </a:p>
        </p:txBody>
      </p:sp>
    </p:spTree>
    <p:extLst>
      <p:ext uri="{BB962C8B-B14F-4D97-AF65-F5344CB8AC3E}">
        <p14:creationId xmlns:p14="http://schemas.microsoft.com/office/powerpoint/2010/main" val="23729264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628650" y="1135824"/>
            <a:ext cx="7886700" cy="994172"/>
          </a:xfrm>
        </p:spPr>
        <p:txBody>
          <a:bodyPr/>
          <a:lstStyle/>
          <a:p>
            <a:pPr algn="ctr"/>
            <a:r>
              <a:rPr lang="en-US" dirty="0">
                <a:solidFill>
                  <a:srgbClr val="00B050"/>
                </a:solidFill>
                <a:latin typeface="Orgon Slab Medium" panose="02000603000000020004" pitchFamily="50" charset="0"/>
              </a:rPr>
              <a:t>Entryway spending</a:t>
            </a:r>
          </a:p>
        </p:txBody>
      </p:sp>
      <p:pic>
        <p:nvPicPr>
          <p:cNvPr id="4" name="Picture 3">
            <a:extLst>
              <a:ext uri="{FF2B5EF4-FFF2-40B4-BE49-F238E27FC236}">
                <a16:creationId xmlns:a16="http://schemas.microsoft.com/office/drawing/2014/main" id="{F8D6DF6D-7B26-43C5-8380-BDEE45C09A81}"/>
              </a:ext>
            </a:extLst>
          </p:cNvPr>
          <p:cNvPicPr>
            <a:picLocks noChangeAspect="1"/>
          </p:cNvPicPr>
          <p:nvPr/>
        </p:nvPicPr>
        <p:blipFill>
          <a:blip r:embed="rId2"/>
          <a:stretch>
            <a:fillRect/>
          </a:stretch>
        </p:blipFill>
        <p:spPr>
          <a:xfrm>
            <a:off x="5938669" y="3084468"/>
            <a:ext cx="3205331" cy="2916283"/>
          </a:xfrm>
          <a:prstGeom prst="rect">
            <a:avLst/>
          </a:prstGeom>
        </p:spPr>
      </p:pic>
      <p:cxnSp>
        <p:nvCxnSpPr>
          <p:cNvPr id="7" name="Straight Arrow Connector 6">
            <a:extLst>
              <a:ext uri="{FF2B5EF4-FFF2-40B4-BE49-F238E27FC236}">
                <a16:creationId xmlns:a16="http://schemas.microsoft.com/office/drawing/2014/main" id="{74C27BED-E575-42BE-ACD5-82DFDE335283}"/>
              </a:ext>
            </a:extLst>
          </p:cNvPr>
          <p:cNvCxnSpPr>
            <a:cxnSpLocks/>
          </p:cNvCxnSpPr>
          <p:nvPr/>
        </p:nvCxnSpPr>
        <p:spPr>
          <a:xfrm>
            <a:off x="5338595" y="3326165"/>
            <a:ext cx="1558593" cy="757611"/>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9C4449F-6102-43DE-B587-461786523CB9}"/>
              </a:ext>
            </a:extLst>
          </p:cNvPr>
          <p:cNvSpPr/>
          <p:nvPr/>
        </p:nvSpPr>
        <p:spPr>
          <a:xfrm>
            <a:off x="5741125" y="2973433"/>
            <a:ext cx="2168435" cy="455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6C7BD68B-007A-407A-B415-D60A44F06FEC}"/>
              </a:ext>
            </a:extLst>
          </p:cNvPr>
          <p:cNvSpPr/>
          <p:nvPr/>
        </p:nvSpPr>
        <p:spPr>
          <a:xfrm>
            <a:off x="4441372" y="2823211"/>
            <a:ext cx="3729446" cy="1547948"/>
          </a:xfrm>
          <a:custGeom>
            <a:avLst/>
            <a:gdLst>
              <a:gd name="connsiteX0" fmla="*/ 0 w 4972594"/>
              <a:gd name="connsiteY0" fmla="*/ 0 h 2063931"/>
              <a:gd name="connsiteX1" fmla="*/ 4145280 w 4972594"/>
              <a:gd name="connsiteY1" fmla="*/ 0 h 2063931"/>
              <a:gd name="connsiteX2" fmla="*/ 4972594 w 4972594"/>
              <a:gd name="connsiteY2" fmla="*/ 2063931 h 2063931"/>
            </a:gdLst>
            <a:ahLst/>
            <a:cxnLst>
              <a:cxn ang="0">
                <a:pos x="connsiteX0" y="connsiteY0"/>
              </a:cxn>
              <a:cxn ang="0">
                <a:pos x="connsiteX1" y="connsiteY1"/>
              </a:cxn>
              <a:cxn ang="0">
                <a:pos x="connsiteX2" y="connsiteY2"/>
              </a:cxn>
            </a:cxnLst>
            <a:rect l="l" t="t" r="r" b="b"/>
            <a:pathLst>
              <a:path w="4972594" h="2063931">
                <a:moveTo>
                  <a:pt x="0" y="0"/>
                </a:moveTo>
                <a:lnTo>
                  <a:pt x="4145280" y="0"/>
                </a:lnTo>
                <a:lnTo>
                  <a:pt x="4972594" y="2063931"/>
                </a:lnTo>
              </a:path>
            </a:pathLst>
          </a:custGeom>
          <a:noFill/>
          <a:ln w="571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A1DECCA-5C7E-40F6-B5D1-0E7397F99673}"/>
              </a:ext>
            </a:extLst>
          </p:cNvPr>
          <p:cNvSpPr>
            <a:spLocks noGrp="1"/>
          </p:cNvSpPr>
          <p:nvPr>
            <p:ph idx="1"/>
          </p:nvPr>
        </p:nvSpPr>
        <p:spPr>
          <a:xfrm>
            <a:off x="209818" y="1878839"/>
            <a:ext cx="8306345" cy="3843338"/>
          </a:xfrm>
        </p:spPr>
        <p:txBody>
          <a:bodyPr>
            <a:normAutofit/>
          </a:bodyPr>
          <a:lstStyle/>
          <a:p>
            <a:pPr marL="0" indent="0">
              <a:buNone/>
            </a:pPr>
            <a:r>
              <a:rPr lang="en-US" dirty="0">
                <a:latin typeface="Orgon Slab Medium" panose="02000603000000020004" pitchFamily="50" charset="0"/>
              </a:rPr>
              <a:t>Arrival District:</a:t>
            </a:r>
          </a:p>
          <a:p>
            <a:r>
              <a:rPr lang="en-US" dirty="0">
                <a:latin typeface="Orgon Slab Medium" panose="02000603000000020004" pitchFamily="50" charset="0"/>
              </a:rPr>
              <a:t>I-44 Pedestrian bridge, $2.25 MM TDD + $500K MoDOT</a:t>
            </a:r>
          </a:p>
          <a:p>
            <a:r>
              <a:rPr lang="en-US" dirty="0">
                <a:latin typeface="Orgon Slab Medium" panose="02000603000000020004" pitchFamily="50" charset="0"/>
              </a:rPr>
              <a:t>Welcome Center, $14.5-22 MM</a:t>
            </a:r>
          </a:p>
          <a:p>
            <a:r>
              <a:rPr lang="en-US" dirty="0">
                <a:solidFill>
                  <a:srgbClr val="00B050"/>
                </a:solidFill>
                <a:latin typeface="Orgon Slab Medium" panose="02000603000000020004" pitchFamily="50" charset="0"/>
              </a:rPr>
              <a:t>New Building (Innovation Lab), $35 MM (incl geothermal)</a:t>
            </a:r>
          </a:p>
          <a:p>
            <a:r>
              <a:rPr lang="en-US" dirty="0">
                <a:latin typeface="Orgon Slab Medium" panose="02000603000000020004" pitchFamily="50" charset="0"/>
              </a:rPr>
              <a:t>Arrival district $18 MM, $13.3 MM = campaign</a:t>
            </a:r>
          </a:p>
          <a:p>
            <a:r>
              <a:rPr lang="en-US" dirty="0">
                <a:latin typeface="Orgon Slab Medium" panose="02000603000000020004" pitchFamily="50" charset="0"/>
              </a:rPr>
              <a:t>University Drive ~$5.5 MM by TDD (NTE 7.75)</a:t>
            </a:r>
          </a:p>
          <a:p>
            <a:r>
              <a:rPr lang="en-US" dirty="0">
                <a:latin typeface="Orgon Slab Medium" panose="02000603000000020004" pitchFamily="50" charset="0"/>
              </a:rPr>
              <a:t>US 63, University Dr to 9</a:t>
            </a:r>
            <a:r>
              <a:rPr lang="en-US" baseline="30000" dirty="0">
                <a:latin typeface="Orgon Slab Medium" panose="02000603000000020004" pitchFamily="50" charset="0"/>
              </a:rPr>
              <a:t>th</a:t>
            </a:r>
            <a:r>
              <a:rPr lang="en-US" dirty="0">
                <a:latin typeface="Orgon Slab Medium" panose="02000603000000020004" pitchFamily="50" charset="0"/>
              </a:rPr>
              <a:t> St ~$3 MM by TDD</a:t>
            </a:r>
          </a:p>
          <a:p>
            <a:r>
              <a:rPr lang="en-US" dirty="0">
                <a:latin typeface="Orgon Slab Medium" panose="02000603000000020004" pitchFamily="50" charset="0"/>
              </a:rPr>
              <a:t>By 2027, underpass by Havener, by S&amp;T</a:t>
            </a:r>
          </a:p>
          <a:p>
            <a:pPr marL="0" indent="0">
              <a:buNone/>
            </a:pPr>
            <a:endParaRPr lang="en-US" dirty="0">
              <a:latin typeface="Orgon Slab Medium" panose="02000603000000020004" pitchFamily="50" charset="0"/>
            </a:endParaRPr>
          </a:p>
        </p:txBody>
      </p:sp>
      <p:sp>
        <p:nvSpPr>
          <p:cNvPr id="5" name="TextBox 4">
            <a:extLst>
              <a:ext uri="{FF2B5EF4-FFF2-40B4-BE49-F238E27FC236}">
                <a16:creationId xmlns:a16="http://schemas.microsoft.com/office/drawing/2014/main" id="{3BBEF174-03C9-4B77-9A17-BE573F53DAB6}"/>
              </a:ext>
            </a:extLst>
          </p:cNvPr>
          <p:cNvSpPr txBox="1"/>
          <p:nvPr/>
        </p:nvSpPr>
        <p:spPr>
          <a:xfrm>
            <a:off x="0" y="5723751"/>
            <a:ext cx="4099712" cy="300082"/>
          </a:xfrm>
          <a:prstGeom prst="rect">
            <a:avLst/>
          </a:prstGeom>
          <a:noFill/>
        </p:spPr>
        <p:txBody>
          <a:bodyPr wrap="none" rtlCol="0">
            <a:spAutoFit/>
          </a:bodyPr>
          <a:lstStyle/>
          <a:p>
            <a:pPr defTabSz="685800"/>
            <a:r>
              <a:rPr lang="en-US" sz="1350" dirty="0">
                <a:solidFill>
                  <a:prstClr val="black"/>
                </a:solidFill>
                <a:latin typeface="Calibri" panose="020F0502020204030204"/>
              </a:rPr>
              <a:t>Slide recycled from April meeting, #s may have changed</a:t>
            </a:r>
          </a:p>
        </p:txBody>
      </p:sp>
    </p:spTree>
    <p:extLst>
      <p:ext uri="{BB962C8B-B14F-4D97-AF65-F5344CB8AC3E}">
        <p14:creationId xmlns:p14="http://schemas.microsoft.com/office/powerpoint/2010/main" val="29149424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177282" y="1143553"/>
            <a:ext cx="8789437" cy="994172"/>
          </a:xfrm>
        </p:spPr>
        <p:txBody>
          <a:bodyPr/>
          <a:lstStyle/>
          <a:p>
            <a:pPr algn="ctr"/>
            <a:r>
              <a:rPr lang="en-US" dirty="0">
                <a:solidFill>
                  <a:srgbClr val="00B050"/>
                </a:solidFill>
                <a:latin typeface="Orgon Slab Medium" panose="02000603000000020004" pitchFamily="50" charset="0"/>
              </a:rPr>
              <a:t>Non-referral/old referral on Univ. Dr.</a:t>
            </a:r>
          </a:p>
        </p:txBody>
      </p:sp>
      <p:sp>
        <p:nvSpPr>
          <p:cNvPr id="3" name="Content Placeholder 2">
            <a:extLst>
              <a:ext uri="{FF2B5EF4-FFF2-40B4-BE49-F238E27FC236}">
                <a16:creationId xmlns:a16="http://schemas.microsoft.com/office/drawing/2014/main" id="{DA1DECCA-5C7E-40F6-B5D1-0E7397F99673}"/>
              </a:ext>
            </a:extLst>
          </p:cNvPr>
          <p:cNvSpPr>
            <a:spLocks noGrp="1"/>
          </p:cNvSpPr>
          <p:nvPr>
            <p:ph idx="1"/>
          </p:nvPr>
        </p:nvSpPr>
        <p:spPr>
          <a:xfrm>
            <a:off x="628650" y="1888298"/>
            <a:ext cx="7886700" cy="3843338"/>
          </a:xfrm>
        </p:spPr>
        <p:txBody>
          <a:bodyPr>
            <a:normAutofit/>
          </a:bodyPr>
          <a:lstStyle/>
          <a:p>
            <a:r>
              <a:rPr lang="en-US" dirty="0">
                <a:latin typeface="Orgon Slab Medium" panose="02000603000000020004" pitchFamily="50" charset="0"/>
              </a:rPr>
              <a:t>Rolla City Engineer Steve Hargis said at City Council meeting about S&amp;T “basically they’re paying half, we’re paying half”</a:t>
            </a:r>
          </a:p>
          <a:p>
            <a:r>
              <a:rPr lang="en-US" dirty="0">
                <a:latin typeface="Orgon Slab Medium" panose="02000603000000020004" pitchFamily="50" charset="0"/>
              </a:rPr>
              <a:t>NTE $7.75M split between TDD/City (52%)and S&amp;T (48%)</a:t>
            </a:r>
          </a:p>
          <a:p>
            <a:pPr lvl="1"/>
            <a:r>
              <a:rPr lang="en-US" sz="2100" dirty="0">
                <a:latin typeface="Orgon Slab Medium" panose="02000603000000020004" pitchFamily="50" charset="0"/>
              </a:rPr>
              <a:t>$2 MM in gifts being used</a:t>
            </a:r>
          </a:p>
          <a:p>
            <a:r>
              <a:rPr lang="en-US" dirty="0">
                <a:latin typeface="Orgon Slab Medium" panose="02000603000000020004" pitchFamily="50" charset="0"/>
              </a:rPr>
              <a:t>S&amp;T purchased properties (In MM$, FY 22 = Subway $1.4, FY 21 = 0?, FY 20 = 0, FY 19 = 0.3; sum ~$2.6 MM)</a:t>
            </a:r>
          </a:p>
          <a:p>
            <a:pPr lvl="1"/>
            <a:r>
              <a:rPr lang="en-US" sz="2100" dirty="0">
                <a:latin typeface="Orgon Slab Medium" panose="02000603000000020004" pitchFamily="50" charset="0"/>
              </a:rPr>
              <a:t>Ceded to Transportation District for construction, then return to S&amp;T</a:t>
            </a:r>
          </a:p>
          <a:p>
            <a:pPr lvl="1"/>
            <a:r>
              <a:rPr lang="en-US" sz="2100" dirty="0">
                <a:latin typeface="Orgon Slab Medium" panose="02000603000000020004" pitchFamily="50" charset="0"/>
              </a:rPr>
              <a:t>University Drive changes funded by TDD tax</a:t>
            </a:r>
          </a:p>
          <a:p>
            <a:pPr lvl="1"/>
            <a:r>
              <a:rPr lang="en-US" sz="2100" dirty="0">
                <a:latin typeface="Orgon Slab Medium" panose="02000603000000020004" pitchFamily="50" charset="0"/>
              </a:rPr>
              <a:t>S&amp;T to build underpass beneath current University Drive - 63 intersection by 2027</a:t>
            </a:r>
          </a:p>
        </p:txBody>
      </p:sp>
    </p:spTree>
    <p:extLst>
      <p:ext uri="{BB962C8B-B14F-4D97-AF65-F5344CB8AC3E}">
        <p14:creationId xmlns:p14="http://schemas.microsoft.com/office/powerpoint/2010/main" val="21478841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628650" y="1135824"/>
            <a:ext cx="7886700" cy="994172"/>
          </a:xfrm>
        </p:spPr>
        <p:txBody>
          <a:bodyPr/>
          <a:lstStyle/>
          <a:p>
            <a:pPr algn="ctr"/>
            <a:r>
              <a:rPr lang="en-US" dirty="0">
                <a:solidFill>
                  <a:srgbClr val="00B050"/>
                </a:solidFill>
                <a:latin typeface="Orgon Slab Medium" panose="02000603000000020004" pitchFamily="50" charset="0"/>
              </a:rPr>
              <a:t>Budget</a:t>
            </a:r>
          </a:p>
        </p:txBody>
      </p:sp>
      <p:sp>
        <p:nvSpPr>
          <p:cNvPr id="3" name="Content Placeholder 2">
            <a:extLst>
              <a:ext uri="{FF2B5EF4-FFF2-40B4-BE49-F238E27FC236}">
                <a16:creationId xmlns:a16="http://schemas.microsoft.com/office/drawing/2014/main" id="{DA1DECCA-5C7E-40F6-B5D1-0E7397F99673}"/>
              </a:ext>
            </a:extLst>
          </p:cNvPr>
          <p:cNvSpPr>
            <a:spLocks noGrp="1"/>
          </p:cNvSpPr>
          <p:nvPr>
            <p:ph idx="1"/>
          </p:nvPr>
        </p:nvSpPr>
        <p:spPr>
          <a:xfrm>
            <a:off x="628650" y="1888298"/>
            <a:ext cx="7886700" cy="3843338"/>
          </a:xfrm>
        </p:spPr>
        <p:txBody>
          <a:bodyPr>
            <a:normAutofit/>
          </a:bodyPr>
          <a:lstStyle/>
          <a:p>
            <a:r>
              <a:rPr lang="en-US" dirty="0">
                <a:latin typeface="Orgon Slab Medium" panose="02000603000000020004" pitchFamily="50" charset="0"/>
              </a:rPr>
              <a:t>Last FY much better than budgeted</a:t>
            </a:r>
          </a:p>
          <a:p>
            <a:r>
              <a:rPr lang="en-US" dirty="0">
                <a:latin typeface="Orgon Slab Medium" panose="02000603000000020004" pitchFamily="50" charset="0"/>
              </a:rPr>
              <a:t>Current FY budget</a:t>
            </a:r>
          </a:p>
          <a:p>
            <a:pPr lvl="1"/>
            <a:r>
              <a:rPr lang="en-US" sz="2100" dirty="0">
                <a:latin typeface="Orgon Slab Medium" panose="02000603000000020004" pitchFamily="50" charset="0"/>
              </a:rPr>
              <a:t>Hiring exception ending</a:t>
            </a:r>
          </a:p>
          <a:p>
            <a:pPr lvl="1"/>
            <a:r>
              <a:rPr lang="en-US" sz="2100" dirty="0">
                <a:latin typeface="Orgon Slab Medium" panose="02000603000000020004" pitchFamily="50" charset="0"/>
              </a:rPr>
              <a:t>Position lines budgeted: 3 NTT, 3TT, </a:t>
            </a:r>
          </a:p>
          <a:p>
            <a:pPr lvl="1"/>
            <a:r>
              <a:rPr lang="en-US" sz="2100" dirty="0">
                <a:latin typeface="Orgon Slab Medium" panose="02000603000000020004" pitchFamily="50" charset="0"/>
              </a:rPr>
              <a:t>$1 MM in open positions</a:t>
            </a:r>
          </a:p>
          <a:p>
            <a:pPr lvl="1"/>
            <a:r>
              <a:rPr lang="en-US" sz="2100" dirty="0">
                <a:latin typeface="Orgon Slab Medium" panose="02000603000000020004" pitchFamily="50" charset="0"/>
              </a:rPr>
              <a:t>State funding flat next two years due to Federal funding, then decline expected</a:t>
            </a:r>
          </a:p>
          <a:p>
            <a:pPr lvl="1"/>
            <a:r>
              <a:rPr lang="en-US" sz="2100" dirty="0">
                <a:latin typeface="Orgon Slab Medium" panose="02000603000000020004" pitchFamily="50" charset="0"/>
              </a:rPr>
              <a:t>State did not withhold in FY 21, not expected in FY 22 = $4.7 MM went to Maintenance &amp; Repair (likely $60 MM in deferred maintenance remains)</a:t>
            </a:r>
          </a:p>
        </p:txBody>
      </p:sp>
    </p:spTree>
    <p:extLst>
      <p:ext uri="{BB962C8B-B14F-4D97-AF65-F5344CB8AC3E}">
        <p14:creationId xmlns:p14="http://schemas.microsoft.com/office/powerpoint/2010/main" val="30480528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166" y="857251"/>
            <a:ext cx="7886700" cy="994172"/>
          </a:xfrm>
        </p:spPr>
        <p:txBody>
          <a:bodyPr/>
          <a:lstStyle/>
          <a:p>
            <a:r>
              <a:rPr lang="en-US" dirty="0"/>
              <a:t>General Revenue Budget</a:t>
            </a:r>
          </a:p>
        </p:txBody>
      </p:sp>
      <p:graphicFrame>
        <p:nvGraphicFramePr>
          <p:cNvPr id="3" name="Table 2"/>
          <p:cNvGraphicFramePr>
            <a:graphicFrameLocks noGrp="1"/>
          </p:cNvGraphicFramePr>
          <p:nvPr/>
        </p:nvGraphicFramePr>
        <p:xfrm>
          <a:off x="123917" y="1907448"/>
          <a:ext cx="6913131" cy="3960848"/>
        </p:xfrm>
        <a:graphic>
          <a:graphicData uri="http://schemas.openxmlformats.org/drawingml/2006/table">
            <a:tbl>
              <a:tblPr/>
              <a:tblGrid>
                <a:gridCol w="1530094">
                  <a:extLst>
                    <a:ext uri="{9D8B030D-6E8A-4147-A177-3AD203B41FA5}">
                      <a16:colId xmlns:a16="http://schemas.microsoft.com/office/drawing/2014/main" val="4009379142"/>
                    </a:ext>
                  </a:extLst>
                </a:gridCol>
                <a:gridCol w="956229">
                  <a:extLst>
                    <a:ext uri="{9D8B030D-6E8A-4147-A177-3AD203B41FA5}">
                      <a16:colId xmlns:a16="http://schemas.microsoft.com/office/drawing/2014/main" val="2804276938"/>
                    </a:ext>
                  </a:extLst>
                </a:gridCol>
                <a:gridCol w="1032011">
                  <a:extLst>
                    <a:ext uri="{9D8B030D-6E8A-4147-A177-3AD203B41FA5}">
                      <a16:colId xmlns:a16="http://schemas.microsoft.com/office/drawing/2014/main" val="2477298164"/>
                    </a:ext>
                  </a:extLst>
                </a:gridCol>
                <a:gridCol w="1131599">
                  <a:extLst>
                    <a:ext uri="{9D8B030D-6E8A-4147-A177-3AD203B41FA5}">
                      <a16:colId xmlns:a16="http://schemas.microsoft.com/office/drawing/2014/main" val="3469828065"/>
                    </a:ext>
                  </a:extLst>
                </a:gridCol>
                <a:gridCol w="1131599">
                  <a:extLst>
                    <a:ext uri="{9D8B030D-6E8A-4147-A177-3AD203B41FA5}">
                      <a16:colId xmlns:a16="http://schemas.microsoft.com/office/drawing/2014/main" val="4032256538"/>
                    </a:ext>
                  </a:extLst>
                </a:gridCol>
                <a:gridCol w="1131599">
                  <a:extLst>
                    <a:ext uri="{9D8B030D-6E8A-4147-A177-3AD203B41FA5}">
                      <a16:colId xmlns:a16="http://schemas.microsoft.com/office/drawing/2014/main" val="3314350945"/>
                    </a:ext>
                  </a:extLst>
                </a:gridCol>
              </a:tblGrid>
              <a:tr h="399638">
                <a:tc>
                  <a:txBody>
                    <a:bodyPr/>
                    <a:lstStyle/>
                    <a:p>
                      <a:pPr algn="l" fontAlgn="b"/>
                      <a:r>
                        <a:rPr lang="en-US" sz="2100" b="0" i="0" u="none" strike="noStrike" dirty="0">
                          <a:solidFill>
                            <a:srgbClr val="000000"/>
                          </a:solidFill>
                          <a:effectLst/>
                          <a:latin typeface="Calibri" panose="020F0502020204030204" pitchFamily="34" charset="0"/>
                        </a:rPr>
                        <a:t> </a:t>
                      </a:r>
                    </a:p>
                  </a:txBody>
                  <a:tcPr marL="5715" marR="5715" marT="5715" marB="0" anchor="b">
                    <a:lnL w="6350" cap="flat" cmpd="sng" algn="ctr">
                      <a:noFill/>
                      <a:prstDash val="solid"/>
                      <a:round/>
                      <a:headEnd type="none" w="med" len="med"/>
                      <a:tailEnd type="none" w="med" len="med"/>
                    </a:lnL>
                    <a:lnR>
                      <a:noFill/>
                    </a:lnR>
                    <a:lnT w="25400" cap="flat" cmpd="dbl"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FY19</a:t>
                      </a:r>
                    </a:p>
                  </a:txBody>
                  <a:tcPr marL="5715" marR="5715" marT="5715" marB="0" anchor="b">
                    <a:lnL>
                      <a:noFill/>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FY20</a:t>
                      </a: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FY21 (budgeted)</a:t>
                      </a: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 21</a:t>
                      </a:r>
                    </a:p>
                    <a:p>
                      <a:pPr algn="ctr" fontAlgn="b"/>
                      <a:r>
                        <a:rPr lang="en-US" sz="1200" b="1" i="0" u="none" strike="noStrike" dirty="0">
                          <a:solidFill>
                            <a:srgbClr val="000000"/>
                          </a:solidFill>
                          <a:effectLst/>
                          <a:latin typeface="Arial" panose="020B0604020202020204" pitchFamily="34" charset="0"/>
                        </a:rPr>
                        <a:t>(actual*)</a:t>
                      </a: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 22 (planning)</a:t>
                      </a: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86492807"/>
                  </a:ext>
                </a:extLst>
              </a:tr>
              <a:tr h="231369">
                <a:tc>
                  <a:txBody>
                    <a:bodyPr/>
                    <a:lstStyle/>
                    <a:p>
                      <a:pPr algn="l" fontAlgn="ctr"/>
                      <a:r>
                        <a:rPr lang="en-US" sz="1200" b="0" i="0" u="none" strike="noStrike" dirty="0">
                          <a:solidFill>
                            <a:srgbClr val="000000"/>
                          </a:solidFill>
                          <a:effectLst/>
                          <a:latin typeface="Arial" panose="020B0604020202020204" pitchFamily="34" charset="0"/>
                        </a:rPr>
                        <a:t>Tuition and Fees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$124,548,154</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$126,853,439</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$120,891,674</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$119,477,148</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$119,592,4250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28548763"/>
                  </a:ext>
                </a:extLst>
              </a:tr>
              <a:tr h="371475">
                <a:tc>
                  <a:txBody>
                    <a:bodyPr/>
                    <a:lstStyle/>
                    <a:p>
                      <a:pPr algn="l" fontAlgn="ctr"/>
                      <a:r>
                        <a:rPr lang="en-US" sz="1200" b="0" i="0" u="none" strike="noStrike" dirty="0">
                          <a:solidFill>
                            <a:srgbClr val="000000"/>
                          </a:solidFill>
                          <a:effectLst/>
                          <a:latin typeface="Arial" panose="020B0604020202020204" pitchFamily="34" charset="0"/>
                        </a:rPr>
                        <a:t>Scholarship Allowance</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(37,770,678)</a:t>
                      </a:r>
                    </a:p>
                  </a:txBody>
                  <a:tcPr marL="5715" marR="5715" marT="5715"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(37,848,888)</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(42,105,102)</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(36,149,411)</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(38,164,248)</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06122254"/>
                  </a:ext>
                </a:extLst>
              </a:tr>
              <a:tr h="371475">
                <a:tc>
                  <a:txBody>
                    <a:bodyPr/>
                    <a:lstStyle/>
                    <a:p>
                      <a:pPr algn="l" fontAlgn="ctr"/>
                      <a:r>
                        <a:rPr lang="en-US" sz="1200" b="1" i="0" u="none" strike="noStrike" dirty="0">
                          <a:solidFill>
                            <a:srgbClr val="000000"/>
                          </a:solidFill>
                          <a:effectLst/>
                          <a:latin typeface="Arial" panose="020B0604020202020204" pitchFamily="34" charset="0"/>
                        </a:rPr>
                        <a:t>Net Tuition &amp; Fees</a:t>
                      </a:r>
                    </a:p>
                  </a:txBody>
                  <a:tcPr marL="20574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$86,777,476</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$89,004,551</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$78,786,571</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$83,327,736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81,428,177</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36854031"/>
                  </a:ext>
                </a:extLst>
              </a:tr>
              <a:tr h="231369">
                <a:tc>
                  <a:txBody>
                    <a:bodyPr/>
                    <a:lstStyle/>
                    <a:p>
                      <a:pPr algn="l" fontAlgn="ctr"/>
                      <a:r>
                        <a:rPr lang="en-US" sz="1200" b="0" i="0" u="none" strike="noStrike" dirty="0">
                          <a:solidFill>
                            <a:srgbClr val="000000"/>
                          </a:solidFill>
                          <a:effectLst/>
                          <a:latin typeface="Arial" panose="020B0604020202020204" pitchFamily="34" charset="0"/>
                        </a:rPr>
                        <a:t>State Appropriation</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rPr>
                        <a:t>50,185,510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43,543,499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43,560,524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45,690,941</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53,026,096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7012801"/>
                  </a:ext>
                </a:extLst>
              </a:tr>
              <a:tr h="231369">
                <a:tc>
                  <a:txBody>
                    <a:bodyPr/>
                    <a:lstStyle/>
                    <a:p>
                      <a:pPr algn="l" fontAlgn="ctr"/>
                      <a:r>
                        <a:rPr lang="en-US" sz="1200" b="0" i="0" u="none" strike="noStrike" dirty="0">
                          <a:solidFill>
                            <a:srgbClr val="000000"/>
                          </a:solidFill>
                          <a:effectLst/>
                          <a:latin typeface="Arial" panose="020B0604020202020204" pitchFamily="34" charset="0"/>
                        </a:rPr>
                        <a:t>Grant and Contract</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0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0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0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83874458"/>
                  </a:ext>
                </a:extLst>
              </a:tr>
              <a:tr h="231369">
                <a:tc>
                  <a:txBody>
                    <a:bodyPr/>
                    <a:lstStyle/>
                    <a:p>
                      <a:pPr algn="l" fontAlgn="ctr"/>
                      <a:r>
                        <a:rPr lang="en-US" sz="1200" b="0" i="0" u="none" strike="noStrike" dirty="0">
                          <a:solidFill>
                            <a:srgbClr val="000000"/>
                          </a:solidFill>
                          <a:effectLst/>
                          <a:latin typeface="Arial" panose="020B0604020202020204" pitchFamily="34" charset="0"/>
                        </a:rPr>
                        <a:t>Gift Revenues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481,131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385,737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317,500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471,909</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345,000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2008158"/>
                  </a:ext>
                </a:extLst>
              </a:tr>
              <a:tr h="231369">
                <a:tc>
                  <a:txBody>
                    <a:bodyPr/>
                    <a:lstStyle/>
                    <a:p>
                      <a:pPr algn="l" fontAlgn="ctr"/>
                      <a:r>
                        <a:rPr lang="en-US" sz="1200" b="0" i="0" u="none" strike="noStrike" dirty="0">
                          <a:solidFill>
                            <a:srgbClr val="000000"/>
                          </a:solidFill>
                          <a:effectLst/>
                          <a:latin typeface="Arial" panose="020B0604020202020204" pitchFamily="34" charset="0"/>
                        </a:rPr>
                        <a:t>Recovery of F &amp; A</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6,941,286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6,802,499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6,099,000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6,496,349</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6,493,100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2922868"/>
                  </a:ext>
                </a:extLst>
              </a:tr>
              <a:tr h="455727">
                <a:tc>
                  <a:txBody>
                    <a:bodyPr/>
                    <a:lstStyle/>
                    <a:p>
                      <a:pPr algn="l" fontAlgn="ctr"/>
                      <a:r>
                        <a:rPr lang="en-US" sz="1200" b="0" i="0" u="none" strike="noStrike" dirty="0">
                          <a:solidFill>
                            <a:srgbClr val="000000"/>
                          </a:solidFill>
                          <a:effectLst/>
                          <a:latin typeface="Arial" panose="020B0604020202020204" pitchFamily="34" charset="0"/>
                        </a:rPr>
                        <a:t>Endowment &amp; Investment Income</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1,969,324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2,035,737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1,496,386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1,935,710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3,120,243</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52568567"/>
                  </a:ext>
                </a:extLst>
              </a:tr>
              <a:tr h="371475">
                <a:tc>
                  <a:txBody>
                    <a:bodyPr/>
                    <a:lstStyle/>
                    <a:p>
                      <a:pPr algn="l" fontAlgn="ctr"/>
                      <a:r>
                        <a:rPr lang="en-US" sz="1200" b="0" i="0" u="none" strike="noStrike" dirty="0">
                          <a:solidFill>
                            <a:srgbClr val="000000"/>
                          </a:solidFill>
                          <a:effectLst/>
                          <a:latin typeface="Arial" panose="020B0604020202020204" pitchFamily="34" charset="0"/>
                        </a:rPr>
                        <a:t>Sales &amp; Services Income</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989,382</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1,177,479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1,093,340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709,380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1,065,880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89134952"/>
                  </a:ext>
                </a:extLst>
              </a:tr>
              <a:tr h="231369">
                <a:tc>
                  <a:txBody>
                    <a:bodyPr/>
                    <a:lstStyle/>
                    <a:p>
                      <a:pPr algn="l" fontAlgn="ctr"/>
                      <a:r>
                        <a:rPr lang="en-US" sz="1200" b="0" i="0" u="none" strike="noStrike" dirty="0">
                          <a:solidFill>
                            <a:srgbClr val="000000"/>
                          </a:solidFill>
                          <a:effectLst/>
                          <a:latin typeface="Arial" panose="020B0604020202020204" pitchFamily="34" charset="0"/>
                        </a:rPr>
                        <a:t>Other Incomes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3,464,299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2,872,553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3,283,657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2,209,518</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2,958,389</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03346629"/>
                  </a:ext>
                </a:extLst>
              </a:tr>
              <a:tr h="371475">
                <a:tc>
                  <a:txBody>
                    <a:bodyPr/>
                    <a:lstStyle/>
                    <a:p>
                      <a:pPr algn="l" fontAlgn="ctr"/>
                      <a:r>
                        <a:rPr lang="en-US" sz="1200" b="0" i="0" u="none" strike="noStrike" dirty="0">
                          <a:solidFill>
                            <a:srgbClr val="000000"/>
                          </a:solidFill>
                          <a:effectLst/>
                          <a:latin typeface="Arial" panose="020B0604020202020204" pitchFamily="34" charset="0"/>
                        </a:rPr>
                        <a:t>Revenue Contingency</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a:t>
                      </a:r>
                    </a:p>
                  </a:txBody>
                  <a:tcPr marL="5715" marR="5715" marT="5715"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(938,512)</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chemeClr val="tx1"/>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0679291"/>
                  </a:ext>
                </a:extLst>
              </a:tr>
              <a:tr h="231369">
                <a:tc>
                  <a:txBody>
                    <a:bodyPr/>
                    <a:lstStyle/>
                    <a:p>
                      <a:pPr algn="l" fontAlgn="ctr"/>
                      <a:r>
                        <a:rPr lang="en-US" sz="1200" b="1" i="0" u="none" strike="noStrike" dirty="0">
                          <a:solidFill>
                            <a:srgbClr val="000000"/>
                          </a:solidFill>
                          <a:effectLst/>
                          <a:latin typeface="Arial" panose="020B0604020202020204" pitchFamily="34" charset="0"/>
                        </a:rPr>
                        <a:t>Total Revenues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$150,808,407</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$145,822,055</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$133,698,466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$140,841,544</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$148,437,385</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98708060"/>
                  </a:ext>
                </a:extLst>
              </a:tr>
            </a:tbl>
          </a:graphicData>
        </a:graphic>
      </p:graphicFrame>
      <p:sp>
        <p:nvSpPr>
          <p:cNvPr id="22" name="TextBox 21"/>
          <p:cNvSpPr txBox="1"/>
          <p:nvPr/>
        </p:nvSpPr>
        <p:spPr>
          <a:xfrm>
            <a:off x="776164" y="1486494"/>
            <a:ext cx="5468677" cy="323165"/>
          </a:xfrm>
          <a:prstGeom prst="rect">
            <a:avLst/>
          </a:prstGeom>
          <a:noFill/>
        </p:spPr>
        <p:txBody>
          <a:bodyPr wrap="none" rtlCol="0">
            <a:spAutoFit/>
          </a:bodyPr>
          <a:lstStyle/>
          <a:p>
            <a:pPr defTabSz="685800"/>
            <a:r>
              <a:rPr lang="en-US" sz="1500" dirty="0">
                <a:solidFill>
                  <a:prstClr val="black"/>
                </a:solidFill>
                <a:latin typeface="Calibri" panose="020F0502020204030204"/>
              </a:rPr>
              <a:t>~$58,000,000 of budget is not general revenue (Grants &amp; Contracts)</a:t>
            </a:r>
          </a:p>
        </p:txBody>
      </p:sp>
      <p:sp>
        <p:nvSpPr>
          <p:cNvPr id="4" name="TextBox 3">
            <a:extLst>
              <a:ext uri="{FF2B5EF4-FFF2-40B4-BE49-F238E27FC236}">
                <a16:creationId xmlns:a16="http://schemas.microsoft.com/office/drawing/2014/main" id="{2495AC9C-3409-4152-AD46-D6874983122E}"/>
              </a:ext>
            </a:extLst>
          </p:cNvPr>
          <p:cNvSpPr txBox="1"/>
          <p:nvPr/>
        </p:nvSpPr>
        <p:spPr>
          <a:xfrm>
            <a:off x="3845979" y="2716214"/>
            <a:ext cx="2138450" cy="276999"/>
          </a:xfrm>
          <a:prstGeom prst="rect">
            <a:avLst/>
          </a:prstGeom>
          <a:noFill/>
        </p:spPr>
        <p:txBody>
          <a:bodyPr wrap="square" rtlCol="0">
            <a:spAutoFit/>
          </a:bodyPr>
          <a:lstStyle/>
          <a:p>
            <a:pPr defTabSz="685800"/>
            <a:r>
              <a:rPr lang="en-US" sz="1200" dirty="0">
                <a:solidFill>
                  <a:srgbClr val="FF0000"/>
                </a:solidFill>
                <a:latin typeface="Calibri" panose="020F0502020204030204"/>
              </a:rPr>
              <a:t>36% budgeted        30% realized </a:t>
            </a:r>
          </a:p>
        </p:txBody>
      </p:sp>
      <p:sp>
        <p:nvSpPr>
          <p:cNvPr id="21" name="TextBox 20">
            <a:extLst>
              <a:ext uri="{FF2B5EF4-FFF2-40B4-BE49-F238E27FC236}">
                <a16:creationId xmlns:a16="http://schemas.microsoft.com/office/drawing/2014/main" id="{7BC98E65-54A8-426C-9AE1-F67F5252A83C}"/>
              </a:ext>
            </a:extLst>
          </p:cNvPr>
          <p:cNvSpPr txBox="1"/>
          <p:nvPr/>
        </p:nvSpPr>
        <p:spPr>
          <a:xfrm>
            <a:off x="6106293" y="2716214"/>
            <a:ext cx="1045621" cy="461665"/>
          </a:xfrm>
          <a:prstGeom prst="rect">
            <a:avLst/>
          </a:prstGeom>
          <a:noFill/>
        </p:spPr>
        <p:txBody>
          <a:bodyPr wrap="square">
            <a:spAutoFit/>
          </a:bodyPr>
          <a:lstStyle/>
          <a:p>
            <a:pPr defTabSz="685800"/>
            <a:r>
              <a:rPr lang="en-US" sz="1200" dirty="0">
                <a:solidFill>
                  <a:srgbClr val="FF0000"/>
                </a:solidFill>
                <a:latin typeface="Calibri" panose="020F0502020204030204"/>
              </a:rPr>
              <a:t>32% budgeted</a:t>
            </a:r>
            <a:endParaRPr lang="en-US" sz="1200" dirty="0">
              <a:solidFill>
                <a:prstClr val="black"/>
              </a:solidFill>
              <a:latin typeface="Calibri" panose="020F0502020204030204"/>
            </a:endParaRPr>
          </a:p>
        </p:txBody>
      </p:sp>
    </p:spTree>
    <p:extLst>
      <p:ext uri="{BB962C8B-B14F-4D97-AF65-F5344CB8AC3E}">
        <p14:creationId xmlns:p14="http://schemas.microsoft.com/office/powerpoint/2010/main" val="32778757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81926" y="2089088"/>
          <a:ext cx="7348809" cy="3681824"/>
        </p:xfrm>
        <a:graphic>
          <a:graphicData uri="http://schemas.openxmlformats.org/drawingml/2006/table">
            <a:tbl>
              <a:tblPr/>
              <a:tblGrid>
                <a:gridCol w="1856510">
                  <a:extLst>
                    <a:ext uri="{9D8B030D-6E8A-4147-A177-3AD203B41FA5}">
                      <a16:colId xmlns:a16="http://schemas.microsoft.com/office/drawing/2014/main" val="1736340799"/>
                    </a:ext>
                  </a:extLst>
                </a:gridCol>
                <a:gridCol w="1032442">
                  <a:extLst>
                    <a:ext uri="{9D8B030D-6E8A-4147-A177-3AD203B41FA5}">
                      <a16:colId xmlns:a16="http://schemas.microsoft.com/office/drawing/2014/main" val="4185575723"/>
                    </a:ext>
                  </a:extLst>
                </a:gridCol>
                <a:gridCol w="1103229">
                  <a:extLst>
                    <a:ext uri="{9D8B030D-6E8A-4147-A177-3AD203B41FA5}">
                      <a16:colId xmlns:a16="http://schemas.microsoft.com/office/drawing/2014/main" val="2102563724"/>
                    </a:ext>
                  </a:extLst>
                </a:gridCol>
                <a:gridCol w="1118876">
                  <a:extLst>
                    <a:ext uri="{9D8B030D-6E8A-4147-A177-3AD203B41FA5}">
                      <a16:colId xmlns:a16="http://schemas.microsoft.com/office/drawing/2014/main" val="2716491636"/>
                    </a:ext>
                  </a:extLst>
                </a:gridCol>
                <a:gridCol w="1118876">
                  <a:extLst>
                    <a:ext uri="{9D8B030D-6E8A-4147-A177-3AD203B41FA5}">
                      <a16:colId xmlns:a16="http://schemas.microsoft.com/office/drawing/2014/main" val="2476285391"/>
                    </a:ext>
                  </a:extLst>
                </a:gridCol>
                <a:gridCol w="1118876">
                  <a:extLst>
                    <a:ext uri="{9D8B030D-6E8A-4147-A177-3AD203B41FA5}">
                      <a16:colId xmlns:a16="http://schemas.microsoft.com/office/drawing/2014/main" val="594912939"/>
                    </a:ext>
                  </a:extLst>
                </a:gridCol>
              </a:tblGrid>
              <a:tr h="371475">
                <a:tc>
                  <a:txBody>
                    <a:bodyPr/>
                    <a:lstStyle/>
                    <a:p>
                      <a:pPr algn="l" fontAlgn="ctr"/>
                      <a:r>
                        <a:rPr lang="en-US" sz="1200" b="1" i="0" u="none" strike="noStrike" dirty="0">
                          <a:solidFill>
                            <a:srgbClr val="000000"/>
                          </a:solidFill>
                          <a:effectLst/>
                          <a:latin typeface="Arial" panose="020B0604020202020204" pitchFamily="34" charset="0"/>
                        </a:rPr>
                        <a:t>Transfers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FY19</a:t>
                      </a:r>
                    </a:p>
                  </a:txBody>
                  <a:tcPr marL="5715" marR="5715" marT="5715" marB="0" anchor="b">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FY20</a:t>
                      </a: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FY21 </a:t>
                      </a:r>
                    </a:p>
                    <a:p>
                      <a:pPr algn="ctr" fontAlgn="b"/>
                      <a:r>
                        <a:rPr lang="en-US" sz="1200" b="1" i="0" u="none" strike="noStrike" dirty="0">
                          <a:solidFill>
                            <a:srgbClr val="000000"/>
                          </a:solidFill>
                          <a:effectLst/>
                          <a:latin typeface="Arial" panose="020B0604020202020204" pitchFamily="34" charset="0"/>
                        </a:rPr>
                        <a:t>(budgeted)</a:t>
                      </a: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 21</a:t>
                      </a:r>
                    </a:p>
                    <a:p>
                      <a:pPr algn="ctr" fontAlgn="b"/>
                      <a:r>
                        <a:rPr lang="en-US" sz="1200" b="1" i="0" u="none" strike="noStrike" dirty="0">
                          <a:solidFill>
                            <a:srgbClr val="000000"/>
                          </a:solidFill>
                          <a:effectLst/>
                          <a:latin typeface="Arial" panose="020B0604020202020204" pitchFamily="34" charset="0"/>
                        </a:rPr>
                        <a:t>(actual)</a:t>
                      </a: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FY 22 </a:t>
                      </a:r>
                    </a:p>
                    <a:p>
                      <a:pPr algn="ctr" fontAlgn="b"/>
                      <a:r>
                        <a:rPr lang="en-US" sz="1200" b="1" i="0" u="none" strike="noStrike" dirty="0">
                          <a:solidFill>
                            <a:srgbClr val="000000"/>
                          </a:solidFill>
                          <a:effectLst/>
                          <a:latin typeface="Arial" panose="020B0604020202020204" pitchFamily="34" charset="0"/>
                        </a:rPr>
                        <a:t>(planning)</a:t>
                      </a:r>
                    </a:p>
                  </a:txBody>
                  <a:tcPr marL="5715" marR="5715" marT="571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3767837"/>
                  </a:ext>
                </a:extLst>
              </a:tr>
              <a:tr h="371475">
                <a:tc>
                  <a:txBody>
                    <a:bodyPr/>
                    <a:lstStyle/>
                    <a:p>
                      <a:pPr algn="l" fontAlgn="ctr"/>
                      <a:r>
                        <a:rPr lang="en-US" sz="1200" b="0" i="0" u="none" strike="noStrike">
                          <a:solidFill>
                            <a:srgbClr val="000000"/>
                          </a:solidFill>
                          <a:effectLst/>
                          <a:latin typeface="Arial" panose="020B0604020202020204" pitchFamily="34" charset="0"/>
                        </a:rPr>
                        <a:t>Intra Unrestricted CurrentFund</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$6,755,777</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$4,442,960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$195,883</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cs typeface="Arial" panose="020B0604020202020204" pitchFamily="34" charset="0"/>
                        </a:rPr>
                        <a:t>$1,988,391</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$1,581,686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09858093"/>
                  </a:ext>
                </a:extLst>
              </a:tr>
              <a:tr h="215858">
                <a:tc>
                  <a:txBody>
                    <a:bodyPr/>
                    <a:lstStyle/>
                    <a:p>
                      <a:pPr algn="l" fontAlgn="ctr"/>
                      <a:r>
                        <a:rPr lang="en-US" sz="1200" b="0" i="0" u="none" strike="noStrike">
                          <a:solidFill>
                            <a:srgbClr val="000000"/>
                          </a:solidFill>
                          <a:effectLst/>
                          <a:latin typeface="Arial" panose="020B0604020202020204" pitchFamily="34" charset="0"/>
                        </a:rPr>
                        <a:t>Mandatory Transfers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(3,778,102)</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(3,930,896)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(3,612,726)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cs typeface="Arial" panose="020B0604020202020204" pitchFamily="34" charset="0"/>
                        </a:rPr>
                        <a:t>(3,483,219)</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(3,197,402)</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11077104"/>
                  </a:ext>
                </a:extLst>
              </a:tr>
              <a:tr h="215858">
                <a:tc>
                  <a:txBody>
                    <a:bodyPr/>
                    <a:lstStyle/>
                    <a:p>
                      <a:pPr algn="l" fontAlgn="ctr"/>
                      <a:r>
                        <a:rPr lang="en-US" sz="1200" b="0" i="0" u="none" strike="noStrike">
                          <a:solidFill>
                            <a:srgbClr val="000000"/>
                          </a:solidFill>
                          <a:effectLst/>
                          <a:latin typeface="Arial" panose="020B0604020202020204" pitchFamily="34" charset="0"/>
                        </a:rPr>
                        <a:t>NonMandatory Transfers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(11,607,554)</a:t>
                      </a:r>
                    </a:p>
                  </a:txBody>
                  <a:tcPr marL="5715" marR="5715" marT="5715"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(6,885,979)</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1,509,153</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cs typeface="Arial" panose="020B0604020202020204" pitchFamily="34" charset="0"/>
                        </a:rPr>
                        <a:t>(7,114,077)</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(3,446,690)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4154535"/>
                  </a:ext>
                </a:extLst>
              </a:tr>
              <a:tr h="215858">
                <a:tc>
                  <a:txBody>
                    <a:bodyPr/>
                    <a:lstStyle/>
                    <a:p>
                      <a:pPr algn="l" fontAlgn="ctr"/>
                      <a:r>
                        <a:rPr lang="en-US" sz="1200" b="1" i="0" u="none" strike="noStrike">
                          <a:solidFill>
                            <a:srgbClr val="000000"/>
                          </a:solidFill>
                          <a:effectLst/>
                          <a:latin typeface="Arial" panose="020B0604020202020204" pitchFamily="34" charset="0"/>
                        </a:rPr>
                        <a:t>Total Transfers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($8,629,879)</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($6,373,915)</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($2,299,456)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a:solidFill>
                            <a:srgbClr val="000000"/>
                          </a:solidFill>
                          <a:effectLst/>
                          <a:latin typeface="Arial" panose="020B0604020202020204" pitchFamily="34" charset="0"/>
                          <a:cs typeface="Arial" panose="020B0604020202020204" pitchFamily="34" charset="0"/>
                        </a:rPr>
                        <a:t>($8,608,905)</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($5,062,406)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01756874"/>
                  </a:ext>
                </a:extLst>
              </a:tr>
              <a:tr h="407448">
                <a:tc>
                  <a:txBody>
                    <a:bodyPr/>
                    <a:lstStyle/>
                    <a:p>
                      <a:pPr algn="l" fontAlgn="ctr"/>
                      <a:r>
                        <a:rPr lang="en-US" sz="2100" b="0" i="0" u="none" strike="noStrike">
                          <a:solidFill>
                            <a:srgbClr val="000000"/>
                          </a:solidFill>
                          <a:effectLst/>
                          <a:latin typeface="Calibri" panose="020F0502020204030204" pitchFamily="34" charset="0"/>
                        </a:rPr>
                        <a:t> </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100" b="0" i="0" u="none" strike="noStrike">
                          <a:solidFill>
                            <a:srgbClr val="000000"/>
                          </a:solidFill>
                          <a:effectLst/>
                          <a:latin typeface="Calibri" panose="020F0502020204030204" pitchFamily="34" charset="0"/>
                        </a:rPr>
                        <a:t>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100" b="0" i="0" u="none" strike="noStrike">
                          <a:solidFill>
                            <a:srgbClr val="000000"/>
                          </a:solidFill>
                          <a:effectLst/>
                          <a:latin typeface="Calibri" panose="020F0502020204030204" pitchFamily="34" charset="0"/>
                        </a:rPr>
                        <a:t>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100" b="0" i="0" u="none" strike="noStrike" dirty="0">
                          <a:solidFill>
                            <a:srgbClr val="000000"/>
                          </a:solidFill>
                          <a:effectLst/>
                          <a:latin typeface="Calibri" panose="020F0502020204030204" pitchFamily="34" charset="0"/>
                        </a:rPr>
                        <a:t>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cs typeface="Arial" panose="020B0604020202020204" pitchFamily="34" charset="0"/>
                        </a:rPr>
                        <a:t>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2100" b="0" i="0" u="none" strike="noStrike" dirty="0">
                        <a:solidFill>
                          <a:schemeClr val="tx1"/>
                        </a:solidFill>
                        <a:effectLst/>
                        <a:latin typeface="Calibri" panose="020F050202020403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71148196"/>
                  </a:ext>
                </a:extLst>
              </a:tr>
              <a:tr h="372846">
                <a:tc>
                  <a:txBody>
                    <a:bodyPr/>
                    <a:lstStyle/>
                    <a:p>
                      <a:pPr algn="l" fontAlgn="ctr"/>
                      <a:r>
                        <a:rPr lang="en-US" sz="1200" b="1" i="0" u="none" strike="noStrike">
                          <a:solidFill>
                            <a:srgbClr val="000000"/>
                          </a:solidFill>
                          <a:effectLst/>
                          <a:latin typeface="Arial" panose="020B0604020202020204" pitchFamily="34" charset="0"/>
                        </a:rPr>
                        <a:t>Expenditures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100" b="0" i="0" u="none" strike="noStrike" dirty="0">
                          <a:solidFill>
                            <a:srgbClr val="000000"/>
                          </a:solidFill>
                          <a:effectLst/>
                          <a:latin typeface="Calibri" panose="020F0502020204030204" pitchFamily="34" charset="0"/>
                        </a:rPr>
                        <a:t> </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100" b="0" i="0" u="none" strike="noStrike" dirty="0">
                          <a:solidFill>
                            <a:srgbClr val="000000"/>
                          </a:solidFill>
                          <a:effectLst/>
                          <a:latin typeface="Calibri" panose="020F0502020204030204" pitchFamily="34" charset="0"/>
                        </a:rPr>
                        <a:t>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100" b="0" i="0" u="none" strike="noStrike" dirty="0">
                          <a:solidFill>
                            <a:srgbClr val="000000"/>
                          </a:solidFill>
                          <a:effectLst/>
                          <a:latin typeface="Calibri" panose="020F0502020204030204" pitchFamily="34" charset="0"/>
                        </a:rPr>
                        <a:t>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cs typeface="Arial" panose="020B0604020202020204" pitchFamily="34" charset="0"/>
                        </a:rPr>
                        <a:t>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2100" b="0" i="0" u="none" strike="noStrike" dirty="0">
                        <a:solidFill>
                          <a:schemeClr val="tx1"/>
                        </a:solidFill>
                        <a:effectLst/>
                        <a:latin typeface="Calibri" panose="020F050202020403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41333799"/>
                  </a:ext>
                </a:extLst>
              </a:tr>
              <a:tr h="215858">
                <a:tc>
                  <a:txBody>
                    <a:bodyPr/>
                    <a:lstStyle/>
                    <a:p>
                      <a:pPr algn="l" fontAlgn="ctr"/>
                      <a:r>
                        <a:rPr lang="en-US" sz="1200" b="0" i="0" u="none" strike="noStrike">
                          <a:solidFill>
                            <a:srgbClr val="000000"/>
                          </a:solidFill>
                          <a:effectLst/>
                          <a:latin typeface="Arial" panose="020B0604020202020204" pitchFamily="34" charset="0"/>
                        </a:rPr>
                        <a:t>Salaries &amp; Wages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$83,651,987</a:t>
                      </a:r>
                    </a:p>
                  </a:txBody>
                  <a:tcPr marL="5715" marR="5715" marT="571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$80,232,396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$77,824,286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cs typeface="Arial" panose="020B0604020202020204" pitchFamily="34" charset="0"/>
                        </a:rPr>
                        <a:t>$75,195,068</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$79,426,854</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97659946"/>
                  </a:ext>
                </a:extLst>
              </a:tr>
              <a:tr h="215858">
                <a:tc>
                  <a:txBody>
                    <a:bodyPr/>
                    <a:lstStyle/>
                    <a:p>
                      <a:pPr algn="l" fontAlgn="ctr"/>
                      <a:r>
                        <a:rPr lang="en-US" sz="1200" b="0" i="0" u="none" strike="noStrike" dirty="0">
                          <a:solidFill>
                            <a:srgbClr val="000000"/>
                          </a:solidFill>
                          <a:effectLst/>
                          <a:latin typeface="Arial" panose="020B0604020202020204" pitchFamily="34" charset="0"/>
                        </a:rPr>
                        <a:t>Benefit Expense</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25,475,433 </a:t>
                      </a:r>
                    </a:p>
                  </a:txBody>
                  <a:tcPr marL="5715" marR="5715" marT="5715" marB="0" anchor="ctr">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25,029,887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26,311,435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cs typeface="Arial" panose="020B0604020202020204" pitchFamily="34" charset="0"/>
                        </a:rPr>
                        <a:t>24,209,899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26,626,149</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18502229"/>
                  </a:ext>
                </a:extLst>
              </a:tr>
              <a:tr h="215858">
                <a:tc>
                  <a:txBody>
                    <a:bodyPr/>
                    <a:lstStyle/>
                    <a:p>
                      <a:pPr algn="l" fontAlgn="ctr"/>
                      <a:r>
                        <a:rPr lang="en-US" sz="1200" b="1" i="0" u="none" strike="noStrike">
                          <a:solidFill>
                            <a:srgbClr val="000000"/>
                          </a:solidFill>
                          <a:effectLst/>
                          <a:latin typeface="Arial" panose="020B0604020202020204" pitchFamily="34" charset="0"/>
                        </a:rPr>
                        <a:t>Compensation</a:t>
                      </a:r>
                    </a:p>
                  </a:txBody>
                  <a:tcPr marL="13716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$109,127,420</a:t>
                      </a:r>
                    </a:p>
                  </a:txBody>
                  <a:tcPr marL="5715" marR="5715" marT="5715"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$105,262,283</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$104,135,721</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cs typeface="Arial" panose="020B0604020202020204" pitchFamily="34" charset="0"/>
                        </a:rPr>
                        <a:t>$99,404,966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$106,053,0030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31970566"/>
                  </a:ext>
                </a:extLst>
              </a:tr>
              <a:tr h="215858">
                <a:tc>
                  <a:txBody>
                    <a:bodyPr/>
                    <a:lstStyle/>
                    <a:p>
                      <a:pPr algn="l" fontAlgn="ctr"/>
                      <a:r>
                        <a:rPr lang="en-US" sz="1200" b="0" i="0" u="none" strike="noStrike" dirty="0">
                          <a:solidFill>
                            <a:srgbClr val="000000"/>
                          </a:solidFill>
                          <a:effectLst/>
                          <a:latin typeface="Arial" panose="020B0604020202020204" pitchFamily="34" charset="0"/>
                        </a:rPr>
                        <a:t>Other Expenses</a:t>
                      </a:r>
                    </a:p>
                  </a:txBody>
                  <a:tcPr marL="68580"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38,416,204 </a:t>
                      </a:r>
                    </a:p>
                  </a:txBody>
                  <a:tcPr marL="5715" marR="5715" marT="5715"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33,205,855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27,882,045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cs typeface="Arial" panose="020B0604020202020204" pitchFamily="34" charset="0"/>
                        </a:rPr>
                        <a:t>32,471,617 </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chemeClr val="tx1"/>
                          </a:solidFill>
                          <a:effectLst/>
                          <a:latin typeface="Arial" panose="020B0604020202020204" pitchFamily="34" charset="0"/>
                        </a:rPr>
                        <a:t>37,256,650</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52148634"/>
                  </a:ext>
                </a:extLst>
              </a:tr>
              <a:tr h="215858">
                <a:tc>
                  <a:txBody>
                    <a:bodyPr/>
                    <a:lstStyle/>
                    <a:p>
                      <a:pPr algn="l" fontAlgn="ctr"/>
                      <a:r>
                        <a:rPr lang="en-US" sz="1200" b="1" i="0" u="none" strike="noStrike" dirty="0">
                          <a:solidFill>
                            <a:srgbClr val="000000"/>
                          </a:solidFill>
                          <a:effectLst/>
                          <a:latin typeface="Arial" panose="020B0604020202020204" pitchFamily="34" charset="0"/>
                        </a:rPr>
                        <a:t>Total Expenditures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$147,543,624</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$138,468,138</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$132,017,766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cs typeface="Arial" panose="020B0604020202020204" pitchFamily="34" charset="0"/>
                        </a:rPr>
                        <a:t>$131,876,584</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$143,309,653</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16401513"/>
                  </a:ext>
                </a:extLst>
              </a:tr>
              <a:tr h="215858">
                <a:tc>
                  <a:txBody>
                    <a:bodyPr/>
                    <a:lstStyle/>
                    <a:p>
                      <a:pPr algn="l" fontAlgn="ctr"/>
                      <a:endParaRPr lang="en-US" sz="1200" b="1"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80105055"/>
                  </a:ext>
                </a:extLst>
              </a:tr>
              <a:tr h="215858">
                <a:tc>
                  <a:txBody>
                    <a:bodyPr/>
                    <a:lstStyle/>
                    <a:p>
                      <a:pPr algn="l" fontAlgn="ctr"/>
                      <a:endParaRPr lang="en-US" sz="1200" b="1"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200" b="0" i="0" u="none" strike="noStrike" dirty="0">
                        <a:solidFill>
                          <a:srgbClr val="000000"/>
                        </a:solidFill>
                        <a:effectLst/>
                        <a:latin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22472894"/>
                  </a:ext>
                </a:extLst>
              </a:tr>
            </a:tbl>
          </a:graphicData>
        </a:graphic>
      </p:graphicFrame>
      <p:sp>
        <p:nvSpPr>
          <p:cNvPr id="2" name="Title 1"/>
          <p:cNvSpPr>
            <a:spLocks noGrp="1"/>
          </p:cNvSpPr>
          <p:nvPr>
            <p:ph type="title"/>
          </p:nvPr>
        </p:nvSpPr>
        <p:spPr>
          <a:xfrm>
            <a:off x="628650" y="914281"/>
            <a:ext cx="7886700" cy="994172"/>
          </a:xfrm>
        </p:spPr>
        <p:txBody>
          <a:bodyPr/>
          <a:lstStyle/>
          <a:p>
            <a:r>
              <a:rPr lang="en-US" dirty="0"/>
              <a:t>General Revenue Budget: costs</a:t>
            </a:r>
          </a:p>
        </p:txBody>
      </p:sp>
      <p:sp>
        <p:nvSpPr>
          <p:cNvPr id="21" name="TextBox 20">
            <a:extLst>
              <a:ext uri="{FF2B5EF4-FFF2-40B4-BE49-F238E27FC236}">
                <a16:creationId xmlns:a16="http://schemas.microsoft.com/office/drawing/2014/main" id="{408D3B80-75C3-4D62-9377-638B719157B6}"/>
              </a:ext>
            </a:extLst>
          </p:cNvPr>
          <p:cNvSpPr txBox="1"/>
          <p:nvPr/>
        </p:nvSpPr>
        <p:spPr>
          <a:xfrm>
            <a:off x="7722167" y="2801715"/>
            <a:ext cx="1684070" cy="300082"/>
          </a:xfrm>
          <a:prstGeom prst="rect">
            <a:avLst/>
          </a:prstGeom>
          <a:noFill/>
        </p:spPr>
        <p:txBody>
          <a:bodyPr wrap="square" rtlCol="0">
            <a:spAutoFit/>
          </a:bodyPr>
          <a:lstStyle/>
          <a:p>
            <a:pPr defTabSz="685800"/>
            <a:r>
              <a:rPr lang="en-US" sz="1350" dirty="0">
                <a:solidFill>
                  <a:prstClr val="white">
                    <a:lumMod val="65000"/>
                  </a:prstClr>
                </a:solidFill>
                <a:latin typeface="Calibri" panose="020F0502020204030204"/>
              </a:rPr>
              <a:t>Paying loans</a:t>
            </a:r>
          </a:p>
        </p:txBody>
      </p:sp>
      <p:cxnSp>
        <p:nvCxnSpPr>
          <p:cNvPr id="22" name="Straight Arrow Connector 21">
            <a:extLst>
              <a:ext uri="{FF2B5EF4-FFF2-40B4-BE49-F238E27FC236}">
                <a16:creationId xmlns:a16="http://schemas.microsoft.com/office/drawing/2014/main" id="{286498A2-D9DC-4973-A616-008AB4A6B3FC}"/>
              </a:ext>
            </a:extLst>
          </p:cNvPr>
          <p:cNvCxnSpPr>
            <a:cxnSpLocks/>
          </p:cNvCxnSpPr>
          <p:nvPr/>
        </p:nvCxnSpPr>
        <p:spPr>
          <a:xfrm flipH="1">
            <a:off x="7527878" y="2950043"/>
            <a:ext cx="194290" cy="0"/>
          </a:xfrm>
          <a:prstGeom prst="straightConnector1">
            <a:avLst/>
          </a:prstGeom>
          <a:ln w="28575">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95E799A-C5FE-4DCE-9A38-F9DC964A4588}"/>
              </a:ext>
            </a:extLst>
          </p:cNvPr>
          <p:cNvSpPr txBox="1"/>
          <p:nvPr/>
        </p:nvSpPr>
        <p:spPr>
          <a:xfrm>
            <a:off x="7571641" y="4243158"/>
            <a:ext cx="1684070" cy="300082"/>
          </a:xfrm>
          <a:prstGeom prst="rect">
            <a:avLst/>
          </a:prstGeom>
          <a:noFill/>
        </p:spPr>
        <p:txBody>
          <a:bodyPr wrap="square" rtlCol="0">
            <a:spAutoFit/>
          </a:bodyPr>
          <a:lstStyle/>
          <a:p>
            <a:pPr defTabSz="685800"/>
            <a:r>
              <a:rPr lang="en-US" sz="1350" dirty="0">
                <a:solidFill>
                  <a:prstClr val="black"/>
                </a:solidFill>
                <a:latin typeface="Calibri" panose="020F0502020204030204"/>
              </a:rPr>
              <a:t>2% raise, $250K P&amp;T</a:t>
            </a:r>
          </a:p>
        </p:txBody>
      </p:sp>
      <p:sp>
        <p:nvSpPr>
          <p:cNvPr id="26" name="TextBox 25">
            <a:extLst>
              <a:ext uri="{FF2B5EF4-FFF2-40B4-BE49-F238E27FC236}">
                <a16:creationId xmlns:a16="http://schemas.microsoft.com/office/drawing/2014/main" id="{518F4643-89BC-4A2D-BA1B-DEC3183F550D}"/>
              </a:ext>
            </a:extLst>
          </p:cNvPr>
          <p:cNvSpPr txBox="1"/>
          <p:nvPr/>
        </p:nvSpPr>
        <p:spPr>
          <a:xfrm>
            <a:off x="7571641" y="4876785"/>
            <a:ext cx="1684070" cy="300082"/>
          </a:xfrm>
          <a:prstGeom prst="rect">
            <a:avLst/>
          </a:prstGeom>
          <a:noFill/>
        </p:spPr>
        <p:txBody>
          <a:bodyPr wrap="square" rtlCol="0">
            <a:spAutoFit/>
          </a:bodyPr>
          <a:lstStyle/>
          <a:p>
            <a:pPr defTabSz="685800"/>
            <a:r>
              <a:rPr lang="en-US" sz="1350" dirty="0">
                <a:solidFill>
                  <a:prstClr val="black"/>
                </a:solidFill>
                <a:latin typeface="Calibri" panose="020F0502020204030204"/>
              </a:rPr>
              <a:t>Return to pre-COVID</a:t>
            </a:r>
          </a:p>
        </p:txBody>
      </p:sp>
      <p:sp>
        <p:nvSpPr>
          <p:cNvPr id="27" name="TextBox 26">
            <a:extLst>
              <a:ext uri="{FF2B5EF4-FFF2-40B4-BE49-F238E27FC236}">
                <a16:creationId xmlns:a16="http://schemas.microsoft.com/office/drawing/2014/main" id="{13D3CF9B-04B5-4003-9D76-B1F32979E9AC}"/>
              </a:ext>
            </a:extLst>
          </p:cNvPr>
          <p:cNvSpPr txBox="1"/>
          <p:nvPr/>
        </p:nvSpPr>
        <p:spPr>
          <a:xfrm>
            <a:off x="7571641" y="5074042"/>
            <a:ext cx="1621470" cy="300082"/>
          </a:xfrm>
          <a:prstGeom prst="rect">
            <a:avLst/>
          </a:prstGeom>
          <a:noFill/>
        </p:spPr>
        <p:txBody>
          <a:bodyPr wrap="none" rtlCol="0">
            <a:spAutoFit/>
          </a:bodyPr>
          <a:lstStyle/>
          <a:p>
            <a:pPr defTabSz="685800"/>
            <a:r>
              <a:rPr lang="en-US" sz="1350" dirty="0">
                <a:solidFill>
                  <a:srgbClr val="FF0000"/>
                </a:solidFill>
                <a:latin typeface="Calibri" panose="020F0502020204030204"/>
              </a:rPr>
              <a:t>UM System ~2.7MM</a:t>
            </a:r>
          </a:p>
        </p:txBody>
      </p:sp>
      <p:graphicFrame>
        <p:nvGraphicFramePr>
          <p:cNvPr id="4" name="Table 3">
            <a:extLst>
              <a:ext uri="{FF2B5EF4-FFF2-40B4-BE49-F238E27FC236}">
                <a16:creationId xmlns:a16="http://schemas.microsoft.com/office/drawing/2014/main" id="{36069E11-FA4D-401C-9A0A-A1078E530B20}"/>
              </a:ext>
            </a:extLst>
          </p:cNvPr>
          <p:cNvGraphicFramePr>
            <a:graphicFrameLocks noGrp="1"/>
          </p:cNvGraphicFramePr>
          <p:nvPr/>
        </p:nvGraphicFramePr>
        <p:xfrm>
          <a:off x="517601" y="1767402"/>
          <a:ext cx="6913131" cy="231369"/>
        </p:xfrm>
        <a:graphic>
          <a:graphicData uri="http://schemas.openxmlformats.org/drawingml/2006/table">
            <a:tbl>
              <a:tblPr/>
              <a:tblGrid>
                <a:gridCol w="1530094">
                  <a:extLst>
                    <a:ext uri="{9D8B030D-6E8A-4147-A177-3AD203B41FA5}">
                      <a16:colId xmlns:a16="http://schemas.microsoft.com/office/drawing/2014/main" val="1628168818"/>
                    </a:ext>
                  </a:extLst>
                </a:gridCol>
                <a:gridCol w="956229">
                  <a:extLst>
                    <a:ext uri="{9D8B030D-6E8A-4147-A177-3AD203B41FA5}">
                      <a16:colId xmlns:a16="http://schemas.microsoft.com/office/drawing/2014/main" val="1341763912"/>
                    </a:ext>
                  </a:extLst>
                </a:gridCol>
                <a:gridCol w="1032011">
                  <a:extLst>
                    <a:ext uri="{9D8B030D-6E8A-4147-A177-3AD203B41FA5}">
                      <a16:colId xmlns:a16="http://schemas.microsoft.com/office/drawing/2014/main" val="271589979"/>
                    </a:ext>
                  </a:extLst>
                </a:gridCol>
                <a:gridCol w="1131599">
                  <a:extLst>
                    <a:ext uri="{9D8B030D-6E8A-4147-A177-3AD203B41FA5}">
                      <a16:colId xmlns:a16="http://schemas.microsoft.com/office/drawing/2014/main" val="1611318654"/>
                    </a:ext>
                  </a:extLst>
                </a:gridCol>
                <a:gridCol w="1131599">
                  <a:extLst>
                    <a:ext uri="{9D8B030D-6E8A-4147-A177-3AD203B41FA5}">
                      <a16:colId xmlns:a16="http://schemas.microsoft.com/office/drawing/2014/main" val="2232154562"/>
                    </a:ext>
                  </a:extLst>
                </a:gridCol>
                <a:gridCol w="1131599">
                  <a:extLst>
                    <a:ext uri="{9D8B030D-6E8A-4147-A177-3AD203B41FA5}">
                      <a16:colId xmlns:a16="http://schemas.microsoft.com/office/drawing/2014/main" val="3972903147"/>
                    </a:ext>
                  </a:extLst>
                </a:gridCol>
              </a:tblGrid>
              <a:tr h="231369">
                <a:tc>
                  <a:txBody>
                    <a:bodyPr/>
                    <a:lstStyle/>
                    <a:p>
                      <a:pPr algn="l" fontAlgn="ctr"/>
                      <a:r>
                        <a:rPr lang="en-US" sz="1200" b="1" i="0" u="none" strike="noStrike" dirty="0">
                          <a:solidFill>
                            <a:srgbClr val="000000"/>
                          </a:solidFill>
                          <a:effectLst/>
                          <a:latin typeface="Arial" panose="020B0604020202020204" pitchFamily="34" charset="0"/>
                        </a:rPr>
                        <a:t>Total Revenues</a:t>
                      </a:r>
                    </a:p>
                  </a:txBody>
                  <a:tcPr marL="5715" marR="5715" marT="5715"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$150,808,407</a:t>
                      </a:r>
                    </a:p>
                  </a:txBody>
                  <a:tcPr marL="5715" marR="5715" marT="5715"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$145,822,055</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$133,698,466</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$140,841,544</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200" b="0" i="0" u="none" strike="noStrike" dirty="0">
                          <a:solidFill>
                            <a:srgbClr val="000000"/>
                          </a:solidFill>
                          <a:effectLst/>
                          <a:latin typeface="Arial" panose="020B0604020202020204" pitchFamily="34" charset="0"/>
                        </a:rPr>
                        <a:t>$148,437,385</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09784192"/>
                  </a:ext>
                </a:extLst>
              </a:tr>
            </a:tbl>
          </a:graphicData>
        </a:graphic>
      </p:graphicFrame>
      <p:sp>
        <p:nvSpPr>
          <p:cNvPr id="5" name="Freeform: Shape 4">
            <a:extLst>
              <a:ext uri="{FF2B5EF4-FFF2-40B4-BE49-F238E27FC236}">
                <a16:creationId xmlns:a16="http://schemas.microsoft.com/office/drawing/2014/main" id="{3A851093-E157-450A-977C-62A80714FAEC}"/>
              </a:ext>
            </a:extLst>
          </p:cNvPr>
          <p:cNvSpPr/>
          <p:nvPr/>
        </p:nvSpPr>
        <p:spPr>
          <a:xfrm>
            <a:off x="4093806" y="4188156"/>
            <a:ext cx="1287625" cy="161077"/>
          </a:xfrm>
          <a:custGeom>
            <a:avLst/>
            <a:gdLst>
              <a:gd name="connsiteX0" fmla="*/ 0 w 1716833"/>
              <a:gd name="connsiteY0" fmla="*/ 214769 h 214769"/>
              <a:gd name="connsiteX1" fmla="*/ 923731 w 1716833"/>
              <a:gd name="connsiteY1" fmla="*/ 164 h 214769"/>
              <a:gd name="connsiteX2" fmla="*/ 1716833 w 1716833"/>
              <a:gd name="connsiteY2" fmla="*/ 186777 h 214769"/>
            </a:gdLst>
            <a:ahLst/>
            <a:cxnLst>
              <a:cxn ang="0">
                <a:pos x="connsiteX0" y="connsiteY0"/>
              </a:cxn>
              <a:cxn ang="0">
                <a:pos x="connsiteX1" y="connsiteY1"/>
              </a:cxn>
              <a:cxn ang="0">
                <a:pos x="connsiteX2" y="connsiteY2"/>
              </a:cxn>
            </a:cxnLst>
            <a:rect l="l" t="t" r="r" b="b"/>
            <a:pathLst>
              <a:path w="1716833" h="214769">
                <a:moveTo>
                  <a:pt x="0" y="214769"/>
                </a:moveTo>
                <a:cubicBezTo>
                  <a:pt x="318796" y="109799"/>
                  <a:pt x="637592" y="4829"/>
                  <a:pt x="923731" y="164"/>
                </a:cubicBezTo>
                <a:cubicBezTo>
                  <a:pt x="1209870" y="-4501"/>
                  <a:pt x="1463351" y="91138"/>
                  <a:pt x="1716833" y="186777"/>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TextBox 5">
            <a:extLst>
              <a:ext uri="{FF2B5EF4-FFF2-40B4-BE49-F238E27FC236}">
                <a16:creationId xmlns:a16="http://schemas.microsoft.com/office/drawing/2014/main" id="{1B133E08-8865-417B-8F19-54125EF521AF}"/>
              </a:ext>
            </a:extLst>
          </p:cNvPr>
          <p:cNvSpPr txBox="1"/>
          <p:nvPr/>
        </p:nvSpPr>
        <p:spPr>
          <a:xfrm>
            <a:off x="4868536" y="3966159"/>
            <a:ext cx="2435795" cy="300082"/>
          </a:xfrm>
          <a:prstGeom prst="rect">
            <a:avLst/>
          </a:prstGeom>
          <a:noFill/>
        </p:spPr>
        <p:txBody>
          <a:bodyPr wrap="none" rtlCol="0">
            <a:spAutoFit/>
          </a:bodyPr>
          <a:lstStyle/>
          <a:p>
            <a:pPr defTabSz="685800"/>
            <a:r>
              <a:rPr lang="en-US" sz="1350" dirty="0">
                <a:solidFill>
                  <a:srgbClr val="FF0000"/>
                </a:solidFill>
                <a:latin typeface="Calibri" panose="020F0502020204030204"/>
              </a:rPr>
              <a:t>~$3.3 MM vacant staff positions</a:t>
            </a:r>
          </a:p>
        </p:txBody>
      </p:sp>
      <p:cxnSp>
        <p:nvCxnSpPr>
          <p:cNvPr id="10" name="Straight Arrow Connector 9">
            <a:extLst>
              <a:ext uri="{FF2B5EF4-FFF2-40B4-BE49-F238E27FC236}">
                <a16:creationId xmlns:a16="http://schemas.microsoft.com/office/drawing/2014/main" id="{A4F14251-7197-429D-A40C-B4E3326F1EDC}"/>
              </a:ext>
            </a:extLst>
          </p:cNvPr>
          <p:cNvCxnSpPr/>
          <p:nvPr/>
        </p:nvCxnSpPr>
        <p:spPr>
          <a:xfrm>
            <a:off x="5220478" y="3152878"/>
            <a:ext cx="27292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455E384-AA65-4234-A63F-6DFA69E559B1}"/>
              </a:ext>
            </a:extLst>
          </p:cNvPr>
          <p:cNvSpPr txBox="1"/>
          <p:nvPr/>
        </p:nvSpPr>
        <p:spPr>
          <a:xfrm>
            <a:off x="3974167" y="3524276"/>
            <a:ext cx="3400931" cy="300082"/>
          </a:xfrm>
          <a:prstGeom prst="rect">
            <a:avLst/>
          </a:prstGeom>
          <a:noFill/>
        </p:spPr>
        <p:txBody>
          <a:bodyPr wrap="none" rtlCol="0">
            <a:spAutoFit/>
          </a:bodyPr>
          <a:lstStyle/>
          <a:p>
            <a:pPr defTabSz="685800"/>
            <a:r>
              <a:rPr lang="en-US" sz="1350" dirty="0">
                <a:solidFill>
                  <a:srgbClr val="FF0000"/>
                </a:solidFill>
                <a:latin typeface="Calibri" panose="020F0502020204030204"/>
              </a:rPr>
              <a:t>Substation, underpass, desktop enhancement</a:t>
            </a:r>
          </a:p>
        </p:txBody>
      </p:sp>
      <p:sp>
        <p:nvSpPr>
          <p:cNvPr id="11" name="Freeform: Shape 10">
            <a:extLst>
              <a:ext uri="{FF2B5EF4-FFF2-40B4-BE49-F238E27FC236}">
                <a16:creationId xmlns:a16="http://schemas.microsoft.com/office/drawing/2014/main" id="{94C0D7F6-D42E-4AE2-BC64-54A95C80F1A2}"/>
              </a:ext>
            </a:extLst>
          </p:cNvPr>
          <p:cNvSpPr/>
          <p:nvPr/>
        </p:nvSpPr>
        <p:spPr>
          <a:xfrm>
            <a:off x="5297455" y="3159579"/>
            <a:ext cx="106258" cy="412880"/>
          </a:xfrm>
          <a:custGeom>
            <a:avLst/>
            <a:gdLst>
              <a:gd name="connsiteX0" fmla="*/ 0 w 141677"/>
              <a:gd name="connsiteY0" fmla="*/ 0 h 550507"/>
              <a:gd name="connsiteX1" fmla="*/ 139960 w 141677"/>
              <a:gd name="connsiteY1" fmla="*/ 298580 h 550507"/>
              <a:gd name="connsiteX2" fmla="*/ 65315 w 141677"/>
              <a:gd name="connsiteY2" fmla="*/ 550507 h 550507"/>
            </a:gdLst>
            <a:ahLst/>
            <a:cxnLst>
              <a:cxn ang="0">
                <a:pos x="connsiteX0" y="connsiteY0"/>
              </a:cxn>
              <a:cxn ang="0">
                <a:pos x="connsiteX1" y="connsiteY1"/>
              </a:cxn>
              <a:cxn ang="0">
                <a:pos x="connsiteX2" y="connsiteY2"/>
              </a:cxn>
            </a:cxnLst>
            <a:rect l="l" t="t" r="r" b="b"/>
            <a:pathLst>
              <a:path w="141677" h="550507">
                <a:moveTo>
                  <a:pt x="0" y="0"/>
                </a:moveTo>
                <a:cubicBezTo>
                  <a:pt x="64537" y="103414"/>
                  <a:pt x="129074" y="206829"/>
                  <a:pt x="139960" y="298580"/>
                </a:cubicBezTo>
                <a:cubicBezTo>
                  <a:pt x="150846" y="390331"/>
                  <a:pt x="108080" y="470419"/>
                  <a:pt x="65315" y="550507"/>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38595630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6C4B-8706-4547-8AA7-5FE96A2C18FE}"/>
              </a:ext>
            </a:extLst>
          </p:cNvPr>
          <p:cNvSpPr>
            <a:spLocks noGrp="1"/>
          </p:cNvSpPr>
          <p:nvPr>
            <p:ph type="title"/>
          </p:nvPr>
        </p:nvSpPr>
        <p:spPr/>
        <p:txBody>
          <a:bodyPr/>
          <a:lstStyle/>
          <a:p>
            <a:r>
              <a:rPr lang="en-US" dirty="0"/>
              <a:t>Headcount declines</a:t>
            </a:r>
          </a:p>
        </p:txBody>
      </p:sp>
      <p:graphicFrame>
        <p:nvGraphicFramePr>
          <p:cNvPr id="6" name="Chart 5">
            <a:extLst>
              <a:ext uri="{FF2B5EF4-FFF2-40B4-BE49-F238E27FC236}">
                <a16:creationId xmlns:a16="http://schemas.microsoft.com/office/drawing/2014/main" id="{9B51BEAC-58A3-4E5B-BA65-1C2F839440B6}"/>
              </a:ext>
            </a:extLst>
          </p:cNvPr>
          <p:cNvGraphicFramePr>
            <a:graphicFrameLocks/>
          </p:cNvGraphicFramePr>
          <p:nvPr/>
        </p:nvGraphicFramePr>
        <p:xfrm>
          <a:off x="628650" y="1748375"/>
          <a:ext cx="7886700" cy="411989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a:extLst>
              <a:ext uri="{FF2B5EF4-FFF2-40B4-BE49-F238E27FC236}">
                <a16:creationId xmlns:a16="http://schemas.microsoft.com/office/drawing/2014/main" id="{564B70C5-9C67-424C-9F28-191F29A4E38F}"/>
              </a:ext>
            </a:extLst>
          </p:cNvPr>
          <p:cNvCxnSpPr>
            <a:cxnSpLocks/>
          </p:cNvCxnSpPr>
          <p:nvPr/>
        </p:nvCxnSpPr>
        <p:spPr>
          <a:xfrm>
            <a:off x="859784" y="2337955"/>
            <a:ext cx="6204885" cy="5699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D90878D-D7F2-4484-AF6C-1B37D432323B}"/>
              </a:ext>
            </a:extLst>
          </p:cNvPr>
          <p:cNvSpPr txBox="1"/>
          <p:nvPr/>
        </p:nvSpPr>
        <p:spPr>
          <a:xfrm>
            <a:off x="7165853" y="2769358"/>
            <a:ext cx="1201086" cy="507831"/>
          </a:xfrm>
          <a:prstGeom prst="rect">
            <a:avLst/>
          </a:prstGeom>
          <a:solidFill>
            <a:schemeClr val="bg1"/>
          </a:solidFill>
        </p:spPr>
        <p:txBody>
          <a:bodyPr wrap="square" rtlCol="0">
            <a:spAutoFit/>
          </a:bodyPr>
          <a:lstStyle/>
          <a:p>
            <a:pPr defTabSz="685800"/>
            <a:r>
              <a:rPr lang="en-US" sz="1350" b="1" dirty="0">
                <a:solidFill>
                  <a:srgbClr val="FF0000"/>
                </a:solidFill>
                <a:latin typeface="Calibri" panose="020F0502020204030204"/>
              </a:rPr>
              <a:t>-295 per year </a:t>
            </a:r>
          </a:p>
          <a:p>
            <a:pPr algn="ctr" defTabSz="685800"/>
            <a:r>
              <a:rPr lang="en-US" sz="1350" b="1" dirty="0">
                <a:solidFill>
                  <a:srgbClr val="FF0000"/>
                </a:solidFill>
                <a:latin typeface="Calibri" panose="020F0502020204030204"/>
              </a:rPr>
              <a:t>(4.5%)</a:t>
            </a:r>
          </a:p>
        </p:txBody>
      </p:sp>
      <p:cxnSp>
        <p:nvCxnSpPr>
          <p:cNvPr id="14" name="Straight Connector 13">
            <a:extLst>
              <a:ext uri="{FF2B5EF4-FFF2-40B4-BE49-F238E27FC236}">
                <a16:creationId xmlns:a16="http://schemas.microsoft.com/office/drawing/2014/main" id="{BDAF39DA-3CF8-477F-AAB6-EF877D5276A3}"/>
              </a:ext>
            </a:extLst>
          </p:cNvPr>
          <p:cNvCxnSpPr>
            <a:cxnSpLocks/>
          </p:cNvCxnSpPr>
          <p:nvPr/>
        </p:nvCxnSpPr>
        <p:spPr>
          <a:xfrm>
            <a:off x="859784" y="2836718"/>
            <a:ext cx="6204885" cy="4173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EF167CF-E9F7-463C-91AC-D2C48B6DF5B6}"/>
              </a:ext>
            </a:extLst>
          </p:cNvPr>
          <p:cNvSpPr txBox="1"/>
          <p:nvPr/>
        </p:nvSpPr>
        <p:spPr>
          <a:xfrm>
            <a:off x="6877633" y="3304269"/>
            <a:ext cx="2209217" cy="507831"/>
          </a:xfrm>
          <a:prstGeom prst="rect">
            <a:avLst/>
          </a:prstGeom>
          <a:solidFill>
            <a:schemeClr val="bg1"/>
          </a:solidFill>
        </p:spPr>
        <p:txBody>
          <a:bodyPr wrap="square" rtlCol="0">
            <a:spAutoFit/>
          </a:bodyPr>
          <a:lstStyle/>
          <a:p>
            <a:pPr defTabSz="685800"/>
            <a:r>
              <a:rPr lang="en-US" sz="1350" b="1" dirty="0">
                <a:solidFill>
                  <a:srgbClr val="FF0000"/>
                </a:solidFill>
                <a:latin typeface="Calibri" panose="020F0502020204030204"/>
              </a:rPr>
              <a:t>Grad:    -97 per year  (11.1%)</a:t>
            </a:r>
          </a:p>
          <a:p>
            <a:pPr defTabSz="685800"/>
            <a:r>
              <a:rPr lang="en-US" sz="1350" b="1" dirty="0">
                <a:solidFill>
                  <a:srgbClr val="FF0000"/>
                </a:solidFill>
                <a:latin typeface="Calibri" panose="020F0502020204030204"/>
              </a:rPr>
              <a:t>UG:     -198 per year    (3.6%)</a:t>
            </a:r>
          </a:p>
        </p:txBody>
      </p:sp>
    </p:spTree>
    <p:extLst>
      <p:ext uri="{BB962C8B-B14F-4D97-AF65-F5344CB8AC3E}">
        <p14:creationId xmlns:p14="http://schemas.microsoft.com/office/powerpoint/2010/main" val="23990431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6C4B-8706-4547-8AA7-5FE96A2C18FE}"/>
              </a:ext>
            </a:extLst>
          </p:cNvPr>
          <p:cNvSpPr>
            <a:spLocks noGrp="1"/>
          </p:cNvSpPr>
          <p:nvPr>
            <p:ph type="title"/>
          </p:nvPr>
        </p:nvSpPr>
        <p:spPr/>
        <p:txBody>
          <a:bodyPr/>
          <a:lstStyle/>
          <a:p>
            <a:r>
              <a:rPr lang="en-US" dirty="0"/>
              <a:t>Headcount declines</a:t>
            </a:r>
          </a:p>
        </p:txBody>
      </p:sp>
      <p:graphicFrame>
        <p:nvGraphicFramePr>
          <p:cNvPr id="4" name="Content Placeholder 6">
            <a:extLst>
              <a:ext uri="{FF2B5EF4-FFF2-40B4-BE49-F238E27FC236}">
                <a16:creationId xmlns:a16="http://schemas.microsoft.com/office/drawing/2014/main" id="{6DAC488F-552B-431D-920D-FABA6DD42475}"/>
              </a:ext>
            </a:extLst>
          </p:cNvPr>
          <p:cNvGraphicFramePr>
            <a:graphicFrameLocks/>
          </p:cNvGraphicFramePr>
          <p:nvPr/>
        </p:nvGraphicFramePr>
        <p:xfrm>
          <a:off x="628650" y="1924645"/>
          <a:ext cx="7886700" cy="370509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6CAACF6-02A7-4E21-B0E7-8250C53A8A00}"/>
              </a:ext>
            </a:extLst>
          </p:cNvPr>
          <p:cNvSpPr txBox="1"/>
          <p:nvPr/>
        </p:nvSpPr>
        <p:spPr>
          <a:xfrm>
            <a:off x="306139" y="5726906"/>
            <a:ext cx="7257142" cy="261610"/>
          </a:xfrm>
          <a:prstGeom prst="rect">
            <a:avLst/>
          </a:prstGeom>
          <a:noFill/>
        </p:spPr>
        <p:txBody>
          <a:bodyPr wrap="square" rtlCol="0">
            <a:spAutoFit/>
          </a:bodyPr>
          <a:lstStyle/>
          <a:p>
            <a:pPr defTabSz="457189"/>
            <a:r>
              <a:rPr lang="en-US" sz="1100" dirty="0">
                <a:solidFill>
                  <a:srgbClr val="003B49"/>
                </a:solidFill>
                <a:latin typeface="Orgon Slab" panose="02000503000000020004" pitchFamily="50" charset="0"/>
              </a:rPr>
              <a:t>Note: 2021 numbers as of September 7, 2021. Official census numbers will be updated in November</a:t>
            </a:r>
          </a:p>
        </p:txBody>
      </p:sp>
      <p:cxnSp>
        <p:nvCxnSpPr>
          <p:cNvPr id="7" name="Straight Connector 6">
            <a:extLst>
              <a:ext uri="{FF2B5EF4-FFF2-40B4-BE49-F238E27FC236}">
                <a16:creationId xmlns:a16="http://schemas.microsoft.com/office/drawing/2014/main" id="{564B70C5-9C67-424C-9F28-191F29A4E38F}"/>
              </a:ext>
            </a:extLst>
          </p:cNvPr>
          <p:cNvCxnSpPr>
            <a:cxnSpLocks/>
          </p:cNvCxnSpPr>
          <p:nvPr/>
        </p:nvCxnSpPr>
        <p:spPr>
          <a:xfrm>
            <a:off x="815090" y="3167610"/>
            <a:ext cx="7555043" cy="5171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D90878D-D7F2-4484-AF6C-1B37D432323B}"/>
              </a:ext>
            </a:extLst>
          </p:cNvPr>
          <p:cNvSpPr txBox="1"/>
          <p:nvPr/>
        </p:nvSpPr>
        <p:spPr>
          <a:xfrm>
            <a:off x="8146378" y="3149191"/>
            <a:ext cx="997622" cy="715581"/>
          </a:xfrm>
          <a:prstGeom prst="rect">
            <a:avLst/>
          </a:prstGeom>
          <a:solidFill>
            <a:schemeClr val="bg1"/>
          </a:solidFill>
        </p:spPr>
        <p:txBody>
          <a:bodyPr wrap="square" rtlCol="0">
            <a:spAutoFit/>
          </a:bodyPr>
          <a:lstStyle/>
          <a:p>
            <a:pPr defTabSz="685800"/>
            <a:r>
              <a:rPr lang="en-US" sz="1350" b="1" dirty="0">
                <a:solidFill>
                  <a:srgbClr val="FF0000"/>
                </a:solidFill>
                <a:latin typeface="Calibri" panose="020F0502020204030204"/>
              </a:rPr>
              <a:t>-35 per year</a:t>
            </a:r>
          </a:p>
          <a:p>
            <a:pPr algn="ctr" defTabSz="685800"/>
            <a:r>
              <a:rPr lang="en-US" sz="1350" b="1" dirty="0">
                <a:solidFill>
                  <a:srgbClr val="FF0000"/>
                </a:solidFill>
                <a:latin typeface="Calibri" panose="020F0502020204030204"/>
              </a:rPr>
              <a:t>(4.7%)</a:t>
            </a:r>
          </a:p>
        </p:txBody>
      </p:sp>
    </p:spTree>
    <p:extLst>
      <p:ext uri="{BB962C8B-B14F-4D97-AF65-F5344CB8AC3E}">
        <p14:creationId xmlns:p14="http://schemas.microsoft.com/office/powerpoint/2010/main" val="1798848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1"/>
          </p:nvPr>
        </p:nvSpPr>
        <p:spPr>
          <a:xfrm>
            <a:off x="510790" y="2541306"/>
            <a:ext cx="8197114" cy="2673790"/>
          </a:xfrm>
        </p:spPr>
        <p:txBody>
          <a:bodyPr/>
          <a:lstStyle/>
          <a:p>
            <a:pPr marL="0" indent="0" defTabSz="857250">
              <a:buNone/>
            </a:pPr>
            <a:r>
              <a:rPr lang="en-US" sz="3600" dirty="0">
                <a:latin typeface="Orgon Slab" panose="02000503000000020004" pitchFamily="50" charset="0"/>
              </a:rPr>
              <a:t>III.	Campus Reports</a:t>
            </a:r>
          </a:p>
          <a:p>
            <a:pPr marL="858838" lvl="1" indent="-858838" defTabSz="685800">
              <a:buNone/>
            </a:pPr>
            <a:r>
              <a:rPr lang="en-US" sz="3600" dirty="0">
                <a:solidFill>
                  <a:srgbClr val="003B49"/>
                </a:solidFill>
                <a:latin typeface="Orgon Slab" panose="02000503000000020004" pitchFamily="50" charset="0"/>
              </a:rPr>
              <a:t>	B.	Student Council</a:t>
            </a:r>
          </a:p>
          <a:p>
            <a:pPr marL="858838" lvl="1" indent="-858838" defTabSz="685800">
              <a:buNone/>
            </a:pPr>
            <a:r>
              <a:rPr lang="en-US" sz="3600" dirty="0">
                <a:solidFill>
                  <a:srgbClr val="003B49"/>
                </a:solidFill>
                <a:latin typeface="Orgon Slab" panose="02000503000000020004" pitchFamily="50" charset="0"/>
              </a:rPr>
              <a:t>		A. Aiken</a:t>
            </a:r>
          </a:p>
          <a:p>
            <a:pPr marL="858838" lvl="1" indent="-858838" defTabSz="685800">
              <a:buNone/>
            </a:pPr>
            <a:r>
              <a:rPr lang="en-US" sz="2800" dirty="0">
                <a:solidFill>
                  <a:srgbClr val="003B49"/>
                </a:solidFill>
                <a:latin typeface="Orgon Slab" panose="02000503000000020004" pitchFamily="50" charset="0"/>
              </a:rPr>
              <a:t>				</a:t>
            </a:r>
          </a:p>
          <a:p>
            <a:pPr marL="858838" lvl="1" indent="-858838" defTabSz="685800">
              <a:buNone/>
            </a:pPr>
            <a:r>
              <a:rPr lang="en-US" sz="2800" dirty="0">
                <a:solidFill>
                  <a:srgbClr val="003B49"/>
                </a:solidFill>
                <a:latin typeface="Orgon Slab" panose="02000503000000020004" pitchFamily="50" charset="0"/>
              </a:rPr>
              <a:t>		</a:t>
            </a: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845062"/>
            <a:ext cx="8184662" cy="473672"/>
          </a:xfrm>
        </p:spPr>
        <p:txBody>
          <a:bodyPr>
            <a:noAutofit/>
          </a:bodyPr>
          <a:lstStyle/>
          <a:p>
            <a:pPr defTabSz="914400"/>
            <a:r>
              <a:rPr lang="en-US" sz="3600" dirty="0">
                <a:latin typeface="Orgon Slab" panose="02000503000000020004" pitchFamily="50" charset="0"/>
              </a:rPr>
              <a:t>Agenda</a:t>
            </a:r>
          </a:p>
        </p:txBody>
      </p:sp>
    </p:spTree>
    <p:extLst>
      <p:ext uri="{BB962C8B-B14F-4D97-AF65-F5344CB8AC3E}">
        <p14:creationId xmlns:p14="http://schemas.microsoft.com/office/powerpoint/2010/main" val="11491755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6C4B-8706-4547-8AA7-5FE96A2C18FE}"/>
              </a:ext>
            </a:extLst>
          </p:cNvPr>
          <p:cNvSpPr>
            <a:spLocks noGrp="1"/>
          </p:cNvSpPr>
          <p:nvPr>
            <p:ph type="title"/>
          </p:nvPr>
        </p:nvSpPr>
        <p:spPr/>
        <p:txBody>
          <a:bodyPr/>
          <a:lstStyle/>
          <a:p>
            <a:r>
              <a:rPr lang="en-US" dirty="0"/>
              <a:t>Headcount declines</a:t>
            </a:r>
          </a:p>
        </p:txBody>
      </p:sp>
      <p:graphicFrame>
        <p:nvGraphicFramePr>
          <p:cNvPr id="3" name="Chart 2">
            <a:extLst>
              <a:ext uri="{FF2B5EF4-FFF2-40B4-BE49-F238E27FC236}">
                <a16:creationId xmlns:a16="http://schemas.microsoft.com/office/drawing/2014/main" id="{4CD6A5C0-EF52-4C16-99B9-D819D8AC8B59}"/>
              </a:ext>
            </a:extLst>
          </p:cNvPr>
          <p:cNvGraphicFramePr>
            <a:graphicFrameLocks/>
          </p:cNvGraphicFramePr>
          <p:nvPr/>
        </p:nvGraphicFramePr>
        <p:xfrm>
          <a:off x="665018" y="1980047"/>
          <a:ext cx="7705115" cy="3626958"/>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7D2878C6-5FBE-4F24-8611-320587DF2B0F}"/>
              </a:ext>
            </a:extLst>
          </p:cNvPr>
          <p:cNvCxnSpPr>
            <a:cxnSpLocks/>
          </p:cNvCxnSpPr>
          <p:nvPr/>
        </p:nvCxnSpPr>
        <p:spPr>
          <a:xfrm flipV="1">
            <a:off x="5241107" y="3566150"/>
            <a:ext cx="3237875" cy="1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0508787-8142-47A0-9CEC-480F2BEE083A}"/>
              </a:ext>
            </a:extLst>
          </p:cNvPr>
          <p:cNvCxnSpPr>
            <a:cxnSpLocks/>
          </p:cNvCxnSpPr>
          <p:nvPr/>
        </p:nvCxnSpPr>
        <p:spPr>
          <a:xfrm flipV="1">
            <a:off x="7318734" y="3822247"/>
            <a:ext cx="1160248" cy="140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DDDA008-F0AE-495A-B78E-10835531920A}"/>
              </a:ext>
            </a:extLst>
          </p:cNvPr>
          <p:cNvCxnSpPr>
            <a:cxnSpLocks/>
          </p:cNvCxnSpPr>
          <p:nvPr/>
        </p:nvCxnSpPr>
        <p:spPr>
          <a:xfrm flipV="1">
            <a:off x="8311004" y="3566149"/>
            <a:ext cx="0" cy="256100"/>
          </a:xfrm>
          <a:prstGeom prst="straightConnector1">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C6328F8-CF0B-4C16-A25E-DDA7364DF7CF}"/>
              </a:ext>
            </a:extLst>
          </p:cNvPr>
          <p:cNvSpPr txBox="1"/>
          <p:nvPr/>
        </p:nvSpPr>
        <p:spPr>
          <a:xfrm>
            <a:off x="356731" y="5679094"/>
            <a:ext cx="7257142" cy="261610"/>
          </a:xfrm>
          <a:prstGeom prst="rect">
            <a:avLst/>
          </a:prstGeom>
          <a:noFill/>
        </p:spPr>
        <p:txBody>
          <a:bodyPr wrap="square" rtlCol="0">
            <a:spAutoFit/>
          </a:bodyPr>
          <a:lstStyle/>
          <a:p>
            <a:pPr defTabSz="457189"/>
            <a:r>
              <a:rPr lang="en-US" sz="1100" dirty="0">
                <a:solidFill>
                  <a:srgbClr val="003B49"/>
                </a:solidFill>
                <a:latin typeface="Orgon Slab" panose="02000503000000020004" pitchFamily="50" charset="0"/>
              </a:rPr>
              <a:t>Note: 2021 numbers as of September 7, 2021. Official census numbers will be updated in November</a:t>
            </a:r>
          </a:p>
        </p:txBody>
      </p:sp>
      <p:sp>
        <p:nvSpPr>
          <p:cNvPr id="15" name="TextBox 14">
            <a:extLst>
              <a:ext uri="{FF2B5EF4-FFF2-40B4-BE49-F238E27FC236}">
                <a16:creationId xmlns:a16="http://schemas.microsoft.com/office/drawing/2014/main" id="{B0591EA9-7551-4F70-BCD4-111AC27B0835}"/>
              </a:ext>
            </a:extLst>
          </p:cNvPr>
          <p:cNvSpPr txBox="1"/>
          <p:nvPr/>
        </p:nvSpPr>
        <p:spPr>
          <a:xfrm>
            <a:off x="8006766" y="3894864"/>
            <a:ext cx="1160247" cy="923330"/>
          </a:xfrm>
          <a:prstGeom prst="rect">
            <a:avLst/>
          </a:prstGeom>
          <a:solidFill>
            <a:schemeClr val="bg1"/>
          </a:solidFill>
        </p:spPr>
        <p:txBody>
          <a:bodyPr wrap="square" rtlCol="0">
            <a:spAutoFit/>
          </a:bodyPr>
          <a:lstStyle/>
          <a:p>
            <a:pPr algn="ctr" defTabSz="685800"/>
            <a:r>
              <a:rPr lang="en-US" sz="1350" b="1" dirty="0">
                <a:solidFill>
                  <a:srgbClr val="FF0000"/>
                </a:solidFill>
                <a:latin typeface="Calibri" panose="020F0502020204030204"/>
              </a:rPr>
              <a:t>Down 16% in two years</a:t>
            </a:r>
          </a:p>
          <a:p>
            <a:pPr algn="ctr" defTabSz="685800"/>
            <a:r>
              <a:rPr lang="en-US" sz="1350" b="1" dirty="0">
                <a:solidFill>
                  <a:srgbClr val="FF0000"/>
                </a:solidFill>
                <a:latin typeface="Calibri" panose="020F0502020204030204"/>
              </a:rPr>
              <a:t>(But 4.6% avg)</a:t>
            </a:r>
          </a:p>
        </p:txBody>
      </p:sp>
      <p:sp>
        <p:nvSpPr>
          <p:cNvPr id="20" name="TextBox 19">
            <a:extLst>
              <a:ext uri="{FF2B5EF4-FFF2-40B4-BE49-F238E27FC236}">
                <a16:creationId xmlns:a16="http://schemas.microsoft.com/office/drawing/2014/main" id="{EA463B63-389A-4129-ABAA-6B095EB1DBCE}"/>
              </a:ext>
            </a:extLst>
          </p:cNvPr>
          <p:cNvSpPr txBox="1"/>
          <p:nvPr/>
        </p:nvSpPr>
        <p:spPr>
          <a:xfrm>
            <a:off x="6194685" y="1449132"/>
            <a:ext cx="2683748" cy="553998"/>
          </a:xfrm>
          <a:prstGeom prst="rect">
            <a:avLst/>
          </a:prstGeom>
          <a:noFill/>
        </p:spPr>
        <p:txBody>
          <a:bodyPr wrap="none" rtlCol="0">
            <a:spAutoFit/>
          </a:bodyPr>
          <a:lstStyle/>
          <a:p>
            <a:pPr defTabSz="685800">
              <a:tabLst>
                <a:tab pos="1714500" algn="l"/>
              </a:tabLst>
            </a:pPr>
            <a:r>
              <a:rPr lang="en-US" sz="1500" dirty="0">
                <a:solidFill>
                  <a:srgbClr val="FF0000"/>
                </a:solidFill>
                <a:latin typeface="Calibri" panose="020F0502020204030204"/>
              </a:rPr>
              <a:t>Student Faculty Ratio	18.1 ± 0.8</a:t>
            </a:r>
          </a:p>
          <a:p>
            <a:pPr defTabSz="685800">
              <a:tabLst>
                <a:tab pos="1799035" algn="l"/>
              </a:tabLst>
            </a:pPr>
            <a:r>
              <a:rPr lang="en-US" sz="1500" dirty="0">
                <a:solidFill>
                  <a:srgbClr val="FF0000"/>
                </a:solidFill>
                <a:latin typeface="Calibri" panose="020F0502020204030204"/>
              </a:rPr>
              <a:t>Student Staff Ratio 	8.3 ± 0.2</a:t>
            </a:r>
          </a:p>
        </p:txBody>
      </p:sp>
    </p:spTree>
    <p:extLst>
      <p:ext uri="{BB962C8B-B14F-4D97-AF65-F5344CB8AC3E}">
        <p14:creationId xmlns:p14="http://schemas.microsoft.com/office/powerpoint/2010/main" val="32680485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VII. Reports of Standing Committees</a:t>
            </a:r>
          </a:p>
          <a:p>
            <a:pPr marL="0" indent="0" defTabSz="685800">
              <a:buNone/>
            </a:pPr>
            <a:r>
              <a:rPr lang="en-US" sz="3600" dirty="0"/>
              <a:t>	</a:t>
            </a:r>
            <a:r>
              <a:rPr lang="en-US" sz="3600" dirty="0">
                <a:solidFill>
                  <a:srgbClr val="003B49"/>
                </a:solidFill>
                <a:latin typeface="Orgon Slab" panose="02000503000000020004" pitchFamily="50" charset="0"/>
              </a:rPr>
              <a:t>D.	Curricula</a:t>
            </a:r>
            <a:br>
              <a:rPr lang="en-US" sz="3600" dirty="0">
                <a:solidFill>
                  <a:srgbClr val="003B49"/>
                </a:solidFill>
                <a:latin typeface="Orgon Slab" panose="02000503000000020004" pitchFamily="50" charset="0"/>
              </a:rPr>
            </a:br>
            <a:r>
              <a:rPr lang="en-US" sz="3600" dirty="0">
                <a:solidFill>
                  <a:srgbClr val="003B49"/>
                </a:solidFill>
                <a:latin typeface="Orgon Slab" panose="02000503000000020004" pitchFamily="50" charset="0"/>
              </a:rPr>
              <a:t>		S. Raper</a:t>
            </a:r>
          </a:p>
          <a:p>
            <a:pPr marL="0" indent="0" defTabSz="685800">
              <a:buNone/>
            </a:pPr>
            <a:r>
              <a:rPr lang="en-US" sz="36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13714075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06C3315F-9967-456E-8C9A-C46355C10412}"/>
              </a:ext>
            </a:extLst>
          </p:cNvPr>
          <p:cNvSpPr txBox="1"/>
          <p:nvPr/>
        </p:nvSpPr>
        <p:spPr>
          <a:xfrm>
            <a:off x="568754" y="1859280"/>
            <a:ext cx="8006491" cy="42165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33006F"/>
                </a:solidFill>
                <a:effectLst/>
                <a:uLnTx/>
                <a:uFillTx/>
                <a:latin typeface="Calibri"/>
                <a:ea typeface="+mn-ea"/>
                <a:cs typeface="+mn-cs"/>
              </a:rPr>
              <a:t>CCC Meeting</a:t>
            </a:r>
            <a:br>
              <a:rPr kumimoji="0" lang="en-US" sz="3600" b="0" i="0" u="none" strike="noStrike" kern="1200" cap="none" spc="0" normalizeH="0" baseline="0" noProof="0" dirty="0">
                <a:ln>
                  <a:noFill/>
                </a:ln>
                <a:solidFill>
                  <a:srgbClr val="33006F"/>
                </a:solidFill>
                <a:effectLst/>
                <a:uLnTx/>
                <a:uFillTx/>
                <a:latin typeface="Calibri"/>
                <a:ea typeface="+mn-ea"/>
                <a:cs typeface="+mn-cs"/>
              </a:rPr>
            </a:br>
            <a:r>
              <a:rPr kumimoji="0" lang="en-US" sz="3600" b="0" i="0" u="none" strike="noStrike" kern="1200" cap="none" spc="0" normalizeH="0" baseline="0" noProof="0" dirty="0">
                <a:ln>
                  <a:noFill/>
                </a:ln>
                <a:solidFill>
                  <a:srgbClr val="33006F"/>
                </a:solidFill>
                <a:effectLst/>
                <a:uLnTx/>
                <a:uFillTx/>
                <a:latin typeface="Calibri"/>
                <a:ea typeface="+mn-ea"/>
                <a:cs typeface="+mn-cs"/>
              </a:rPr>
              <a:t>	</a:t>
            </a:r>
            <a:r>
              <a:rPr kumimoji="0" lang="en-US" sz="3200" b="0" i="0" u="none" strike="noStrike" kern="1200" cap="none" spc="0" normalizeH="0" baseline="0" noProof="0" dirty="0">
                <a:ln>
                  <a:noFill/>
                </a:ln>
                <a:solidFill>
                  <a:srgbClr val="33006F"/>
                </a:solidFill>
                <a:effectLst/>
                <a:uLnTx/>
                <a:uFillTx/>
                <a:latin typeface="Calibri"/>
                <a:ea typeface="+mn-ea"/>
                <a:cs typeface="+mn-cs"/>
              </a:rPr>
              <a:t>	-9 August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33006F"/>
                </a:solidFill>
                <a:effectLst/>
                <a:uLnTx/>
                <a:uFillTx/>
                <a:latin typeface="Calibri"/>
                <a:ea typeface="+mn-ea"/>
                <a:cs typeface="+mn-cs"/>
              </a:rPr>
              <a:t>Total Committee Activity</a:t>
            </a:r>
          </a:p>
          <a:p>
            <a:pPr marL="742950" marR="0" lvl="1" indent="-285750" algn="l" defTabSz="4572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a:ln>
                  <a:noFill/>
                </a:ln>
                <a:solidFill>
                  <a:srgbClr val="33006F"/>
                </a:solidFill>
                <a:effectLst/>
                <a:uLnTx/>
                <a:uFillTx/>
                <a:latin typeface="Calibri"/>
                <a:ea typeface="+mn-ea"/>
                <a:cs typeface="+mn-cs"/>
              </a:rPr>
              <a:t>6 Course Change Requests (CC Forms)</a:t>
            </a:r>
          </a:p>
          <a:p>
            <a:pPr marL="742950" marR="0" lvl="1" indent="-285750" algn="l" defTabSz="4572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a:ln>
                  <a:noFill/>
                </a:ln>
                <a:solidFill>
                  <a:srgbClr val="33006F"/>
                </a:solidFill>
                <a:effectLst/>
                <a:uLnTx/>
                <a:uFillTx/>
                <a:latin typeface="Calibri"/>
                <a:ea typeface="+mn-ea"/>
                <a:cs typeface="+mn-cs"/>
              </a:rPr>
              <a:t>3 Program Change Form (PC Forms)</a:t>
            </a:r>
          </a:p>
          <a:p>
            <a:pPr marL="742950" marR="0" lvl="1" indent="-285750" algn="l" defTabSz="4572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a:ln>
                  <a:noFill/>
                </a:ln>
                <a:solidFill>
                  <a:srgbClr val="33006F"/>
                </a:solidFill>
                <a:effectLst/>
                <a:uLnTx/>
                <a:uFillTx/>
                <a:latin typeface="Calibri"/>
                <a:ea typeface="+mn-ea"/>
                <a:cs typeface="+mn-cs"/>
              </a:rPr>
              <a:t>7 Experimental Course Requests (EC Forms)</a:t>
            </a:r>
          </a:p>
        </p:txBody>
      </p:sp>
      <p:sp>
        <p:nvSpPr>
          <p:cNvPr id="6" name="TextBox 5">
            <a:extLst>
              <a:ext uri="{FF2B5EF4-FFF2-40B4-BE49-F238E27FC236}">
                <a16:creationId xmlns:a16="http://schemas.microsoft.com/office/drawing/2014/main" id="{A8FA7E8F-CEE5-4015-83D0-2AA09E36D79A}"/>
              </a:ext>
            </a:extLst>
          </p:cNvPr>
          <p:cNvSpPr txBox="1"/>
          <p:nvPr/>
        </p:nvSpPr>
        <p:spPr>
          <a:xfrm>
            <a:off x="4846525" y="355600"/>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23 September 2021</a:t>
            </a:r>
          </a:p>
        </p:txBody>
      </p:sp>
    </p:spTree>
    <p:extLst>
      <p:ext uri="{BB962C8B-B14F-4D97-AF65-F5344CB8AC3E}">
        <p14:creationId xmlns:p14="http://schemas.microsoft.com/office/powerpoint/2010/main" val="6140698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77552" y="1706820"/>
            <a:ext cx="8904303" cy="31700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Course Changes (CC) Requested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Times New Roman" panose="02020603050405020304" pitchFamily="18" charset="0"/>
              </a:rPr>
              <a:t>File: 4816			BIO SCI 4663 : Animal Behavior</a:t>
            </a:r>
            <a:endParaRPr kumimoji="0" lang="en-US" sz="18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Times New Roman" panose="02020603050405020304" pitchFamily="18" charset="0"/>
              </a:rPr>
              <a:t>File: 222.1		CHEM ENG 6085 : Internship</a:t>
            </a:r>
            <a:endParaRPr kumimoji="0" lang="en-US" sz="18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Times New Roman" panose="02020603050405020304" pitchFamily="18" charset="0"/>
              </a:rPr>
              <a:t>File: 4809			COMP SCI 5409 : Applied Social Network Analysis</a:t>
            </a:r>
            <a:endParaRPr kumimoji="0" lang="en-US" sz="18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Times New Roman" panose="02020603050405020304" pitchFamily="18" charset="0"/>
              </a:rPr>
              <a:t>File: 4812			HISTORY 3241 : World War I A Global Perspective</a:t>
            </a:r>
            <a:endParaRPr kumimoji="0" lang="en-US" sz="18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Times New Roman" panose="02020603050405020304" pitchFamily="18" charset="0"/>
              </a:rPr>
              <a:t>File: 2491.6		HISTORY 4097 : Senior Project</a:t>
            </a:r>
            <a:endParaRPr kumimoji="0" lang="en-US" sz="18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Times New Roman" panose="02020603050405020304" pitchFamily="18" charset="0"/>
              </a:rPr>
              <a:t>File: 1283.1		PHYSICS 1135 : Engineering Physics I</a:t>
            </a:r>
            <a:endParaRPr kumimoji="0" lang="en-US" sz="18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p:txBody>
      </p:sp>
      <p:sp>
        <p:nvSpPr>
          <p:cNvPr id="5" name="TextBox 4">
            <a:extLst>
              <a:ext uri="{FF2B5EF4-FFF2-40B4-BE49-F238E27FC236}">
                <a16:creationId xmlns:a16="http://schemas.microsoft.com/office/drawing/2014/main" id="{685D525E-CBA5-4F0E-A0E9-0E9E1A9768ED}"/>
              </a:ext>
            </a:extLst>
          </p:cNvPr>
          <p:cNvSpPr txBox="1"/>
          <p:nvPr/>
        </p:nvSpPr>
        <p:spPr>
          <a:xfrm>
            <a:off x="5120640" y="678765"/>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23 September 2021</a:t>
            </a:r>
          </a:p>
        </p:txBody>
      </p:sp>
    </p:spTree>
    <p:extLst>
      <p:ext uri="{BB962C8B-B14F-4D97-AF65-F5344CB8AC3E}">
        <p14:creationId xmlns:p14="http://schemas.microsoft.com/office/powerpoint/2010/main" val="320239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77552" y="1706820"/>
            <a:ext cx="8904303" cy="178510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Program Changes (PC) Requested</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mn-cs"/>
              </a:rPr>
              <a:t>File: 346.11		GEO SCI-CT : </a:t>
            </a:r>
            <a:r>
              <a:rPr kumimoji="0" lang="en-US" sz="1800" b="0" i="0" u="none" strike="noStrike" kern="1200" cap="none" spc="0" normalizeH="0" baseline="0" noProof="0" dirty="0" err="1">
                <a:ln>
                  <a:noFill/>
                </a:ln>
                <a:solidFill>
                  <a:srgbClr val="33006F"/>
                </a:solidFill>
                <a:effectLst/>
                <a:uLnTx/>
                <a:uFillTx/>
                <a:latin typeface="Calibri" panose="020F0502020204030204" pitchFamily="34" charset="0"/>
                <a:ea typeface="Times New Roman" panose="02020603050405020304" pitchFamily="18" charset="0"/>
                <a:cs typeface="+mn-cs"/>
              </a:rPr>
              <a:t>Geoenvironmental</a:t>
            </a: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mn-cs"/>
              </a:rPr>
              <a:t> Science and Engineering CT</a:t>
            </a:r>
            <a:endParaRPr kumimoji="0" lang="en-US" sz="18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mn-cs"/>
              </a:rPr>
              <a:t>File: 379			PROPOSED : UCT - Military and Security Studies</a:t>
            </a:r>
            <a:endParaRPr kumimoji="0" lang="en-US" sz="18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mn-cs"/>
              </a:rPr>
              <a:t>File: 380			PROPOSED : UCT - War and Society</a:t>
            </a:r>
            <a:endParaRPr kumimoji="0" lang="en-US" sz="18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p:txBody>
      </p:sp>
      <p:sp>
        <p:nvSpPr>
          <p:cNvPr id="5" name="TextBox 4">
            <a:extLst>
              <a:ext uri="{FF2B5EF4-FFF2-40B4-BE49-F238E27FC236}">
                <a16:creationId xmlns:a16="http://schemas.microsoft.com/office/drawing/2014/main" id="{685D525E-CBA5-4F0E-A0E9-0E9E1A9768ED}"/>
              </a:ext>
            </a:extLst>
          </p:cNvPr>
          <p:cNvSpPr txBox="1"/>
          <p:nvPr/>
        </p:nvSpPr>
        <p:spPr>
          <a:xfrm>
            <a:off x="5120640" y="678765"/>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23 September 2021</a:t>
            </a:r>
          </a:p>
        </p:txBody>
      </p:sp>
    </p:spTree>
    <p:extLst>
      <p:ext uri="{BB962C8B-B14F-4D97-AF65-F5344CB8AC3E}">
        <p14:creationId xmlns:p14="http://schemas.microsoft.com/office/powerpoint/2010/main" val="35968219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32080" y="1688389"/>
            <a:ext cx="8910320" cy="4333494"/>
          </a:xfrm>
          <a:prstGeom prst="rect">
            <a:avLst/>
          </a:prstGeom>
        </p:spPr>
        <p:txBody>
          <a:bodyPr wrap="square">
            <a:spAutoFit/>
          </a:bodyPr>
          <a:lstStyle/>
          <a:p>
            <a:pPr marL="231775" marR="0" lvl="1" indent="0" algn="l" defTabSz="457200" rtl="0" eaLnBrk="1" fontAlgn="auto" latinLnBrk="0" hangingPunct="1">
              <a:lnSpc>
                <a:spcPct val="100000"/>
              </a:lnSpc>
              <a:spcBef>
                <a:spcPct val="20000"/>
              </a:spcBef>
              <a:spcAft>
                <a:spcPts val="0"/>
              </a:spcAft>
              <a:buClrTx/>
              <a:buSzTx/>
              <a:buFontTx/>
              <a:buNone/>
              <a:tabLst>
                <a:tab pos="1941513" algn="l"/>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For Informational Purposes; No Senate Approval Required</a:t>
            </a:r>
          </a:p>
          <a:p>
            <a:pPr marL="463550" marR="0" lvl="1" indent="-231775" algn="l" defTabSz="457200" rtl="0" eaLnBrk="1" fontAlgn="auto" latinLnBrk="0" hangingPunct="1">
              <a:lnSpc>
                <a:spcPct val="100000"/>
              </a:lnSpc>
              <a:spcBef>
                <a:spcPct val="20000"/>
              </a:spcBef>
              <a:spcAft>
                <a:spcPts val="0"/>
              </a:spcAft>
              <a:buClrTx/>
              <a:buSzTx/>
              <a:buFont typeface="Arial"/>
              <a:buChar char="–"/>
              <a:tabLst>
                <a:tab pos="1941513" algn="l"/>
              </a:tabLst>
              <a:defRPr/>
            </a:pPr>
            <a:endParaRPr kumimoji="0" lang="en-US" sz="3200" b="0" i="0" u="none" strike="noStrike" kern="1200" cap="none" spc="0" normalizeH="0" baseline="0" noProof="0" dirty="0">
              <a:ln>
                <a:noFill/>
              </a:ln>
              <a:solidFill>
                <a:srgbClr val="33006F"/>
              </a:solidFill>
              <a:effectLst/>
              <a:uLnTx/>
              <a:uFillTx/>
              <a:latin typeface="Calibri"/>
              <a:ea typeface="+mn-ea"/>
              <a:cs typeface="+mn-cs"/>
            </a:endParaRPr>
          </a:p>
          <a:p>
            <a:pPr marL="231775" marR="0" lvl="1" indent="0" algn="l" defTabSz="457200" rtl="0" eaLnBrk="1" fontAlgn="auto" latinLnBrk="0" hangingPunct="1">
              <a:lnSpc>
                <a:spcPct val="100000"/>
              </a:lnSpc>
              <a:spcBef>
                <a:spcPct val="20000"/>
              </a:spcBef>
              <a:spcAft>
                <a:spcPts val="0"/>
              </a:spcAft>
              <a:buClrTx/>
              <a:buSzTx/>
              <a:buFontTx/>
              <a:buNone/>
              <a:tabLst>
                <a:tab pos="1941513" algn="l"/>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Experimental Courses (EC) Requested</a:t>
            </a:r>
            <a:br>
              <a:rPr kumimoji="0" lang="en-US" sz="2800" b="0" i="0" u="none" strike="noStrike" kern="1200" cap="none" spc="0" normalizeH="0" baseline="0" noProof="0" dirty="0">
                <a:ln>
                  <a:noFill/>
                </a:ln>
                <a:solidFill>
                  <a:srgbClr val="33006F"/>
                </a:solidFill>
                <a:effectLst/>
                <a:uLnTx/>
                <a:uFillTx/>
                <a:latin typeface="Calibri"/>
                <a:ea typeface="+mn-ea"/>
                <a:cs typeface="+mn-cs"/>
              </a:rPr>
            </a:br>
            <a:r>
              <a:rPr kumimoji="0" lang="en-US" sz="2800" b="0" i="0" u="none" strike="noStrike" kern="1200" cap="none" spc="0" normalizeH="0" baseline="0" noProof="0" dirty="0">
                <a:ln>
                  <a:noFill/>
                </a:ln>
                <a:solidFill>
                  <a:srgbClr val="33006F"/>
                </a:solidFill>
                <a:effectLst/>
                <a:uLnTx/>
                <a:uFillTx/>
                <a:latin typeface="Calibri"/>
                <a:ea typeface="+mn-ea"/>
                <a:cs typeface="+mn-cs"/>
              </a:rPr>
              <a:t> </a:t>
            </a:r>
            <a:r>
              <a:rPr kumimoji="0" lang="en-US" sz="1800" b="0" i="0" u="none" strike="noStrike" kern="1200" cap="none" spc="0" normalizeH="0" baseline="0" noProof="0" dirty="0">
                <a:ln>
                  <a:noFill/>
                </a:ln>
                <a:solidFill>
                  <a:srgbClr val="33006F"/>
                </a:solidFill>
                <a:effectLst/>
                <a:uLnTx/>
                <a:uFillTx/>
                <a:latin typeface="Calibri"/>
                <a:ea typeface="+mn-ea"/>
                <a:cs typeface="+mn-cs"/>
              </a:rPr>
              <a:t>	</a:t>
            </a: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File: 4810	ECON 5001.003 : Technology Commercialization</a:t>
            </a:r>
            <a:endParaRPr kumimoji="0" lang="en-US" sz="18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File: 4813	EDUC 3001.002 : Educational Technology K-12</a:t>
            </a:r>
            <a:endParaRPr kumimoji="0" lang="en-US" sz="18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File: 4804	ELEC ENG 5001.008 : Protection of Renewable Energy Resources</a:t>
            </a:r>
            <a:endParaRPr kumimoji="0" lang="en-US" sz="18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File: 4819	FRENCH 3001.001 : The French-Speaking World</a:t>
            </a:r>
            <a:endParaRPr kumimoji="0" lang="en-US" sz="18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File: 4818	MKT 5001.003 : Marketing Revolution with Machine Learning</a:t>
            </a:r>
            <a:endParaRPr kumimoji="0" lang="en-US" sz="18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File: 4817	MS&amp;E 6001.005 : Communication in Materials Science and Engineering</a:t>
            </a:r>
            <a:endParaRPr kumimoji="0" lang="en-US" sz="18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a:p>
            <a:pPr marL="0" marR="0" lvl="0" indent="45720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File: 4815	RUSSIAN 5001.002 : Advanced Russian Phonetics and Intonation</a:t>
            </a:r>
            <a:endParaRPr kumimoji="0" lang="en-US" sz="18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a:p>
            <a:pPr marL="231775" marR="0" lvl="1" indent="0" algn="l" defTabSz="457200" rtl="0" eaLnBrk="1" fontAlgn="auto" latinLnBrk="0" hangingPunct="1">
              <a:lnSpc>
                <a:spcPct val="100000"/>
              </a:lnSpc>
              <a:spcBef>
                <a:spcPct val="20000"/>
              </a:spcBef>
              <a:spcAft>
                <a:spcPts val="0"/>
              </a:spcAft>
              <a:buClrTx/>
              <a:buSzTx/>
              <a:buFontTx/>
              <a:buNone/>
              <a:tabLst>
                <a:tab pos="1941513" algn="l"/>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p:txBody>
      </p:sp>
      <p:sp>
        <p:nvSpPr>
          <p:cNvPr id="5" name="TextBox 4">
            <a:extLst>
              <a:ext uri="{FF2B5EF4-FFF2-40B4-BE49-F238E27FC236}">
                <a16:creationId xmlns:a16="http://schemas.microsoft.com/office/drawing/2014/main" id="{57C43BAA-6D2B-4B33-B8A6-66A21DD2F8EB}"/>
              </a:ext>
            </a:extLst>
          </p:cNvPr>
          <p:cNvSpPr txBox="1"/>
          <p:nvPr/>
        </p:nvSpPr>
        <p:spPr>
          <a:xfrm>
            <a:off x="5039360" y="678765"/>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23 September 2021</a:t>
            </a:r>
          </a:p>
        </p:txBody>
      </p:sp>
    </p:spTree>
    <p:extLst>
      <p:ext uri="{BB962C8B-B14F-4D97-AF65-F5344CB8AC3E}">
        <p14:creationId xmlns:p14="http://schemas.microsoft.com/office/powerpoint/2010/main" val="2795152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377835" y="1440066"/>
            <a:ext cx="7952620" cy="4801314"/>
          </a:xfrm>
          <a:prstGeom prst="rect">
            <a:avLst/>
          </a:prstGeom>
        </p:spPr>
        <p:txBody>
          <a:bodyPr wrap="square">
            <a:spAutoFit/>
          </a:bodyPr>
          <a:lstStyle/>
          <a:p>
            <a:pPr marL="463550" marR="0" lvl="1" indent="-231775" algn="l" defTabSz="457200" rtl="0" eaLnBrk="1" fontAlgn="auto" latinLnBrk="0" hangingPunct="1">
              <a:lnSpc>
                <a:spcPct val="100000"/>
              </a:lnSpc>
              <a:spcBef>
                <a:spcPts val="0"/>
              </a:spcBef>
              <a:spcAft>
                <a:spcPts val="0"/>
              </a:spcAft>
              <a:buClrTx/>
              <a:buSzTx/>
              <a:buFontTx/>
              <a:buNone/>
              <a:tabLst>
                <a:tab pos="1941513" algn="l"/>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Additional Information – No senate approval required</a:t>
            </a:r>
          </a:p>
          <a:p>
            <a:pPr marL="463550" marR="0" lvl="1" indent="-231775" algn="l" defTabSz="457200" rtl="0" eaLnBrk="1" fontAlgn="auto" latinLnBrk="0" hangingPunct="1">
              <a:lnSpc>
                <a:spcPct val="100000"/>
              </a:lnSpc>
              <a:spcBef>
                <a:spcPts val="0"/>
              </a:spcBef>
              <a:spcAft>
                <a:spcPts val="0"/>
              </a:spcAft>
              <a:buClrTx/>
              <a:buSzTx/>
              <a:buFontTx/>
              <a:buNone/>
              <a:tabLst>
                <a:tab pos="1941513" algn="l"/>
              </a:tabLst>
              <a:defRPr/>
            </a:pP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mn-cs"/>
              </a:rPr>
              <a:t>The 2021-2022 CCC Calendar was approved. CCC Meetings will be held on the listed Tuesdays from 8:15-9:30am in </a:t>
            </a:r>
            <a:r>
              <a:rPr kumimoji="0" lang="en-US" sz="1800" b="1" i="0" u="none" strike="noStrike" kern="1200" cap="none" spc="0" normalizeH="0" baseline="0" noProof="0" dirty="0" err="1">
                <a:ln>
                  <a:noFill/>
                </a:ln>
                <a:solidFill>
                  <a:srgbClr val="33006F"/>
                </a:solidFill>
                <a:effectLst/>
                <a:uLnTx/>
                <a:uFillTx/>
                <a:latin typeface="Calibri" panose="020F0502020204030204" pitchFamily="34" charset="0"/>
                <a:ea typeface="Times New Roman" panose="02020603050405020304" pitchFamily="18" charset="0"/>
                <a:cs typeface="+mn-cs"/>
              </a:rPr>
              <a:t>Bertelsmeyer</a:t>
            </a:r>
            <a:r>
              <a:rPr kumimoji="0" lang="en-US" sz="1800" b="1"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mn-cs"/>
              </a:rPr>
              <a:t> 110H throughout the Fall semester. The official dates for Spring 2022 CCC meetings will be determined at a later date. </a:t>
            </a:r>
            <a:endParaRPr kumimoji="0" lang="en-US" sz="18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mn-cs"/>
              </a:rPr>
              <a:t> </a:t>
            </a:r>
            <a:endParaRPr kumimoji="0" lang="en-US" sz="18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mn-cs"/>
              </a:rPr>
              <a:t> </a:t>
            </a:r>
            <a:endParaRPr kumimoji="0" lang="en-US" sz="18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mn-cs"/>
              </a:rPr>
              <a:t>After further discussion and review, it was agreed upon that all Degree programs requiring changes to reflect the recent Math 1210/1211 changes should be updated from Math 1214 to “Math 1211 or Math 1214” for consistency. </a:t>
            </a:r>
            <a:endParaRPr kumimoji="0" lang="en-US" sz="18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mn-cs"/>
              </a:rPr>
              <a:t> </a:t>
            </a:r>
            <a:endParaRPr kumimoji="0" lang="en-US" sz="18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mn-cs"/>
              </a:rPr>
              <a:t> </a:t>
            </a:r>
            <a:endParaRPr kumimoji="0" lang="en-US" sz="1800" b="0" i="0" u="none" strike="noStrike" kern="1200" cap="none" spc="0" normalizeH="0" baseline="0" noProof="0" dirty="0">
              <a:ln>
                <a:noFill/>
              </a:ln>
              <a:solidFill>
                <a:srgbClr val="33006F"/>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006F"/>
                </a:solidFill>
                <a:effectLst/>
                <a:uLnTx/>
                <a:uFillTx/>
                <a:latin typeface="Calibri" panose="020F0502020204030204" pitchFamily="34" charset="0"/>
                <a:ea typeface="Times New Roman" panose="02020603050405020304" pitchFamily="18" charset="0"/>
                <a:cs typeface="+mn-cs"/>
              </a:rPr>
              <a:t>Reviewed and discussed MDHE program change approval requirements. The Registrar’s Office will work on a checklist as well as scheduling a training session. It was also mentioned that if any program changes that affect a Secondary Education Emphasis, it must be approved through DESE as well as MDHE.</a:t>
            </a:r>
            <a:endParaRPr kumimoji="0" lang="en-US" sz="1800" b="0" i="0" u="none" strike="noStrike" kern="1200" cap="none" spc="0" normalizeH="0" baseline="0" noProof="0" dirty="0">
              <a:ln>
                <a:noFill/>
              </a:ln>
              <a:solidFill>
                <a:srgbClr val="33006F"/>
              </a:solidFill>
              <a:effectLst/>
              <a:uLnTx/>
              <a:uFillTx/>
              <a:latin typeface="Calibri"/>
              <a:ea typeface="+mn-ea"/>
              <a:cs typeface="+mn-cs"/>
            </a:endParaRPr>
          </a:p>
        </p:txBody>
      </p:sp>
      <p:sp>
        <p:nvSpPr>
          <p:cNvPr id="5" name="TextBox 4">
            <a:extLst>
              <a:ext uri="{FF2B5EF4-FFF2-40B4-BE49-F238E27FC236}">
                <a16:creationId xmlns:a16="http://schemas.microsoft.com/office/drawing/2014/main" id="{10E06AEA-0764-4C18-8F88-EF9FD554C6FD}"/>
              </a:ext>
            </a:extLst>
          </p:cNvPr>
          <p:cNvSpPr txBox="1"/>
          <p:nvPr/>
        </p:nvSpPr>
        <p:spPr>
          <a:xfrm>
            <a:off x="5120640" y="678765"/>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23 September 2021</a:t>
            </a:r>
          </a:p>
        </p:txBody>
      </p:sp>
    </p:spTree>
    <p:extLst>
      <p:ext uri="{BB962C8B-B14F-4D97-AF65-F5344CB8AC3E}">
        <p14:creationId xmlns:p14="http://schemas.microsoft.com/office/powerpoint/2010/main" val="31142724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178D-84EE-4CB8-A279-6A93DE17BCD8}" type="slidenum">
              <a:rPr kumimoji="0" lang="en-US" sz="120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457734" y="2215542"/>
            <a:ext cx="7952620" cy="209288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Curriculum committee moves for FS to approve the 6 CC and 3 PC form actions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3006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006F"/>
                </a:solidFill>
                <a:effectLst/>
                <a:uLnTx/>
                <a:uFillTx/>
                <a:latin typeface="Calibri"/>
                <a:ea typeface="+mn-ea"/>
                <a:cs typeface="+mn-cs"/>
              </a:rPr>
              <a:t>Discussion: Questions or comments?</a:t>
            </a:r>
          </a:p>
          <a:p>
            <a:pPr marL="463550" marR="0" lvl="1" indent="-231775" algn="l" defTabSz="457200" rtl="0" eaLnBrk="1" fontAlgn="auto" latinLnBrk="0" hangingPunct="1">
              <a:lnSpc>
                <a:spcPct val="100000"/>
              </a:lnSpc>
              <a:spcBef>
                <a:spcPts val="0"/>
              </a:spcBef>
              <a:spcAft>
                <a:spcPts val="0"/>
              </a:spcAft>
              <a:buClrTx/>
              <a:buSzTx/>
              <a:buFontTx/>
              <a:buNone/>
              <a:tabLst>
                <a:tab pos="1941513" algn="l"/>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	</a:t>
            </a:r>
          </a:p>
        </p:txBody>
      </p:sp>
      <p:sp>
        <p:nvSpPr>
          <p:cNvPr id="5" name="TextBox 4">
            <a:extLst>
              <a:ext uri="{FF2B5EF4-FFF2-40B4-BE49-F238E27FC236}">
                <a16:creationId xmlns:a16="http://schemas.microsoft.com/office/drawing/2014/main" id="{10E06AEA-0764-4C18-8F88-EF9FD554C6FD}"/>
              </a:ext>
            </a:extLst>
          </p:cNvPr>
          <p:cNvSpPr txBox="1"/>
          <p:nvPr/>
        </p:nvSpPr>
        <p:spPr>
          <a:xfrm>
            <a:off x="5120640" y="678765"/>
            <a:ext cx="372872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Campus Curricula Committee Report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006F"/>
                </a:solidFill>
                <a:effectLst/>
                <a:uLnTx/>
                <a:uFillTx/>
                <a:latin typeface="Calibri"/>
                <a:ea typeface="+mn-ea"/>
                <a:cs typeface="+mn-cs"/>
              </a:rPr>
              <a:t>23 September 2021</a:t>
            </a:r>
          </a:p>
        </p:txBody>
      </p:sp>
    </p:spTree>
    <p:extLst>
      <p:ext uri="{BB962C8B-B14F-4D97-AF65-F5344CB8AC3E}">
        <p14:creationId xmlns:p14="http://schemas.microsoft.com/office/powerpoint/2010/main" val="41959904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650630" y="2704420"/>
            <a:ext cx="7904381" cy="3958333"/>
          </a:xfrm>
        </p:spPr>
        <p:txBody>
          <a:bodyPr/>
          <a:lstStyle/>
          <a:p>
            <a:pPr marL="0" indent="0" defTabSz="685800">
              <a:buNone/>
            </a:pPr>
            <a:r>
              <a:rPr lang="en-US" sz="3600" dirty="0">
                <a:latin typeface="Orgon Slab" panose="02000503000000020004" pitchFamily="50" charset="0"/>
              </a:rPr>
              <a:t>VII. Reports of Standing Committees</a:t>
            </a:r>
          </a:p>
          <a:p>
            <a:pPr marL="741362" indent="0" defTabSz="685800">
              <a:buNone/>
            </a:pPr>
            <a:r>
              <a:rPr lang="en-US" sz="3600" dirty="0">
                <a:solidFill>
                  <a:srgbClr val="003B49"/>
                </a:solidFill>
                <a:latin typeface="Orgon Slab" panose="02000503000000020004" pitchFamily="50" charset="0"/>
              </a:rPr>
              <a:t>E.	Information Technology and     	Computing</a:t>
            </a:r>
            <a:br>
              <a:rPr lang="en-US" sz="3600" dirty="0">
                <a:solidFill>
                  <a:srgbClr val="003B49"/>
                </a:solidFill>
                <a:latin typeface="Orgon Slab" panose="02000503000000020004" pitchFamily="50" charset="0"/>
              </a:rPr>
            </a:br>
            <a:r>
              <a:rPr lang="en-US" sz="3600" dirty="0">
                <a:solidFill>
                  <a:srgbClr val="003B49"/>
                </a:solidFill>
                <a:latin typeface="Orgon Slab" panose="02000503000000020004" pitchFamily="50" charset="0"/>
              </a:rPr>
              <a:t>	D. Stutts</a:t>
            </a:r>
            <a:r>
              <a:rPr lang="en-US" sz="3200" dirty="0">
                <a:solidFill>
                  <a:srgbClr val="003B49"/>
                </a:solidFill>
                <a:latin typeface="Orgon Slab" panose="02000503000000020004" pitchFamily="50" charset="0"/>
              </a:rPr>
              <a:t>	</a:t>
            </a:r>
          </a:p>
          <a:p>
            <a:pPr marL="0" indent="0" defTabSz="685800">
              <a:buNone/>
            </a:pPr>
            <a:r>
              <a:rPr lang="en-US" sz="3200" dirty="0"/>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31139003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C041B2-BD5F-EF42-B6FC-FFF9D3815B9A}"/>
              </a:ext>
            </a:extLst>
          </p:cNvPr>
          <p:cNvSpPr/>
          <p:nvPr/>
        </p:nvSpPr>
        <p:spPr>
          <a:xfrm>
            <a:off x="1140196" y="1218509"/>
            <a:ext cx="6863610" cy="4339650"/>
          </a:xfrm>
          <a:prstGeom prst="rect">
            <a:avLst/>
          </a:prstGeom>
        </p:spPr>
        <p:txBody>
          <a:bodyPr wrap="none">
            <a:spAutoFit/>
          </a:bodyPr>
          <a:lstStyle/>
          <a:p>
            <a:pPr algn="ctr" defTabSz="685800"/>
            <a:r>
              <a:rPr lang="en-US" sz="2100" dirty="0">
                <a:solidFill>
                  <a:prstClr val="black"/>
                </a:solidFill>
                <a:latin typeface="Times New Roman" panose="02020603050405020304" pitchFamily="18" charset="0"/>
                <a:cs typeface="Times New Roman" panose="02020603050405020304" pitchFamily="18" charset="0"/>
              </a:rPr>
              <a:t>Dan </a:t>
            </a:r>
            <a:r>
              <a:rPr lang="en-US" sz="2100" dirty="0" err="1">
                <a:solidFill>
                  <a:prstClr val="black"/>
                </a:solidFill>
                <a:latin typeface="Times New Roman" panose="02020603050405020304" pitchFamily="18" charset="0"/>
                <a:cs typeface="Times New Roman" panose="02020603050405020304" pitchFamily="18" charset="0"/>
              </a:rPr>
              <a:t>Stutts</a:t>
            </a:r>
            <a:endParaRPr lang="en-US" sz="2100" dirty="0">
              <a:solidFill>
                <a:prstClr val="black"/>
              </a:solidFill>
              <a:latin typeface="Times New Roman" panose="02020603050405020304" pitchFamily="18" charset="0"/>
              <a:cs typeface="Times New Roman" panose="02020603050405020304" pitchFamily="18" charset="0"/>
            </a:endParaRPr>
          </a:p>
          <a:p>
            <a:pPr algn="ctr" defTabSz="685800"/>
            <a:r>
              <a:rPr lang="en-US" sz="2100" dirty="0">
                <a:solidFill>
                  <a:prstClr val="black"/>
                </a:solidFill>
                <a:latin typeface="Times New Roman" panose="02020603050405020304" pitchFamily="18" charset="0"/>
                <a:cs typeface="Times New Roman" panose="02020603050405020304" pitchFamily="18" charset="0"/>
              </a:rPr>
              <a:t>ITCC Chair</a:t>
            </a:r>
          </a:p>
          <a:p>
            <a:pPr algn="ctr" defTabSz="685800"/>
            <a:r>
              <a:rPr lang="en-US" dirty="0">
                <a:solidFill>
                  <a:prstClr val="black"/>
                </a:solidFill>
                <a:latin typeface="Times New Roman" panose="02020603050405020304" pitchFamily="18" charset="0"/>
                <a:cs typeface="Times New Roman" panose="02020603050405020304" pitchFamily="18" charset="0"/>
              </a:rPr>
              <a:t>Associate Professor of Mechanical and Aerospace Engineering</a:t>
            </a:r>
          </a:p>
          <a:p>
            <a:pPr algn="ctr" defTabSz="685800"/>
            <a:r>
              <a:rPr lang="en-US" dirty="0">
                <a:solidFill>
                  <a:prstClr val="black"/>
                </a:solidFill>
                <a:latin typeface="Times New Roman" panose="02020603050405020304" pitchFamily="18" charset="0"/>
                <a:cs typeface="Times New Roman" panose="02020603050405020304" pitchFamily="18" charset="0"/>
              </a:rPr>
              <a:t>282 Toomey Hall</a:t>
            </a:r>
          </a:p>
          <a:p>
            <a:pPr algn="ctr" defTabSz="685800"/>
            <a:r>
              <a:rPr lang="en-US" dirty="0" err="1">
                <a:solidFill>
                  <a:prstClr val="black"/>
                </a:solidFill>
                <a:latin typeface="Times New Roman" panose="02020603050405020304" pitchFamily="18" charset="0"/>
                <a:cs typeface="Times New Roman" panose="02020603050405020304" pitchFamily="18" charset="0"/>
              </a:rPr>
              <a:t>stutts@mst.edu</a:t>
            </a:r>
            <a:endParaRPr lang="en-US" dirty="0">
              <a:solidFill>
                <a:prstClr val="black"/>
              </a:solidFill>
              <a:latin typeface="Times New Roman" panose="02020603050405020304" pitchFamily="18" charset="0"/>
              <a:cs typeface="Times New Roman" panose="02020603050405020304" pitchFamily="18" charset="0"/>
            </a:endParaRPr>
          </a:p>
          <a:p>
            <a:pPr defTabSz="685800"/>
            <a:endParaRPr lang="en-US" dirty="0">
              <a:solidFill>
                <a:prstClr val="black"/>
              </a:solidFill>
              <a:latin typeface="Times New Roman" panose="02020603050405020304" pitchFamily="18" charset="0"/>
              <a:cs typeface="Times New Roman" panose="02020603050405020304" pitchFamily="18" charset="0"/>
            </a:endParaRPr>
          </a:p>
          <a:p>
            <a:pPr defTabSz="685800"/>
            <a:r>
              <a:rPr lang="en-US" b="1" dirty="0">
                <a:solidFill>
                  <a:prstClr val="black"/>
                </a:solidFill>
                <a:latin typeface="Times New Roman" panose="02020603050405020304" pitchFamily="18" charset="0"/>
                <a:cs typeface="Times New Roman" panose="02020603050405020304" pitchFamily="18" charset="0"/>
              </a:rPr>
              <a:t>Some Current Issues:</a:t>
            </a:r>
          </a:p>
          <a:p>
            <a:pPr defTabSz="685800"/>
            <a:endParaRPr lang="en-US" dirty="0">
              <a:solidFill>
                <a:prstClr val="black"/>
              </a:solidFill>
              <a:latin typeface="Times New Roman" panose="02020603050405020304" pitchFamily="18" charset="0"/>
              <a:cs typeface="Times New Roman" panose="02020603050405020304" pitchFamily="18" charset="0"/>
            </a:endParaRPr>
          </a:p>
          <a:p>
            <a:pPr marL="342900" indent="-342900" defTabSz="685800">
              <a:buFont typeface="+mj-lt"/>
              <a:buAutoNum type="arabicPeriod"/>
            </a:pPr>
            <a:r>
              <a:rPr lang="en-US" dirty="0">
                <a:solidFill>
                  <a:prstClr val="black"/>
                </a:solidFill>
                <a:latin typeface="Times New Roman" panose="02020603050405020304" pitchFamily="18" charset="0"/>
                <a:cs typeface="Times New Roman" panose="02020603050405020304" pitchFamily="18" charset="0"/>
              </a:rPr>
              <a:t>Help Desk response time (med to long-term)</a:t>
            </a:r>
          </a:p>
          <a:p>
            <a:pPr marL="342900" indent="-342900" defTabSz="685800">
              <a:buFont typeface="+mj-lt"/>
              <a:buAutoNum type="arabicPeriod"/>
            </a:pPr>
            <a:r>
              <a:rPr lang="en-US" dirty="0">
                <a:solidFill>
                  <a:prstClr val="black"/>
                </a:solidFill>
                <a:latin typeface="Times New Roman" panose="02020603050405020304" pitchFamily="18" charset="0"/>
                <a:cs typeface="Times New Roman" panose="02020603050405020304" pitchFamily="18" charset="0"/>
              </a:rPr>
              <a:t>Communications between Faculty and IT staff (short-term)</a:t>
            </a:r>
          </a:p>
          <a:p>
            <a:pPr marL="342900" indent="-342900" defTabSz="685800">
              <a:buFont typeface="+mj-lt"/>
              <a:buAutoNum type="arabicPeriod"/>
            </a:pPr>
            <a:r>
              <a:rPr lang="en-US" dirty="0">
                <a:solidFill>
                  <a:prstClr val="black"/>
                </a:solidFill>
                <a:latin typeface="Times New Roman" panose="02020603050405020304" pitchFamily="18" charset="0"/>
                <a:cs typeface="Times New Roman" panose="02020603050405020304" pitchFamily="18" charset="0"/>
              </a:rPr>
              <a:t>Integration of academic (Canvas, etc.) and IT support (?)</a:t>
            </a:r>
          </a:p>
          <a:p>
            <a:pPr marL="342900" indent="-342900" defTabSz="685800">
              <a:buFont typeface="+mj-lt"/>
              <a:buAutoNum type="arabicPeriod"/>
            </a:pPr>
            <a:r>
              <a:rPr lang="en-US" dirty="0">
                <a:solidFill>
                  <a:prstClr val="black"/>
                </a:solidFill>
                <a:latin typeface="Times New Roman" panose="02020603050405020304" pitchFamily="18" charset="0"/>
                <a:cs typeface="Times New Roman" panose="02020603050405020304" pitchFamily="18" charset="0"/>
              </a:rPr>
              <a:t>IT staffing  (long-term)</a:t>
            </a:r>
          </a:p>
          <a:p>
            <a:pPr marL="342900" indent="-342900" defTabSz="685800">
              <a:buFont typeface="+mj-lt"/>
              <a:buAutoNum type="arabicPeriod"/>
            </a:pPr>
            <a:r>
              <a:rPr lang="en-US" dirty="0">
                <a:solidFill>
                  <a:prstClr val="black"/>
                </a:solidFill>
                <a:latin typeface="Times New Roman" panose="02020603050405020304" pitchFamily="18" charset="0"/>
                <a:cs typeface="Times New Roman" panose="02020603050405020304" pitchFamily="18" charset="0"/>
              </a:rPr>
              <a:t>Relocation of IT back </a:t>
            </a:r>
            <a:r>
              <a:rPr lang="en-US">
                <a:solidFill>
                  <a:prstClr val="black"/>
                </a:solidFill>
                <a:latin typeface="Times New Roman" panose="02020603050405020304" pitchFamily="18" charset="0"/>
                <a:cs typeface="Times New Roman" panose="02020603050405020304" pitchFamily="18" charset="0"/>
              </a:rPr>
              <a:t>on campus (short – med-term</a:t>
            </a:r>
            <a:r>
              <a:rPr lang="en-US" dirty="0">
                <a:solidFill>
                  <a:prstClr val="black"/>
                </a:solidFill>
                <a:latin typeface="Times New Roman" panose="02020603050405020304" pitchFamily="18" charset="0"/>
                <a:cs typeface="Times New Roman" panose="02020603050405020304" pitchFamily="18" charset="0"/>
              </a:rPr>
              <a:t>)</a:t>
            </a:r>
          </a:p>
          <a:p>
            <a:pPr marL="342900" indent="-342900" defTabSz="685800">
              <a:buFont typeface="+mj-lt"/>
              <a:buAutoNum type="arabicPeriod"/>
            </a:pPr>
            <a:endParaRPr lang="en-US" dirty="0">
              <a:solidFill>
                <a:prstClr val="black"/>
              </a:solidFill>
              <a:latin typeface="Times New Roman" panose="02020603050405020304" pitchFamily="18" charset="0"/>
              <a:cs typeface="Times New Roman" panose="02020603050405020304" pitchFamily="18" charset="0"/>
            </a:endParaRPr>
          </a:p>
          <a:p>
            <a:pPr defTabSz="685800"/>
            <a:r>
              <a:rPr lang="en-US" dirty="0">
                <a:solidFill>
                  <a:prstClr val="black"/>
                </a:solidFill>
                <a:latin typeface="Times New Roman" panose="02020603050405020304" pitchFamily="18" charset="0"/>
                <a:cs typeface="Times New Roman" panose="02020603050405020304" pitchFamily="18" charset="0"/>
              </a:rPr>
              <a:t>Short-term = &lt; 3 Mos., Med-term = 3 – 6 Mos., Long-term = &gt; 1 year </a:t>
            </a:r>
          </a:p>
        </p:txBody>
      </p:sp>
    </p:spTree>
    <p:extLst>
      <p:ext uri="{BB962C8B-B14F-4D97-AF65-F5344CB8AC3E}">
        <p14:creationId xmlns:p14="http://schemas.microsoft.com/office/powerpoint/2010/main" val="2902762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1DB8438-F785-4C00-BBED-6C33971BF8AD}"/>
              </a:ext>
            </a:extLst>
          </p:cNvPr>
          <p:cNvSpPr>
            <a:spLocks noGrp="1"/>
          </p:cNvSpPr>
          <p:nvPr>
            <p:ph type="body" sz="quarter" idx="13"/>
          </p:nvPr>
        </p:nvSpPr>
        <p:spPr>
          <a:xfrm>
            <a:off x="96253" y="1790002"/>
            <a:ext cx="8903368" cy="4731114"/>
          </a:xfrm>
        </p:spPr>
        <p:txBody>
          <a:bodyPr>
            <a:normAutofit lnSpcReduction="10000"/>
          </a:bodyPr>
          <a:lstStyle/>
          <a:p>
            <a:pPr marL="342900" marR="0" lvl="0" indent="-342900">
              <a:spcBef>
                <a:spcPts val="0"/>
              </a:spcBef>
              <a:spcAft>
                <a:spcPts val="0"/>
              </a:spcAft>
              <a:buFont typeface="Calibri" panose="020F0502020204030204" pitchFamily="34" charset="0"/>
              <a:buChar char="-"/>
            </a:pPr>
            <a:r>
              <a:rPr lang="en-US" sz="2800" dirty="0">
                <a:effectLst/>
                <a:latin typeface="Calibri" panose="020F0502020204030204" pitchFamily="34" charset="0"/>
                <a:ea typeface="Times New Roman" panose="02020603050405020304" pitchFamily="18" charset="0"/>
              </a:rPr>
              <a:t>We have many positions open including</a:t>
            </a:r>
            <a:endParaRPr lang="en-US" sz="28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2800" dirty="0">
                <a:solidFill>
                  <a:srgbClr val="509E2F"/>
                </a:solidFill>
                <a:effectLst/>
                <a:latin typeface="Calibri" panose="020F0502020204030204" pitchFamily="34" charset="0"/>
                <a:ea typeface="Times New Roman" panose="02020603050405020304" pitchFamily="18" charset="0"/>
              </a:rPr>
              <a:t>CEC Chair</a:t>
            </a:r>
            <a:endParaRPr lang="en-US" sz="2800" dirty="0">
              <a:solidFill>
                <a:srgbClr val="509E2F"/>
              </a:solidFill>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2800" dirty="0">
                <a:solidFill>
                  <a:srgbClr val="509E2F"/>
                </a:solidFill>
                <a:effectLst/>
                <a:latin typeface="Calibri" panose="020F0502020204030204" pitchFamily="34" charset="0"/>
                <a:ea typeface="Times New Roman" panose="02020603050405020304" pitchFamily="18" charset="0"/>
              </a:rPr>
              <a:t>CASB Chair</a:t>
            </a:r>
            <a:endParaRPr lang="en-US" sz="2800" dirty="0">
              <a:solidFill>
                <a:srgbClr val="509E2F"/>
              </a:solidFill>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2800" dirty="0">
                <a:solidFill>
                  <a:srgbClr val="509E2F"/>
                </a:solidFill>
                <a:effectLst/>
                <a:latin typeface="Calibri" panose="020F0502020204030204" pitchFamily="34" charset="0"/>
                <a:ea typeface="Times New Roman" panose="02020603050405020304" pitchFamily="18" charset="0"/>
              </a:rPr>
              <a:t>Academic Resource Lead</a:t>
            </a:r>
            <a:endParaRPr lang="en-US" sz="2800" dirty="0">
              <a:solidFill>
                <a:srgbClr val="509E2F"/>
              </a:solidFill>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2800" dirty="0">
                <a:solidFill>
                  <a:srgbClr val="509E2F"/>
                </a:solidFill>
                <a:effectLst/>
                <a:latin typeface="Calibri" panose="020F0502020204030204" pitchFamily="34" charset="0"/>
                <a:ea typeface="Times New Roman" panose="02020603050405020304" pitchFamily="18" charset="0"/>
              </a:rPr>
              <a:t>Student Diversity Liaison</a:t>
            </a:r>
            <a:endParaRPr lang="en-US" sz="2800" dirty="0">
              <a:solidFill>
                <a:srgbClr val="509E2F"/>
              </a:solidFill>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2800" dirty="0">
                <a:solidFill>
                  <a:srgbClr val="509E2F"/>
                </a:solidFill>
                <a:effectLst/>
                <a:latin typeface="Calibri" panose="020F0502020204030204" pitchFamily="34" charset="0"/>
                <a:ea typeface="Times New Roman" panose="02020603050405020304" pitchFamily="18" charset="0"/>
              </a:rPr>
              <a:t>VP Student Services</a:t>
            </a:r>
            <a:endParaRPr lang="en-US" sz="2800" dirty="0">
              <a:solidFill>
                <a:srgbClr val="509E2F"/>
              </a:solidFill>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dirty="0">
                <a:solidFill>
                  <a:srgbClr val="509E2F"/>
                </a:solidFill>
                <a:effectLst/>
                <a:latin typeface="Calibri" panose="020F0502020204030204" pitchFamily="34" charset="0"/>
                <a:ea typeface="Times New Roman" panose="02020603050405020304" pitchFamily="18" charset="0"/>
              </a:rPr>
              <a:t>If you have any suggestions of motivated student for these positions please send their names my way </a:t>
            </a:r>
            <a:r>
              <a:rPr lang="en-US" u="sng" dirty="0">
                <a:solidFill>
                  <a:srgbClr val="0563C1"/>
                </a:solidFill>
                <a:effectLst/>
                <a:latin typeface="Calibri" panose="020F0502020204030204" pitchFamily="34" charset="0"/>
                <a:ea typeface="Times New Roman" panose="02020603050405020304" pitchFamily="18" charset="0"/>
                <a:hlinkClick r:id="rId2"/>
              </a:rPr>
              <a:t>ama7gr@mst.edu</a:t>
            </a:r>
            <a:r>
              <a:rPr lang="en-US" dirty="0">
                <a:effectLst/>
                <a:latin typeface="Calibri" panose="020F0502020204030204" pitchFamily="34" charset="0"/>
                <a:ea typeface="Times New Roman" panose="02020603050405020304" pitchFamily="18" charset="0"/>
              </a:rPr>
              <a:t> </a:t>
            </a:r>
            <a:endParaRPr lang="en-US"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n-US" sz="2800" dirty="0">
                <a:effectLst/>
                <a:latin typeface="Calibri" panose="020F0502020204030204" pitchFamily="34" charset="0"/>
                <a:ea typeface="Times New Roman" panose="02020603050405020304" pitchFamily="18" charset="0"/>
              </a:rPr>
              <a:t>Our regular meetings are running smoothly  if you ever have anything specific that you need student feedback on, please let me know</a:t>
            </a:r>
            <a:endParaRPr lang="en-US" sz="2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6732139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VII. Reports of Standing Committees</a:t>
            </a:r>
          </a:p>
          <a:p>
            <a:pPr marL="0" indent="0" defTabSz="685800">
              <a:buNone/>
            </a:pPr>
            <a:r>
              <a:rPr lang="en-US" sz="3600" dirty="0"/>
              <a:t>	</a:t>
            </a:r>
            <a:r>
              <a:rPr lang="en-US" sz="3600" dirty="0">
                <a:solidFill>
                  <a:srgbClr val="003B49"/>
                </a:solidFill>
                <a:latin typeface="Orgon Slab" panose="02000503000000020004" pitchFamily="50" charset="0"/>
              </a:rPr>
              <a:t>F. Intellectual Property</a:t>
            </a:r>
          </a:p>
          <a:p>
            <a:pPr marL="0" indent="0" defTabSz="685800">
              <a:buNone/>
            </a:pPr>
            <a:r>
              <a:rPr lang="en-US" sz="3600" dirty="0">
                <a:solidFill>
                  <a:srgbClr val="003B49"/>
                </a:solidFill>
                <a:latin typeface="Orgon Slab" panose="02000503000000020004" pitchFamily="50" charset="0"/>
              </a:rPr>
              <a:t>	    J. Kimball		</a:t>
            </a:r>
          </a:p>
          <a:p>
            <a:pPr marL="0" indent="0" defTabSz="685800">
              <a:buNone/>
            </a:pPr>
            <a:r>
              <a:rPr lang="en-US" sz="3600" b="1" dirty="0">
                <a:latin typeface="Orgon Slab" panose="02000503000000020004" pitchFamily="50" charset="0"/>
              </a:rPr>
              <a:t>	</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2027679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The CRRs have officially changed</a:t>
            </a:r>
          </a:p>
          <a:p>
            <a:pPr lvl="1"/>
            <a:r>
              <a:rPr lang="en-US" dirty="0"/>
              <a:t>In the works for a couple years</a:t>
            </a:r>
          </a:p>
          <a:p>
            <a:pPr lvl="1"/>
            <a:r>
              <a:rPr lang="en-US" dirty="0"/>
              <a:t>Changes distributions of revenue; eliminates UM System office</a:t>
            </a:r>
          </a:p>
          <a:p>
            <a:r>
              <a:rPr lang="en-US" dirty="0"/>
              <a:t>IP/TT committee drafted a policy memorandum</a:t>
            </a:r>
          </a:p>
          <a:p>
            <a:pPr lvl="1"/>
            <a:r>
              <a:rPr lang="en-US" dirty="0"/>
              <a:t>Essentially codifies what we did previously</a:t>
            </a:r>
          </a:p>
          <a:p>
            <a:pPr lvl="1"/>
            <a:r>
              <a:rPr lang="en-US" dirty="0"/>
              <a:t>Under review; expect it to be signed soon</a:t>
            </a:r>
          </a:p>
          <a:p>
            <a:endParaRPr lang="en-US" dirty="0"/>
          </a:p>
        </p:txBody>
      </p:sp>
      <p:sp>
        <p:nvSpPr>
          <p:cNvPr id="3" name="Text Placeholder 2"/>
          <p:cNvSpPr>
            <a:spLocks noGrp="1"/>
          </p:cNvSpPr>
          <p:nvPr>
            <p:ph type="body" sz="quarter" idx="12"/>
          </p:nvPr>
        </p:nvSpPr>
        <p:spPr/>
        <p:txBody>
          <a:bodyPr/>
          <a:lstStyle/>
          <a:p>
            <a:r>
              <a:rPr lang="en-US" dirty="0"/>
              <a:t>Updates on FY21 Items</a:t>
            </a:r>
          </a:p>
        </p:txBody>
      </p:sp>
    </p:spTree>
    <p:extLst>
      <p:ext uri="{BB962C8B-B14F-4D97-AF65-F5344CB8AC3E}">
        <p14:creationId xmlns:p14="http://schemas.microsoft.com/office/powerpoint/2010/main" val="8586035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Director of TT and Economic Development</a:t>
            </a:r>
          </a:p>
        </p:txBody>
      </p:sp>
      <p:sp>
        <p:nvSpPr>
          <p:cNvPr id="3" name="Text Placeholder 2"/>
          <p:cNvSpPr>
            <a:spLocks noGrp="1"/>
          </p:cNvSpPr>
          <p:nvPr>
            <p:ph type="body" sz="quarter" idx="11"/>
          </p:nvPr>
        </p:nvSpPr>
        <p:spPr/>
        <p:txBody>
          <a:bodyPr/>
          <a:lstStyle/>
          <a:p>
            <a:r>
              <a:rPr lang="en-US" dirty="0"/>
              <a:t>After Keith </a:t>
            </a:r>
            <a:r>
              <a:rPr lang="en-US" dirty="0" err="1"/>
              <a:t>Strassner’s</a:t>
            </a:r>
            <a:r>
              <a:rPr lang="en-US" dirty="0"/>
              <a:t> retirement, John Woodson was named interim director</a:t>
            </a:r>
          </a:p>
          <a:p>
            <a:r>
              <a:rPr lang="en-US" dirty="0"/>
              <a:t>With the new </a:t>
            </a:r>
            <a:r>
              <a:rPr lang="en-US" dirty="0" err="1"/>
              <a:t>Kummer</a:t>
            </a:r>
            <a:r>
              <a:rPr lang="en-US" dirty="0"/>
              <a:t> Institute, the position will be combined with the KI Director of Innovation</a:t>
            </a:r>
          </a:p>
          <a:p>
            <a:r>
              <a:rPr lang="en-US" dirty="0"/>
              <a:t>New search will be launched this year</a:t>
            </a:r>
          </a:p>
        </p:txBody>
      </p:sp>
    </p:spTree>
    <p:extLst>
      <p:ext uri="{BB962C8B-B14F-4D97-AF65-F5344CB8AC3E}">
        <p14:creationId xmlns:p14="http://schemas.microsoft.com/office/powerpoint/2010/main" val="2890978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446314" y="2653393"/>
            <a:ext cx="8514806" cy="3943350"/>
          </a:xfrm>
        </p:spPr>
        <p:txBody>
          <a:bodyPr/>
          <a:lstStyle/>
          <a:p>
            <a:pPr marL="0" indent="0" defTabSz="685800">
              <a:buNone/>
            </a:pPr>
            <a:r>
              <a:rPr lang="en-US" sz="3600" dirty="0">
                <a:latin typeface="Orgon Slab" panose="02000503000000020004" pitchFamily="50" charset="0"/>
              </a:rPr>
              <a:t>VII. Reports of Standing Committees</a:t>
            </a:r>
          </a:p>
          <a:p>
            <a:pPr marL="0" indent="0" defTabSz="685800">
              <a:buNone/>
            </a:pPr>
            <a:r>
              <a:rPr lang="en-US" sz="3600" dirty="0"/>
              <a:t>	</a:t>
            </a:r>
            <a:r>
              <a:rPr lang="en-US" sz="3600" dirty="0">
                <a:solidFill>
                  <a:srgbClr val="003B49"/>
                </a:solidFill>
                <a:latin typeface="Orgon Slab" panose="02000503000000020004" pitchFamily="50" charset="0"/>
              </a:rPr>
              <a:t>G. Public Occasions</a:t>
            </a:r>
          </a:p>
          <a:p>
            <a:pPr marL="0" indent="0" defTabSz="685800">
              <a:buNone/>
            </a:pPr>
            <a:r>
              <a:rPr lang="en-US" sz="3600" dirty="0">
                <a:solidFill>
                  <a:srgbClr val="003B49"/>
                </a:solidFill>
                <a:latin typeface="Orgon Slab" panose="02000503000000020004" pitchFamily="50" charset="0"/>
              </a:rPr>
              <a:t>	     S. </a:t>
            </a:r>
            <a:r>
              <a:rPr lang="en-US" sz="3600" dirty="0" err="1">
                <a:solidFill>
                  <a:srgbClr val="003B49"/>
                </a:solidFill>
                <a:latin typeface="Orgon Slab" panose="02000503000000020004" pitchFamily="50" charset="0"/>
              </a:rPr>
              <a:t>Sedigh</a:t>
            </a:r>
            <a:r>
              <a:rPr lang="en-US" sz="3600" dirty="0">
                <a:solidFill>
                  <a:srgbClr val="003B49"/>
                </a:solidFill>
                <a:latin typeface="Orgon Slab" panose="02000503000000020004" pitchFamily="50" charset="0"/>
              </a:rPr>
              <a:t> </a:t>
            </a:r>
            <a:r>
              <a:rPr lang="en-US" sz="3600" dirty="0" err="1">
                <a:solidFill>
                  <a:srgbClr val="003B49"/>
                </a:solidFill>
                <a:latin typeface="Orgon Slab" panose="02000503000000020004" pitchFamily="50" charset="0"/>
              </a:rPr>
              <a:t>Sarvestani</a:t>
            </a:r>
            <a:r>
              <a:rPr lang="en-US" sz="3600" dirty="0">
                <a:solidFill>
                  <a:srgbClr val="003B49"/>
                </a:solidFill>
                <a:latin typeface="Orgon Slab" panose="02000503000000020004" pitchFamily="50" charset="0"/>
              </a:rPr>
              <a:t>	</a:t>
            </a:r>
          </a:p>
          <a:p>
            <a:pPr marL="0" indent="0" defTabSz="685800">
              <a:buNone/>
            </a:pPr>
            <a:r>
              <a:rPr lang="en-US" sz="3600" b="1" dirty="0">
                <a:latin typeface="Orgon Slab" panose="02000503000000020004" pitchFamily="50" charset="0"/>
              </a:rPr>
              <a:t>	</a:t>
            </a:r>
          </a:p>
          <a:p>
            <a:pPr marL="0" indent="0" defTabSz="685800">
              <a:buNone/>
            </a:pPr>
            <a:r>
              <a:rPr lang="en-US" sz="3600" b="1" dirty="0">
                <a:latin typeface="Orgon Slab" panose="02000503000000020004" pitchFamily="50" charset="0"/>
              </a:rPr>
              <a:t>No Report</a:t>
            </a:r>
          </a:p>
        </p:txBody>
      </p:sp>
      <p:sp>
        <p:nvSpPr>
          <p:cNvPr id="5" name="Text Placeholder 3"/>
          <p:cNvSpPr>
            <a:spLocks noGrp="1"/>
          </p:cNvSpPr>
          <p:nvPr>
            <p:ph type="body" sz="quarter" idx="12"/>
          </p:nvPr>
        </p:nvSpPr>
        <p:spPr>
          <a:xfrm>
            <a:off x="357898" y="1921865"/>
            <a:ext cx="8184662" cy="473672"/>
          </a:xfrm>
        </p:spPr>
        <p:txBody>
          <a:bodyPr>
            <a:noAutofit/>
          </a:bodyPr>
          <a:lstStyle/>
          <a:p>
            <a:pPr marL="6350" indent="-6350" defTabSz="685800"/>
            <a:r>
              <a:rPr lang="en-US" sz="3600" dirty="0">
                <a:latin typeface="Orgon Slab" panose="02000503000000020004" pitchFamily="50" charset="0"/>
              </a:rPr>
              <a:t>Agenda</a:t>
            </a:r>
          </a:p>
        </p:txBody>
      </p:sp>
    </p:spTree>
    <p:extLst>
      <p:ext uri="{BB962C8B-B14F-4D97-AF65-F5344CB8AC3E}">
        <p14:creationId xmlns:p14="http://schemas.microsoft.com/office/powerpoint/2010/main" val="22822331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55170" y="2584619"/>
            <a:ext cx="7695041" cy="4202582"/>
          </a:xfrm>
        </p:spPr>
        <p:txBody>
          <a:bodyPr/>
          <a:lstStyle/>
          <a:p>
            <a:pPr marL="0" indent="0" defTabSz="914400">
              <a:buNone/>
            </a:pPr>
            <a:r>
              <a:rPr lang="en-US" sz="3600" dirty="0">
                <a:latin typeface="Orgon Slab" panose="02000503000000020004" pitchFamily="50" charset="0"/>
              </a:rPr>
              <a:t>VIII. Unfinished Business </a:t>
            </a:r>
          </a:p>
          <a:p>
            <a:pPr marL="857250" indent="-857250" defTabSz="914400">
              <a:buAutoNum type="romanUcPeriod" startAt="8"/>
            </a:pPr>
            <a:endParaRPr lang="en-US" sz="3600" b="1" dirty="0">
              <a:solidFill>
                <a:srgbClr val="003B49"/>
              </a:solidFill>
              <a:latin typeface="Orgon Slab" panose="02000503000000020004" pitchFamily="50" charset="0"/>
            </a:endParaRPr>
          </a:p>
          <a:p>
            <a:pPr marL="0" indent="0" defTabSz="914400">
              <a:buNone/>
            </a:pPr>
            <a:endParaRPr lang="en-US" sz="3600" b="1" dirty="0">
              <a:solidFill>
                <a:srgbClr val="003B49"/>
              </a:solidFill>
            </a:endParaRPr>
          </a:p>
        </p:txBody>
      </p:sp>
      <p:sp>
        <p:nvSpPr>
          <p:cNvPr id="4" name="Text Placeholder 3"/>
          <p:cNvSpPr>
            <a:spLocks noGrp="1"/>
          </p:cNvSpPr>
          <p:nvPr>
            <p:ph type="body" sz="quarter" idx="12"/>
          </p:nvPr>
        </p:nvSpPr>
        <p:spPr>
          <a:xfrm>
            <a:off x="555170" y="1790003"/>
            <a:ext cx="7695042" cy="473672"/>
          </a:xfrm>
        </p:spPr>
        <p:txBody>
          <a:bodyPr>
            <a:noAutofit/>
          </a:bodyPr>
          <a:lstStyle/>
          <a:p>
            <a:r>
              <a:rPr lang="en-US" sz="3600" dirty="0"/>
              <a:t>Agenda</a:t>
            </a:r>
          </a:p>
        </p:txBody>
      </p:sp>
    </p:spTree>
    <p:extLst>
      <p:ext uri="{BB962C8B-B14F-4D97-AF65-F5344CB8AC3E}">
        <p14:creationId xmlns:p14="http://schemas.microsoft.com/office/powerpoint/2010/main" val="42025807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14400" y="2604973"/>
            <a:ext cx="7781052" cy="2116317"/>
          </a:xfrm>
        </p:spPr>
        <p:txBody>
          <a:bodyPr/>
          <a:lstStyle/>
          <a:p>
            <a:pPr marL="857250" indent="-857250">
              <a:buAutoNum type="romanUcPeriod" startAt="9"/>
              <a:tabLst>
                <a:tab pos="914400" algn="l"/>
              </a:tabLst>
            </a:pPr>
            <a:r>
              <a:rPr lang="en-US" sz="3600" b="1" dirty="0">
                <a:latin typeface="Orgon Slab Light" panose="02000503000000020004" pitchFamily="50" charset="0"/>
              </a:rPr>
              <a:t>New Business</a:t>
            </a:r>
          </a:p>
          <a:p>
            <a:pPr marL="400050" lvl="1" indent="0">
              <a:buNone/>
              <a:tabLst>
                <a:tab pos="914400" algn="l"/>
              </a:tabLst>
            </a:pPr>
            <a:r>
              <a:rPr lang="en-US" sz="3600" b="1" dirty="0">
                <a:latin typeface="Orgon Slab Light" panose="02000503000000020004" pitchFamily="50" charset="0"/>
              </a:rPr>
              <a:t>    </a:t>
            </a:r>
            <a:r>
              <a:rPr lang="en-US" sz="3200" b="1" dirty="0">
                <a:solidFill>
                  <a:schemeClr val="accent4">
                    <a:lumMod val="10000"/>
                  </a:schemeClr>
                </a:solidFill>
                <a:latin typeface="Orgon Slab Light" panose="02000503000000020004" pitchFamily="50" charset="0"/>
              </a:rPr>
              <a:t>a. </a:t>
            </a:r>
            <a:r>
              <a:rPr lang="en-US" sz="3200" b="1" dirty="0" err="1">
                <a:solidFill>
                  <a:schemeClr val="accent4">
                    <a:lumMod val="10000"/>
                  </a:schemeClr>
                </a:solidFill>
                <a:latin typeface="Orgon Slab Light" panose="02000503000000020004" pitchFamily="50" charset="0"/>
              </a:rPr>
              <a:t>MyVita</a:t>
            </a:r>
            <a:r>
              <a:rPr lang="en-US" sz="3200" b="1" dirty="0">
                <a:solidFill>
                  <a:schemeClr val="accent4">
                    <a:lumMod val="10000"/>
                  </a:schemeClr>
                </a:solidFill>
                <a:latin typeface="Orgon Slab Light" panose="02000503000000020004" pitchFamily="50" charset="0"/>
              </a:rPr>
              <a:t>/</a:t>
            </a:r>
            <a:r>
              <a:rPr lang="en-US" sz="3200" b="1" dirty="0" err="1">
                <a:solidFill>
                  <a:schemeClr val="accent4">
                    <a:lumMod val="10000"/>
                  </a:schemeClr>
                </a:solidFill>
                <a:latin typeface="Orgon Slab Light" panose="02000503000000020004" pitchFamily="50" charset="0"/>
              </a:rPr>
              <a:t>Interfolio</a:t>
            </a:r>
            <a:endParaRPr lang="en-US" sz="3200" b="1" dirty="0">
              <a:solidFill>
                <a:schemeClr val="accent4">
                  <a:lumMod val="10000"/>
                </a:schemeClr>
              </a:solidFill>
              <a:latin typeface="Orgon Slab Light" panose="02000503000000020004" pitchFamily="50" charset="0"/>
            </a:endParaRPr>
          </a:p>
          <a:p>
            <a:pPr marL="400050" lvl="1" indent="0">
              <a:buNone/>
              <a:tabLst>
                <a:tab pos="914400" algn="l"/>
              </a:tabLst>
            </a:pPr>
            <a:r>
              <a:rPr lang="en-US" sz="3200" b="1" dirty="0">
                <a:solidFill>
                  <a:schemeClr val="accent4">
                    <a:lumMod val="10000"/>
                  </a:schemeClr>
                </a:solidFill>
                <a:latin typeface="Orgon Slab Light" panose="02000503000000020004" pitchFamily="50" charset="0"/>
              </a:rPr>
              <a:t>	b. CY 2020 Faulty Evaluation  	    		     Appeal Process</a:t>
            </a:r>
          </a:p>
          <a:p>
            <a:pPr marL="400050" lvl="1" indent="0">
              <a:buNone/>
              <a:tabLst>
                <a:tab pos="914400" algn="l"/>
              </a:tabLst>
            </a:pPr>
            <a:r>
              <a:rPr lang="en-US" sz="3200" b="1" dirty="0">
                <a:solidFill>
                  <a:schemeClr val="accent4">
                    <a:lumMod val="10000"/>
                  </a:schemeClr>
                </a:solidFill>
                <a:latin typeface="Orgon Slab Light" panose="02000503000000020004" pitchFamily="50" charset="0"/>
              </a:rPr>
              <a:t>	c. Bylaws Revisions</a:t>
            </a:r>
          </a:p>
          <a:p>
            <a:pPr marL="400050" lvl="1" indent="0">
              <a:buNone/>
              <a:tabLst>
                <a:tab pos="914400" algn="l"/>
              </a:tabLst>
            </a:pPr>
            <a:r>
              <a:rPr lang="en-US" sz="3200" b="1" dirty="0">
                <a:solidFill>
                  <a:schemeClr val="accent4">
                    <a:lumMod val="10000"/>
                  </a:schemeClr>
                </a:solidFill>
                <a:latin typeface="Orgon Slab Light" panose="02000503000000020004" pitchFamily="50" charset="0"/>
              </a:rPr>
              <a:t>	d. Teaching Evaluation</a:t>
            </a:r>
          </a:p>
          <a:p>
            <a:endParaRPr lang="en-US" sz="3600" b="1" dirty="0">
              <a:solidFill>
                <a:srgbClr val="003B49"/>
              </a:solidFill>
              <a:latin typeface="Orgon Slab Light" panose="02000503000000020004" pitchFamily="50" charset="0"/>
            </a:endParaRPr>
          </a:p>
          <a:p>
            <a:pPr marL="514350" indent="-514350">
              <a:buAutoNum type="romanUcPeriod" startAt="5"/>
            </a:pPr>
            <a:endParaRPr lang="en-US" sz="3600" b="1" dirty="0">
              <a:solidFill>
                <a:srgbClr val="003B49"/>
              </a:solidFill>
              <a:latin typeface="Orgon Slab ExtraLight" panose="02000503000000020004" pitchFamily="50" charset="0"/>
            </a:endParaRPr>
          </a:p>
          <a:p>
            <a:endParaRPr lang="en-US" sz="3600" dirty="0"/>
          </a:p>
        </p:txBody>
      </p:sp>
      <p:sp>
        <p:nvSpPr>
          <p:cNvPr id="4" name="Text Placeholder 3"/>
          <p:cNvSpPr>
            <a:spLocks noGrp="1"/>
          </p:cNvSpPr>
          <p:nvPr>
            <p:ph type="body" sz="quarter" idx="12"/>
          </p:nvPr>
        </p:nvSpPr>
        <p:spPr>
          <a:xfrm>
            <a:off x="914400" y="1790003"/>
            <a:ext cx="7781052" cy="696720"/>
          </a:xfrm>
        </p:spPr>
        <p:txBody>
          <a:bodyPr/>
          <a:lstStyle/>
          <a:p>
            <a:r>
              <a:rPr lang="en-US" sz="3600" dirty="0">
                <a:latin typeface="Orgon Slab" panose="02000503000000020004" pitchFamily="50" charset="0"/>
              </a:rPr>
              <a:t>Agenda</a:t>
            </a:r>
          </a:p>
        </p:txBody>
      </p:sp>
      <p:sp>
        <p:nvSpPr>
          <p:cNvPr id="5" name="TextBox 4"/>
          <p:cNvSpPr txBox="1"/>
          <p:nvPr/>
        </p:nvSpPr>
        <p:spPr>
          <a:xfrm>
            <a:off x="8369559" y="6311387"/>
            <a:ext cx="437860" cy="276999"/>
          </a:xfrm>
          <a:prstGeom prst="rect">
            <a:avLst/>
          </a:prstGeom>
          <a:noFill/>
        </p:spPr>
        <p:txBody>
          <a:bodyPr wrap="square" rtlCol="0">
            <a:spAutoFit/>
          </a:bodyPr>
          <a:lstStyle>
            <a:defPPr>
              <a:defRPr lang="en-US"/>
            </a:defPPr>
            <a:lvl1pPr>
              <a:defRPr sz="1200">
                <a:solidFill>
                  <a:srgbClr val="003B49"/>
                </a:solidFill>
              </a:defRPr>
            </a:lvl1pPr>
          </a:lstStyle>
          <a:p>
            <a:fld id="{477D04EB-D600-4A5B-9F34-2ADF860BB5CA}" type="slidenum">
              <a:rPr lang="en-US">
                <a:solidFill>
                  <a:schemeClr val="tx1">
                    <a:tint val="75000"/>
                  </a:schemeClr>
                </a:solidFill>
              </a:rPr>
              <a:pPr/>
              <a:t>75</a:t>
            </a:fld>
            <a:endParaRPr lang="en-US" dirty="0">
              <a:solidFill>
                <a:schemeClr val="tx1">
                  <a:tint val="75000"/>
                </a:schemeClr>
              </a:solidFill>
            </a:endParaRPr>
          </a:p>
        </p:txBody>
      </p:sp>
    </p:spTree>
    <p:extLst>
      <p:ext uri="{BB962C8B-B14F-4D97-AF65-F5344CB8AC3E}">
        <p14:creationId xmlns:p14="http://schemas.microsoft.com/office/powerpoint/2010/main" val="29111550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541" y="524752"/>
            <a:ext cx="6277982" cy="581025"/>
          </a:xfrm>
        </p:spPr>
        <p:txBody>
          <a:bodyPr>
            <a:normAutofit/>
          </a:bodyPr>
          <a:lstStyle/>
          <a:p>
            <a:r>
              <a:rPr lang="en-US" sz="2700" dirty="0"/>
              <a:t>New Business</a:t>
            </a:r>
          </a:p>
        </p:txBody>
      </p:sp>
      <p:sp>
        <p:nvSpPr>
          <p:cNvPr id="4" name="Text Placeholder 3"/>
          <p:cNvSpPr>
            <a:spLocks noGrp="1"/>
          </p:cNvSpPr>
          <p:nvPr>
            <p:ph type="body" sz="quarter" idx="11"/>
          </p:nvPr>
        </p:nvSpPr>
        <p:spPr/>
        <p:txBody>
          <a:bodyPr>
            <a:normAutofit/>
          </a:bodyPr>
          <a:lstStyle/>
          <a:p>
            <a:pPr marL="0" indent="0">
              <a:buNone/>
            </a:pPr>
            <a:r>
              <a:rPr lang="en-US" sz="2100" b="1" i="1" dirty="0">
                <a:solidFill>
                  <a:srgbClr val="003B49"/>
                </a:solidFill>
              </a:rPr>
              <a:t>Department Name Change</a:t>
            </a:r>
          </a:p>
          <a:p>
            <a:pPr marL="0" indent="0">
              <a:buNone/>
            </a:pPr>
            <a:endParaRPr lang="en-US" sz="2100" dirty="0">
              <a:solidFill>
                <a:srgbClr val="003B49"/>
              </a:solidFill>
            </a:endParaRPr>
          </a:p>
          <a:p>
            <a:r>
              <a:rPr lang="en-US" sz="2100" dirty="0">
                <a:solidFill>
                  <a:srgbClr val="003B49"/>
                </a:solidFill>
              </a:rPr>
              <a:t>Department of Mining &amp; Explosives Engineering</a:t>
            </a:r>
          </a:p>
          <a:p>
            <a:pPr lvl="1"/>
            <a:r>
              <a:rPr lang="en-US" sz="1800" dirty="0">
                <a:solidFill>
                  <a:srgbClr val="003B49"/>
                </a:solidFill>
              </a:rPr>
              <a:t>Prof Kwame Awuah-</a:t>
            </a:r>
            <a:r>
              <a:rPr lang="en-US" sz="1800" dirty="0" err="1">
                <a:solidFill>
                  <a:srgbClr val="003B49"/>
                </a:solidFill>
              </a:rPr>
              <a:t>Offei</a:t>
            </a:r>
            <a:r>
              <a:rPr lang="en-US" sz="1800" dirty="0">
                <a:solidFill>
                  <a:srgbClr val="003B49"/>
                </a:solidFill>
              </a:rPr>
              <a:t>, interim Program Director</a:t>
            </a:r>
          </a:p>
          <a:p>
            <a:pPr lvl="1"/>
            <a:endParaRPr lang="en-US" sz="1800" dirty="0">
              <a:solidFill>
                <a:srgbClr val="003B49"/>
              </a:solidFill>
            </a:endParaRPr>
          </a:p>
          <a:p>
            <a:r>
              <a:rPr lang="en-US" sz="2100" dirty="0">
                <a:solidFill>
                  <a:srgbClr val="003B49"/>
                </a:solidFill>
              </a:rPr>
              <a:t>Background</a:t>
            </a:r>
          </a:p>
          <a:p>
            <a:pPr lvl="1"/>
            <a:r>
              <a:rPr lang="en-US" sz="1800" dirty="0">
                <a:solidFill>
                  <a:srgbClr val="003B49"/>
                </a:solidFill>
              </a:rPr>
              <a:t>Endorsed by faculty associated with the programs</a:t>
            </a:r>
          </a:p>
          <a:p>
            <a:pPr lvl="1"/>
            <a:r>
              <a:rPr lang="en-US" sz="1800" dirty="0">
                <a:solidFill>
                  <a:srgbClr val="003B49"/>
                </a:solidFill>
              </a:rPr>
              <a:t>Reviewed by Personnel and Budgetary Affairs Committees</a:t>
            </a:r>
          </a:p>
          <a:p>
            <a:pPr lvl="1"/>
            <a:r>
              <a:rPr lang="en-US" sz="1800" dirty="0">
                <a:solidFill>
                  <a:srgbClr val="003B49"/>
                </a:solidFill>
              </a:rPr>
              <a:t>Supported by Administration</a:t>
            </a:r>
          </a:p>
          <a:p>
            <a:pPr lvl="1"/>
            <a:endParaRPr lang="en-US" sz="1800" dirty="0">
              <a:solidFill>
                <a:srgbClr val="003B49"/>
              </a:solidFill>
            </a:endParaRPr>
          </a:p>
          <a:p>
            <a:r>
              <a:rPr lang="en-US" sz="2100" dirty="0">
                <a:solidFill>
                  <a:srgbClr val="003B49"/>
                </a:solidFill>
              </a:rPr>
              <a:t>Decision Requested</a:t>
            </a:r>
          </a:p>
        </p:txBody>
      </p:sp>
    </p:spTree>
    <p:extLst>
      <p:ext uri="{BB962C8B-B14F-4D97-AF65-F5344CB8AC3E}">
        <p14:creationId xmlns:p14="http://schemas.microsoft.com/office/powerpoint/2010/main" val="33004963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63583" y="524752"/>
            <a:ext cx="6277982" cy="581025"/>
          </a:xfrm>
        </p:spPr>
        <p:txBody>
          <a:bodyPr>
            <a:normAutofit/>
          </a:bodyPr>
          <a:lstStyle/>
          <a:p>
            <a:r>
              <a:rPr lang="en-US" sz="2700" dirty="0"/>
              <a:t>New Business</a:t>
            </a:r>
          </a:p>
        </p:txBody>
      </p:sp>
      <p:sp>
        <p:nvSpPr>
          <p:cNvPr id="4" name="Text Placeholder 3"/>
          <p:cNvSpPr>
            <a:spLocks noGrp="1"/>
          </p:cNvSpPr>
          <p:nvPr>
            <p:ph type="body" sz="quarter" idx="11"/>
          </p:nvPr>
        </p:nvSpPr>
        <p:spPr/>
        <p:txBody>
          <a:bodyPr>
            <a:normAutofit lnSpcReduction="10000"/>
          </a:bodyPr>
          <a:lstStyle/>
          <a:p>
            <a:pPr marL="0" indent="0">
              <a:buNone/>
            </a:pPr>
            <a:r>
              <a:rPr lang="en-US" sz="2100" b="1" i="1" dirty="0">
                <a:solidFill>
                  <a:srgbClr val="003B49"/>
                </a:solidFill>
              </a:rPr>
              <a:t>Referral: </a:t>
            </a:r>
            <a:r>
              <a:rPr lang="en-US" sz="2100" b="1" i="1" dirty="0" err="1">
                <a:solidFill>
                  <a:srgbClr val="003B49"/>
                </a:solidFill>
              </a:rPr>
              <a:t>MyVita</a:t>
            </a:r>
            <a:r>
              <a:rPr lang="en-US" sz="2100" b="1" i="1" dirty="0">
                <a:solidFill>
                  <a:srgbClr val="003B49"/>
                </a:solidFill>
              </a:rPr>
              <a:t>/</a:t>
            </a:r>
            <a:r>
              <a:rPr lang="en-US" sz="2100" b="1" i="1" dirty="0" err="1">
                <a:solidFill>
                  <a:srgbClr val="003B49"/>
                </a:solidFill>
              </a:rPr>
              <a:t>Interfolio</a:t>
            </a:r>
            <a:r>
              <a:rPr lang="en-US" sz="2100" b="1" i="1" dirty="0">
                <a:solidFill>
                  <a:srgbClr val="003B49"/>
                </a:solidFill>
              </a:rPr>
              <a:t> (May 2021)</a:t>
            </a:r>
          </a:p>
          <a:p>
            <a:pPr marL="0" indent="0">
              <a:buNone/>
            </a:pPr>
            <a:endParaRPr lang="en-US" sz="2100" dirty="0">
              <a:solidFill>
                <a:srgbClr val="003B49"/>
              </a:solidFill>
            </a:endParaRPr>
          </a:p>
          <a:p>
            <a:r>
              <a:rPr lang="en-US" sz="2100" dirty="0">
                <a:solidFill>
                  <a:srgbClr val="003B49"/>
                </a:solidFill>
              </a:rPr>
              <a:t>Referral raising concern over the selection and usability of the </a:t>
            </a:r>
            <a:r>
              <a:rPr lang="en-US" sz="2100" dirty="0" err="1">
                <a:solidFill>
                  <a:srgbClr val="003B49"/>
                </a:solidFill>
              </a:rPr>
              <a:t>MyVita</a:t>
            </a:r>
            <a:r>
              <a:rPr lang="en-US" sz="2100" dirty="0">
                <a:solidFill>
                  <a:srgbClr val="003B49"/>
                </a:solidFill>
              </a:rPr>
              <a:t>/</a:t>
            </a:r>
            <a:r>
              <a:rPr lang="en-US" sz="2100" dirty="0" err="1">
                <a:solidFill>
                  <a:srgbClr val="003B49"/>
                </a:solidFill>
              </a:rPr>
              <a:t>Interfolio</a:t>
            </a:r>
            <a:r>
              <a:rPr lang="en-US" sz="2100" dirty="0">
                <a:solidFill>
                  <a:srgbClr val="003B49"/>
                </a:solidFill>
              </a:rPr>
              <a:t> software</a:t>
            </a:r>
            <a:endParaRPr lang="en-US" dirty="0">
              <a:solidFill>
                <a:srgbClr val="003B49"/>
              </a:solidFill>
            </a:endParaRPr>
          </a:p>
          <a:p>
            <a:pPr lvl="1"/>
            <a:endParaRPr lang="en-US" sz="1800" dirty="0">
              <a:solidFill>
                <a:srgbClr val="003B49"/>
              </a:solidFill>
            </a:endParaRPr>
          </a:p>
          <a:p>
            <a:r>
              <a:rPr lang="en-US" sz="2100" dirty="0">
                <a:solidFill>
                  <a:srgbClr val="003B49"/>
                </a:solidFill>
              </a:rPr>
              <a:t>Status - closed</a:t>
            </a:r>
          </a:p>
          <a:p>
            <a:pPr lvl="1"/>
            <a:r>
              <a:rPr lang="en-US" sz="1800" dirty="0">
                <a:solidFill>
                  <a:srgbClr val="003B49"/>
                </a:solidFill>
              </a:rPr>
              <a:t>Issue raised at August 2021 IFC with Beth Chancellor, </a:t>
            </a:r>
            <a:r>
              <a:rPr lang="en-US" sz="1800" dirty="0" err="1">
                <a:solidFill>
                  <a:srgbClr val="003B49"/>
                </a:solidFill>
              </a:rPr>
              <a:t>UMSystem</a:t>
            </a:r>
            <a:r>
              <a:rPr lang="en-US" sz="1800" dirty="0">
                <a:solidFill>
                  <a:srgbClr val="003B49"/>
                </a:solidFill>
              </a:rPr>
              <a:t> CIO</a:t>
            </a:r>
          </a:p>
          <a:p>
            <a:pPr lvl="1"/>
            <a:r>
              <a:rPr lang="en-US" sz="1800" dirty="0">
                <a:solidFill>
                  <a:srgbClr val="003B49"/>
                </a:solidFill>
              </a:rPr>
              <a:t>Agreement across campuses that software was poor quality</a:t>
            </a:r>
          </a:p>
          <a:p>
            <a:pPr lvl="1"/>
            <a:r>
              <a:rPr lang="en-US" sz="1800" dirty="0">
                <a:solidFill>
                  <a:srgbClr val="003B49"/>
                </a:solidFill>
              </a:rPr>
              <a:t>Concerns were noted, possibility of replacement in future</a:t>
            </a:r>
          </a:p>
          <a:p>
            <a:pPr lvl="1"/>
            <a:r>
              <a:rPr lang="en-US" sz="1800" dirty="0">
                <a:solidFill>
                  <a:srgbClr val="003B49"/>
                </a:solidFill>
              </a:rPr>
              <a:t>At present, suggestions for changes can be made from within the software interface</a:t>
            </a:r>
          </a:p>
          <a:p>
            <a:pPr lvl="1"/>
            <a:endParaRPr lang="en-US" sz="1800" dirty="0">
              <a:solidFill>
                <a:srgbClr val="003B49"/>
              </a:solidFill>
            </a:endParaRPr>
          </a:p>
          <a:p>
            <a:r>
              <a:rPr lang="en-US" sz="2100" dirty="0">
                <a:solidFill>
                  <a:srgbClr val="003B49"/>
                </a:solidFill>
              </a:rPr>
              <a:t>Informational Only</a:t>
            </a:r>
          </a:p>
        </p:txBody>
      </p:sp>
    </p:spTree>
    <p:extLst>
      <p:ext uri="{BB962C8B-B14F-4D97-AF65-F5344CB8AC3E}">
        <p14:creationId xmlns:p14="http://schemas.microsoft.com/office/powerpoint/2010/main" val="32793719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92562" y="524752"/>
            <a:ext cx="6277982" cy="581025"/>
          </a:xfrm>
        </p:spPr>
        <p:txBody>
          <a:bodyPr>
            <a:normAutofit/>
          </a:bodyPr>
          <a:lstStyle/>
          <a:p>
            <a:r>
              <a:rPr lang="en-US" sz="2700" dirty="0"/>
              <a:t>New Business</a:t>
            </a:r>
          </a:p>
        </p:txBody>
      </p:sp>
      <p:sp>
        <p:nvSpPr>
          <p:cNvPr id="4" name="Text Placeholder 3"/>
          <p:cNvSpPr>
            <a:spLocks noGrp="1"/>
          </p:cNvSpPr>
          <p:nvPr>
            <p:ph type="body" sz="quarter" idx="11"/>
          </p:nvPr>
        </p:nvSpPr>
        <p:spPr/>
        <p:txBody>
          <a:bodyPr>
            <a:normAutofit lnSpcReduction="10000"/>
          </a:bodyPr>
          <a:lstStyle/>
          <a:p>
            <a:pPr marL="0" indent="0">
              <a:buNone/>
            </a:pPr>
            <a:r>
              <a:rPr lang="en-US" sz="2100" b="1" i="1" dirty="0">
                <a:solidFill>
                  <a:srgbClr val="003B49"/>
                </a:solidFill>
              </a:rPr>
              <a:t>Referral: CY 2020 Faculty Evaluation Process (Jun 2021)</a:t>
            </a:r>
          </a:p>
          <a:p>
            <a:pPr marL="0" indent="0">
              <a:buNone/>
            </a:pPr>
            <a:endParaRPr lang="en-US" sz="2100" dirty="0">
              <a:solidFill>
                <a:srgbClr val="003B49"/>
              </a:solidFill>
            </a:endParaRPr>
          </a:p>
          <a:p>
            <a:r>
              <a:rPr lang="en-US" dirty="0">
                <a:solidFill>
                  <a:srgbClr val="003B49"/>
                </a:solidFill>
              </a:rPr>
              <a:t>Referral raised concern over April 2021 announcement of change in overall S/U Performance score based on individual S/U scores in teaching, research and service.</a:t>
            </a:r>
          </a:p>
          <a:p>
            <a:pPr lvl="1"/>
            <a:endParaRPr lang="en-US" sz="1800" dirty="0">
              <a:solidFill>
                <a:srgbClr val="003B49"/>
              </a:solidFill>
            </a:endParaRPr>
          </a:p>
          <a:p>
            <a:r>
              <a:rPr lang="en-US" sz="2100" dirty="0">
                <a:solidFill>
                  <a:srgbClr val="003B49"/>
                </a:solidFill>
              </a:rPr>
              <a:t>Status – to be closed.</a:t>
            </a:r>
          </a:p>
          <a:p>
            <a:pPr lvl="1"/>
            <a:r>
              <a:rPr lang="en-US" sz="1800" dirty="0">
                <a:solidFill>
                  <a:srgbClr val="003B49"/>
                </a:solidFill>
              </a:rPr>
              <a:t>Faculty Senate officers brought to attention of Provost Potts</a:t>
            </a:r>
          </a:p>
          <a:p>
            <a:pPr lvl="1"/>
            <a:r>
              <a:rPr lang="en-US" sz="1800" dirty="0">
                <a:solidFill>
                  <a:srgbClr val="003B49"/>
                </a:solidFill>
              </a:rPr>
              <a:t>A revised appeal process was developed for this evaluation cycle</a:t>
            </a:r>
          </a:p>
          <a:p>
            <a:pPr lvl="1"/>
            <a:r>
              <a:rPr lang="en-US" sz="1800" dirty="0">
                <a:solidFill>
                  <a:srgbClr val="003B49"/>
                </a:solidFill>
              </a:rPr>
              <a:t>Communication to Dept Chairs provided allowance for re-consideration</a:t>
            </a:r>
          </a:p>
          <a:p>
            <a:pPr lvl="1"/>
            <a:r>
              <a:rPr lang="en-US" sz="1800" dirty="0">
                <a:solidFill>
                  <a:srgbClr val="003B49"/>
                </a:solidFill>
              </a:rPr>
              <a:t>Communication to allfac@mst.edu forthcoming from Academic Affairs</a:t>
            </a:r>
          </a:p>
          <a:p>
            <a:pPr lvl="1"/>
            <a:endParaRPr lang="en-US" sz="1800" dirty="0">
              <a:solidFill>
                <a:srgbClr val="003B49"/>
              </a:solidFill>
            </a:endParaRPr>
          </a:p>
          <a:p>
            <a:r>
              <a:rPr lang="en-US" sz="2100" dirty="0">
                <a:solidFill>
                  <a:srgbClr val="003B49"/>
                </a:solidFill>
              </a:rPr>
              <a:t>Informational Only</a:t>
            </a:r>
          </a:p>
        </p:txBody>
      </p:sp>
    </p:spTree>
    <p:extLst>
      <p:ext uri="{BB962C8B-B14F-4D97-AF65-F5344CB8AC3E}">
        <p14:creationId xmlns:p14="http://schemas.microsoft.com/office/powerpoint/2010/main" val="15589391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92562" y="524752"/>
            <a:ext cx="6277982" cy="581025"/>
          </a:xfrm>
        </p:spPr>
        <p:txBody>
          <a:bodyPr>
            <a:normAutofit/>
          </a:bodyPr>
          <a:lstStyle/>
          <a:p>
            <a:r>
              <a:rPr lang="en-US" sz="2700" dirty="0"/>
              <a:t>New Business</a:t>
            </a:r>
          </a:p>
        </p:txBody>
      </p:sp>
      <p:sp>
        <p:nvSpPr>
          <p:cNvPr id="4" name="Text Placeholder 3"/>
          <p:cNvSpPr>
            <a:spLocks noGrp="1"/>
          </p:cNvSpPr>
          <p:nvPr>
            <p:ph type="body" sz="quarter" idx="11"/>
          </p:nvPr>
        </p:nvSpPr>
        <p:spPr/>
        <p:txBody>
          <a:bodyPr>
            <a:normAutofit lnSpcReduction="10000"/>
          </a:bodyPr>
          <a:lstStyle/>
          <a:p>
            <a:pPr marL="0" indent="0">
              <a:buNone/>
            </a:pPr>
            <a:r>
              <a:rPr lang="en-US" sz="2100" b="1" i="1" dirty="0">
                <a:solidFill>
                  <a:srgbClr val="003B49"/>
                </a:solidFill>
              </a:rPr>
              <a:t>Bylaw Revisions</a:t>
            </a:r>
          </a:p>
          <a:p>
            <a:pPr marL="0" indent="0">
              <a:buNone/>
            </a:pPr>
            <a:endParaRPr lang="en-US" sz="2100" dirty="0">
              <a:solidFill>
                <a:srgbClr val="003B49"/>
              </a:solidFill>
            </a:endParaRPr>
          </a:p>
          <a:p>
            <a:r>
              <a:rPr lang="en-US" sz="2100" dirty="0">
                <a:solidFill>
                  <a:srgbClr val="003B49"/>
                </a:solidFill>
              </a:rPr>
              <a:t>During Academic Year 2020-21, proposed Bylaw Revisions were not approved by Faculty Senate due to Grad Council-related revisions</a:t>
            </a:r>
            <a:endParaRPr lang="en-US" dirty="0">
              <a:solidFill>
                <a:srgbClr val="003B49"/>
              </a:solidFill>
            </a:endParaRPr>
          </a:p>
          <a:p>
            <a:pPr lvl="1"/>
            <a:endParaRPr lang="en-US" sz="1800" dirty="0">
              <a:solidFill>
                <a:srgbClr val="003B49"/>
              </a:solidFill>
            </a:endParaRPr>
          </a:p>
          <a:p>
            <a:r>
              <a:rPr lang="en-US" sz="2100" dirty="0">
                <a:solidFill>
                  <a:srgbClr val="003B49"/>
                </a:solidFill>
              </a:rPr>
              <a:t>Status - open</a:t>
            </a:r>
          </a:p>
          <a:p>
            <a:pPr lvl="1"/>
            <a:r>
              <a:rPr lang="en-US" sz="1800" dirty="0">
                <a:solidFill>
                  <a:srgbClr val="003B49"/>
                </a:solidFill>
              </a:rPr>
              <a:t>Bylaw Revision committee reconsidering proposed revisions</a:t>
            </a:r>
          </a:p>
          <a:p>
            <a:pPr lvl="1"/>
            <a:r>
              <a:rPr lang="en-US" sz="1800" dirty="0">
                <a:solidFill>
                  <a:srgbClr val="003B49"/>
                </a:solidFill>
              </a:rPr>
              <a:t>Under consideration: simply reference existing Graduate Faculty Bylaws, leaving existing Graduate Council and Faculty Senate structure in place</a:t>
            </a:r>
          </a:p>
          <a:p>
            <a:pPr lvl="1"/>
            <a:r>
              <a:rPr lang="en-US" sz="1800" dirty="0">
                <a:solidFill>
                  <a:srgbClr val="003B49"/>
                </a:solidFill>
              </a:rPr>
              <a:t>Remaining non-controversial revisions to remain as in previous proposal</a:t>
            </a:r>
          </a:p>
          <a:p>
            <a:pPr lvl="1"/>
            <a:endParaRPr lang="en-US" sz="1800" dirty="0">
              <a:solidFill>
                <a:srgbClr val="003B49"/>
              </a:solidFill>
            </a:endParaRPr>
          </a:p>
          <a:p>
            <a:r>
              <a:rPr lang="en-US" sz="2100" dirty="0">
                <a:solidFill>
                  <a:srgbClr val="003B49"/>
                </a:solidFill>
              </a:rPr>
              <a:t>Informational Only</a:t>
            </a:r>
          </a:p>
        </p:txBody>
      </p:sp>
    </p:spTree>
    <p:extLst>
      <p:ext uri="{BB962C8B-B14F-4D97-AF65-F5344CB8AC3E}">
        <p14:creationId xmlns:p14="http://schemas.microsoft.com/office/powerpoint/2010/main" val="2878008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1"/>
          </p:nvPr>
        </p:nvSpPr>
        <p:spPr>
          <a:xfrm>
            <a:off x="510790" y="2541306"/>
            <a:ext cx="8197114" cy="2673790"/>
          </a:xfrm>
        </p:spPr>
        <p:txBody>
          <a:bodyPr/>
          <a:lstStyle/>
          <a:p>
            <a:pPr marL="0" indent="0" defTabSz="857250">
              <a:buNone/>
            </a:pPr>
            <a:r>
              <a:rPr lang="en-US" sz="3600" dirty="0">
                <a:latin typeface="Orgon Slab" panose="02000503000000020004" pitchFamily="50" charset="0"/>
              </a:rPr>
              <a:t>III.	Campus Reports</a:t>
            </a:r>
          </a:p>
          <a:p>
            <a:pPr marL="858838" lvl="1" indent="-858838" defTabSz="685800">
              <a:buNone/>
            </a:pPr>
            <a:r>
              <a:rPr lang="en-US" sz="3600" dirty="0">
                <a:solidFill>
                  <a:srgbClr val="003B49"/>
                </a:solidFill>
                <a:latin typeface="Orgon Slab" panose="02000503000000020004" pitchFamily="50" charset="0"/>
              </a:rPr>
              <a:t>	C.	Council of Graduate Students</a:t>
            </a:r>
          </a:p>
          <a:p>
            <a:pPr marL="858838" lvl="1" indent="-858838" defTabSz="685800">
              <a:buNone/>
            </a:pPr>
            <a:r>
              <a:rPr lang="en-US" sz="3600" dirty="0">
                <a:solidFill>
                  <a:srgbClr val="003B49"/>
                </a:solidFill>
                <a:latin typeface="Orgon Slab" panose="02000503000000020004" pitchFamily="50" charset="0"/>
              </a:rPr>
              <a:t>		M. Nabi</a:t>
            </a:r>
          </a:p>
          <a:p>
            <a:pPr marL="858838" lvl="1" indent="-858838" defTabSz="685800">
              <a:buNone/>
            </a:pPr>
            <a:r>
              <a:rPr lang="en-US" sz="2800" dirty="0">
                <a:solidFill>
                  <a:srgbClr val="003B49"/>
                </a:solidFill>
                <a:latin typeface="Orgon Slab" panose="02000503000000020004" pitchFamily="50" charset="0"/>
              </a:rPr>
              <a:t>			</a:t>
            </a:r>
          </a:p>
          <a:p>
            <a:pPr marL="858838" lvl="1" indent="-858838" defTabSz="685800">
              <a:buNone/>
            </a:pPr>
            <a:r>
              <a:rPr lang="en-US" sz="3600" dirty="0">
                <a:solidFill>
                  <a:srgbClr val="003B49"/>
                </a:solidFill>
                <a:latin typeface="Orgon Slab" panose="02000503000000020004" pitchFamily="50" charset="0"/>
              </a:rPr>
              <a:t>	</a:t>
            </a:r>
            <a:r>
              <a:rPr lang="en-US" sz="2800" dirty="0">
                <a:solidFill>
                  <a:srgbClr val="003B49"/>
                </a:solidFill>
                <a:latin typeface="Orgon Slab" panose="02000503000000020004" pitchFamily="50" charset="0"/>
              </a:rPr>
              <a:t>	</a:t>
            </a:r>
          </a:p>
          <a:p>
            <a:pPr marL="858838" lvl="1" indent="-858838" defTabSz="685800">
              <a:buNone/>
            </a:pPr>
            <a:r>
              <a:rPr lang="en-US" sz="2800" dirty="0">
                <a:solidFill>
                  <a:srgbClr val="003B49"/>
                </a:solidFill>
                <a:latin typeface="Orgon Slab" panose="02000503000000020004" pitchFamily="50" charset="0"/>
              </a:rPr>
              <a:t>		</a:t>
            </a:r>
          </a:p>
          <a:p>
            <a:pPr marL="6350" indent="-6350" defTabSz="685800">
              <a:buNone/>
            </a:pPr>
            <a:endParaRPr lang="en-US" sz="3600" dirty="0">
              <a:latin typeface="Orgon Slab" panose="02000503000000020004" pitchFamily="50" charset="0"/>
            </a:endParaRPr>
          </a:p>
        </p:txBody>
      </p:sp>
      <p:sp>
        <p:nvSpPr>
          <p:cNvPr id="4" name="Text Placeholder 3"/>
          <p:cNvSpPr>
            <a:spLocks noGrp="1"/>
          </p:cNvSpPr>
          <p:nvPr>
            <p:ph type="body" sz="quarter" idx="12"/>
          </p:nvPr>
        </p:nvSpPr>
        <p:spPr>
          <a:xfrm>
            <a:off x="510790" y="1845062"/>
            <a:ext cx="8184662" cy="473672"/>
          </a:xfrm>
        </p:spPr>
        <p:txBody>
          <a:bodyPr>
            <a:noAutofit/>
          </a:bodyPr>
          <a:lstStyle/>
          <a:p>
            <a:pPr defTabSz="914400"/>
            <a:r>
              <a:rPr lang="en-US" sz="3600" dirty="0">
                <a:latin typeface="Orgon Slab" panose="02000503000000020004" pitchFamily="50" charset="0"/>
              </a:rPr>
              <a:t>Agenda</a:t>
            </a:r>
          </a:p>
        </p:txBody>
      </p:sp>
    </p:spTree>
    <p:extLst>
      <p:ext uri="{BB962C8B-B14F-4D97-AF65-F5344CB8AC3E}">
        <p14:creationId xmlns:p14="http://schemas.microsoft.com/office/powerpoint/2010/main" val="21953833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92562" y="497731"/>
            <a:ext cx="6277982" cy="581025"/>
          </a:xfrm>
        </p:spPr>
        <p:txBody>
          <a:bodyPr>
            <a:normAutofit/>
          </a:bodyPr>
          <a:lstStyle/>
          <a:p>
            <a:r>
              <a:rPr lang="en-US" sz="2700" dirty="0"/>
              <a:t>New Business</a:t>
            </a:r>
          </a:p>
        </p:txBody>
      </p:sp>
      <p:sp>
        <p:nvSpPr>
          <p:cNvPr id="4" name="Text Placeholder 3"/>
          <p:cNvSpPr>
            <a:spLocks noGrp="1"/>
          </p:cNvSpPr>
          <p:nvPr>
            <p:ph type="body" sz="quarter" idx="11"/>
          </p:nvPr>
        </p:nvSpPr>
        <p:spPr>
          <a:xfrm>
            <a:off x="142043" y="1686758"/>
            <a:ext cx="8913180" cy="4998128"/>
          </a:xfrm>
        </p:spPr>
        <p:txBody>
          <a:bodyPr>
            <a:normAutofit fontScale="92500" lnSpcReduction="10000"/>
          </a:bodyPr>
          <a:lstStyle/>
          <a:p>
            <a:pPr marL="0" indent="0">
              <a:buNone/>
            </a:pPr>
            <a:r>
              <a:rPr lang="en-US" sz="2100" b="1" i="1" dirty="0">
                <a:solidFill>
                  <a:srgbClr val="003B49"/>
                </a:solidFill>
              </a:rPr>
              <a:t>Teaching Evaluation</a:t>
            </a:r>
          </a:p>
          <a:p>
            <a:pPr marL="0" indent="0">
              <a:buNone/>
            </a:pPr>
            <a:endParaRPr lang="en-US" sz="2100" dirty="0">
              <a:solidFill>
                <a:srgbClr val="003B49"/>
              </a:solidFill>
            </a:endParaRPr>
          </a:p>
          <a:p>
            <a:r>
              <a:rPr lang="en-US" sz="2100" dirty="0">
                <a:solidFill>
                  <a:srgbClr val="003B49"/>
                </a:solidFill>
              </a:rPr>
              <a:t>Working group tasked with developing proposal for revised teaching evaluation instrument.  Proposal not adopted by 2020-2021 Faculty Senate.</a:t>
            </a:r>
            <a:endParaRPr lang="en-US" dirty="0">
              <a:solidFill>
                <a:srgbClr val="003B49"/>
              </a:solidFill>
            </a:endParaRPr>
          </a:p>
          <a:p>
            <a:pPr lvl="1"/>
            <a:endParaRPr lang="en-US" sz="1800" dirty="0">
              <a:solidFill>
                <a:srgbClr val="003B49"/>
              </a:solidFill>
            </a:endParaRPr>
          </a:p>
          <a:p>
            <a:r>
              <a:rPr lang="en-US" sz="2100" dirty="0">
                <a:solidFill>
                  <a:srgbClr val="003B49"/>
                </a:solidFill>
              </a:rPr>
              <a:t>Proposed Cornerstone Principles</a:t>
            </a:r>
          </a:p>
          <a:p>
            <a:pPr marL="685800" lvl="1" indent="-342900">
              <a:buFont typeface="+mj-lt"/>
              <a:buAutoNum type="arabicPeriod"/>
            </a:pPr>
            <a:r>
              <a:rPr lang="en-US" sz="1800" dirty="0">
                <a:solidFill>
                  <a:srgbClr val="003B49"/>
                </a:solidFill>
              </a:rPr>
              <a:t>SBE can be used as the basis for CET awards, either in whole or in part</a:t>
            </a:r>
          </a:p>
          <a:p>
            <a:pPr marL="685800" lvl="1" indent="-342900">
              <a:buFont typeface="+mj-lt"/>
              <a:buAutoNum type="arabicPeriod"/>
            </a:pPr>
            <a:r>
              <a:rPr lang="en-US" sz="1800" dirty="0">
                <a:solidFill>
                  <a:srgbClr val="003B49"/>
                </a:solidFill>
              </a:rPr>
              <a:t>PBE is necessary and sufficient for Tenure Application and Post-Tenure Review evaluations</a:t>
            </a:r>
          </a:p>
          <a:p>
            <a:pPr marL="685800" lvl="1" indent="-342900">
              <a:buFont typeface="+mj-lt"/>
              <a:buAutoNum type="arabicPeriod"/>
            </a:pPr>
            <a:r>
              <a:rPr lang="en-US" sz="1800" dirty="0">
                <a:solidFill>
                  <a:srgbClr val="003B49"/>
                </a:solidFill>
              </a:rPr>
              <a:t>SBE can be included, at individual faculty discretion, for Tenure Application and Post-Tenure Review evaluations</a:t>
            </a:r>
          </a:p>
          <a:p>
            <a:pPr marL="685800" lvl="1" indent="-342900">
              <a:buFont typeface="+mj-lt"/>
              <a:buAutoNum type="arabicPeriod"/>
            </a:pPr>
            <a:r>
              <a:rPr lang="en-US" sz="1800" dirty="0">
                <a:solidFill>
                  <a:srgbClr val="003B49"/>
                </a:solidFill>
              </a:rPr>
              <a:t>SBE cannot be used as the sole basis for unsatisfactory evaluation of teaching in a Faculty Annual Review.  A concern raised by SBE must be supplemented by PBE before unsatisfactory assigned.</a:t>
            </a:r>
          </a:p>
          <a:p>
            <a:pPr marL="342900" lvl="1" indent="0">
              <a:buNone/>
            </a:pPr>
            <a:r>
              <a:rPr lang="en-US" sz="1800" dirty="0">
                <a:solidFill>
                  <a:srgbClr val="003B49"/>
                </a:solidFill>
              </a:rPr>
              <a:t>(SBE=student-based evaluations, PBE=peer-based evaluations, ISA = instructor self-assessment)</a:t>
            </a:r>
          </a:p>
          <a:p>
            <a:pPr lvl="1"/>
            <a:endParaRPr lang="en-US" sz="1800" dirty="0">
              <a:solidFill>
                <a:srgbClr val="003B49"/>
              </a:solidFill>
            </a:endParaRPr>
          </a:p>
          <a:p>
            <a:r>
              <a:rPr lang="en-US" sz="2100" dirty="0">
                <a:solidFill>
                  <a:srgbClr val="003B49"/>
                </a:solidFill>
              </a:rPr>
              <a:t>Informational Only – please provide feedback via Qualtrics survey</a:t>
            </a:r>
          </a:p>
        </p:txBody>
      </p:sp>
    </p:spTree>
    <p:extLst>
      <p:ext uri="{BB962C8B-B14F-4D97-AF65-F5344CB8AC3E}">
        <p14:creationId xmlns:p14="http://schemas.microsoft.com/office/powerpoint/2010/main" val="28609381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14400" y="2604973"/>
            <a:ext cx="7781052" cy="2116317"/>
          </a:xfrm>
        </p:spPr>
        <p:txBody>
          <a:bodyPr/>
          <a:lstStyle/>
          <a:p>
            <a:pPr marL="0" indent="0">
              <a:buNone/>
              <a:tabLst>
                <a:tab pos="914400" algn="l"/>
              </a:tabLst>
            </a:pPr>
            <a:r>
              <a:rPr lang="en-US" sz="3600" b="1" dirty="0">
                <a:latin typeface="Orgon Slab Light" panose="02000503000000020004" pitchFamily="50" charset="0"/>
              </a:rPr>
              <a:t>X. 	Adjourn</a:t>
            </a:r>
          </a:p>
          <a:p>
            <a:endParaRPr lang="en-US" sz="3600" b="1" dirty="0">
              <a:solidFill>
                <a:srgbClr val="003B49"/>
              </a:solidFill>
              <a:latin typeface="Orgon Slab Light" panose="02000503000000020004" pitchFamily="50" charset="0"/>
            </a:endParaRPr>
          </a:p>
          <a:p>
            <a:pPr marL="514350" indent="-514350">
              <a:buAutoNum type="romanUcPeriod" startAt="5"/>
            </a:pPr>
            <a:endParaRPr lang="en-US" sz="3600" b="1" dirty="0">
              <a:solidFill>
                <a:srgbClr val="003B49"/>
              </a:solidFill>
              <a:latin typeface="Orgon Slab ExtraLight" panose="02000503000000020004" pitchFamily="50" charset="0"/>
            </a:endParaRPr>
          </a:p>
          <a:p>
            <a:endParaRPr lang="en-US" sz="3600" dirty="0"/>
          </a:p>
        </p:txBody>
      </p:sp>
      <p:sp>
        <p:nvSpPr>
          <p:cNvPr id="4" name="Text Placeholder 3"/>
          <p:cNvSpPr>
            <a:spLocks noGrp="1"/>
          </p:cNvSpPr>
          <p:nvPr>
            <p:ph type="body" sz="quarter" idx="12"/>
          </p:nvPr>
        </p:nvSpPr>
        <p:spPr>
          <a:xfrm>
            <a:off x="914400" y="1790003"/>
            <a:ext cx="7781052" cy="696720"/>
          </a:xfrm>
        </p:spPr>
        <p:txBody>
          <a:bodyPr/>
          <a:lstStyle/>
          <a:p>
            <a:r>
              <a:rPr lang="en-US" sz="3600" dirty="0">
                <a:latin typeface="Orgon Slab" panose="02000503000000020004" pitchFamily="50" charset="0"/>
              </a:rPr>
              <a:t>Agenda</a:t>
            </a:r>
          </a:p>
        </p:txBody>
      </p:sp>
      <p:sp>
        <p:nvSpPr>
          <p:cNvPr id="5" name="TextBox 4"/>
          <p:cNvSpPr txBox="1"/>
          <p:nvPr/>
        </p:nvSpPr>
        <p:spPr>
          <a:xfrm>
            <a:off x="8369559" y="6311387"/>
            <a:ext cx="437860" cy="276999"/>
          </a:xfrm>
          <a:prstGeom prst="rect">
            <a:avLst/>
          </a:prstGeom>
          <a:noFill/>
        </p:spPr>
        <p:txBody>
          <a:bodyPr wrap="square" rtlCol="0">
            <a:spAutoFit/>
          </a:bodyPr>
          <a:lstStyle>
            <a:defPPr>
              <a:defRPr lang="en-US"/>
            </a:defPPr>
            <a:lvl1pPr>
              <a:defRPr sz="1200">
                <a:solidFill>
                  <a:srgbClr val="003B49"/>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77D04EB-D600-4A5B-9F34-2ADF860BB5CA}" type="slidenum">
              <a:rPr kumimoji="0" lang="en-US" sz="1200" b="0" i="0" u="none" strike="noStrike" kern="1200" cap="none" spc="0" normalizeH="0" baseline="0" noProof="0">
                <a:ln>
                  <a:noFill/>
                </a:ln>
                <a:solidFill>
                  <a:srgbClr val="33006F">
                    <a:tint val="75000"/>
                  </a:srgb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1308423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F471E"/>
        </a:solidFill>
        <a:effectLst/>
      </p:bgPr>
    </p:bg>
    <p:spTree>
      <p:nvGrpSpPr>
        <p:cNvPr id="1" name="Shape 160"/>
        <p:cNvGrpSpPr/>
        <p:nvPr/>
      </p:nvGrpSpPr>
      <p:grpSpPr>
        <a:xfrm>
          <a:off x="0" y="0"/>
          <a:ext cx="0" cy="0"/>
          <a:chOff x="0" y="0"/>
          <a:chExt cx="0" cy="0"/>
        </a:xfrm>
      </p:grpSpPr>
      <p:sp>
        <p:nvSpPr>
          <p:cNvPr id="161" name="Google Shape;161;p3"/>
          <p:cNvSpPr txBox="1">
            <a:spLocks noGrp="1"/>
          </p:cNvSpPr>
          <p:nvPr>
            <p:ph type="ctrTitle"/>
          </p:nvPr>
        </p:nvSpPr>
        <p:spPr>
          <a:xfrm>
            <a:off x="1059341" y="193107"/>
            <a:ext cx="7747184" cy="612475"/>
          </a:xfrm>
          <a:prstGeom prst="rect">
            <a:avLst/>
          </a:prstGeom>
          <a:noFill/>
          <a:ln>
            <a:noFill/>
          </a:ln>
        </p:spPr>
        <p:txBody>
          <a:bodyPr spcFirstLastPara="1" wrap="square" lIns="91425" tIns="45700" rIns="91425" bIns="45700" anchor="t" anchorCtr="0">
            <a:noAutofit/>
          </a:bodyPr>
          <a:lstStyle/>
          <a:p>
            <a:pPr algn="ctr">
              <a:lnSpc>
                <a:spcPct val="100000"/>
              </a:lnSpc>
              <a:buClr>
                <a:srgbClr val="E2E2E2"/>
              </a:buClr>
              <a:buSzPts val="7200"/>
            </a:pPr>
            <a:r>
              <a:rPr lang="en-US" sz="4000" dirty="0">
                <a:solidFill>
                  <a:schemeClr val="bg1"/>
                </a:solidFill>
                <a:latin typeface="Times New Roman"/>
                <a:ea typeface="Times New Roman"/>
                <a:cs typeface="Times New Roman"/>
                <a:sym typeface="Times New Roman"/>
              </a:rPr>
              <a:t>Council of Graduate Students</a:t>
            </a:r>
            <a:br>
              <a:rPr lang="en-US" sz="4000" dirty="0">
                <a:solidFill>
                  <a:schemeClr val="bg1"/>
                </a:solidFill>
                <a:latin typeface="Times New Roman"/>
                <a:ea typeface="Times New Roman"/>
                <a:cs typeface="Times New Roman"/>
                <a:sym typeface="Times New Roman"/>
              </a:rPr>
            </a:br>
            <a:endParaRPr lang="en-US" sz="4000" dirty="0">
              <a:solidFill>
                <a:schemeClr val="bg1"/>
              </a:solidFill>
              <a:latin typeface="Times New Roman"/>
              <a:cs typeface="Times New Roman"/>
            </a:endParaRPr>
          </a:p>
        </p:txBody>
      </p:sp>
      <p:cxnSp>
        <p:nvCxnSpPr>
          <p:cNvPr id="162" name="Google Shape;162;p3"/>
          <p:cNvCxnSpPr/>
          <p:nvPr/>
        </p:nvCxnSpPr>
        <p:spPr>
          <a:xfrm>
            <a:off x="1391054" y="1349913"/>
            <a:ext cx="7752946" cy="8792"/>
          </a:xfrm>
          <a:prstGeom prst="straightConnector1">
            <a:avLst/>
          </a:prstGeom>
          <a:noFill/>
          <a:ln w="25400" cap="flat" cmpd="sng">
            <a:solidFill>
              <a:srgbClr val="D8D8D8"/>
            </a:solidFill>
            <a:prstDash val="solid"/>
            <a:miter lim="800000"/>
            <a:headEnd type="none" w="sm" len="sm"/>
            <a:tailEnd type="none" w="sm" len="sm"/>
          </a:ln>
        </p:spPr>
      </p:cxnSp>
      <p:pic>
        <p:nvPicPr>
          <p:cNvPr id="163" name="Google Shape;163;p3"/>
          <p:cNvPicPr preferRelativeResize="0"/>
          <p:nvPr/>
        </p:nvPicPr>
        <p:blipFill rotWithShape="1">
          <a:blip r:embed="rId3">
            <a:alphaModFix/>
          </a:blip>
          <a:srcRect/>
          <a:stretch/>
        </p:blipFill>
        <p:spPr>
          <a:xfrm>
            <a:off x="-1" y="0"/>
            <a:ext cx="1391055" cy="1358705"/>
          </a:xfrm>
          <a:prstGeom prst="rect">
            <a:avLst/>
          </a:prstGeom>
          <a:noFill/>
          <a:ln>
            <a:noFill/>
          </a:ln>
        </p:spPr>
      </p:pic>
      <p:sp>
        <p:nvSpPr>
          <p:cNvPr id="7" name="TextBox 6">
            <a:extLst>
              <a:ext uri="{FF2B5EF4-FFF2-40B4-BE49-F238E27FC236}">
                <a16:creationId xmlns:a16="http://schemas.microsoft.com/office/drawing/2014/main" id="{3CAC7D8E-F9D0-4508-8734-DCA6AF70EA60}"/>
              </a:ext>
            </a:extLst>
          </p:cNvPr>
          <p:cNvSpPr txBox="1"/>
          <p:nvPr/>
        </p:nvSpPr>
        <p:spPr>
          <a:xfrm>
            <a:off x="223678" y="1468947"/>
            <a:ext cx="8277726"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base"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Times New Roman" panose="02020603050405020304" pitchFamily="18" charset="0"/>
                <a:cs typeface="Arial"/>
                <a:sym typeface="Arial"/>
              </a:rPr>
              <a:t>CGS has taken the initiative to voice the challenges and problems faced by graduate students while supporting Missouri University of Science and Technology’s research and teaching mission</a:t>
            </a: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FFFF"/>
              </a:solidFill>
              <a:effectLst/>
              <a:uLnTx/>
              <a:uFillTx/>
              <a:latin typeface="Times New Roman" panose="02020603050405020304" pitchFamily="18" charset="0"/>
              <a:cs typeface="Arial"/>
              <a:sym typeface="Arial"/>
            </a:endParaRPr>
          </a:p>
          <a:p>
            <a:pPr marL="342900" marR="0" lvl="0" indent="-342900" algn="l" defTabSz="914400" rtl="0" eaLnBrk="1" fontAlgn="base"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Times New Roman" panose="02020603050405020304" pitchFamily="18" charset="0"/>
                <a:cs typeface="Arial"/>
                <a:sym typeface="Arial"/>
              </a:rPr>
              <a:t>CGS, as represented by its officers and representatives across all departments, have highlighted essential needs and points that should be addressed including:</a:t>
            </a: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FFFF"/>
              </a:solidFill>
              <a:effectLst/>
              <a:uLnTx/>
              <a:uFillTx/>
              <a:latin typeface="Times New Roman" panose="02020603050405020304" pitchFamily="18" charset="0"/>
              <a:cs typeface="Arial"/>
              <a:sym typeface="Arial"/>
            </a:endParaRPr>
          </a:p>
          <a:p>
            <a:pPr marL="457200" marR="0" lvl="0" indent="-457200" algn="l" defTabSz="914400" rtl="0" eaLnBrk="1" fontAlgn="base" latinLnBrk="0" hangingPunct="1">
              <a:lnSpc>
                <a:spcPct val="100000"/>
              </a:lnSpc>
              <a:spcBef>
                <a:spcPts val="0"/>
              </a:spcBef>
              <a:spcAft>
                <a:spcPts val="0"/>
              </a:spcAft>
              <a:buClr>
                <a:srgbClr val="000000"/>
              </a:buClr>
              <a:buSzTx/>
              <a:buFont typeface="+mj-lt"/>
              <a:buAutoNum type="arabicPeriod"/>
              <a:tabLst/>
              <a:defRPr/>
            </a:pPr>
            <a:r>
              <a:rPr kumimoji="0" lang="en-US" sz="2000" b="0" i="0" u="none" strike="noStrike" kern="0" cap="none" spc="0" normalizeH="0" baseline="0" noProof="0" dirty="0">
                <a:ln>
                  <a:noFill/>
                </a:ln>
                <a:solidFill>
                  <a:srgbClr val="FFFFFF"/>
                </a:solidFill>
                <a:effectLst/>
                <a:uLnTx/>
                <a:uFillTx/>
                <a:latin typeface="Times New Roman" panose="02020603050405020304" pitchFamily="18" charset="0"/>
                <a:cs typeface="Arial"/>
                <a:sym typeface="Arial"/>
              </a:rPr>
              <a:t> Graduate Students Bill of Rights</a:t>
            </a:r>
          </a:p>
          <a:p>
            <a:pPr marL="457200" marR="0" lvl="0" indent="-457200" algn="l" defTabSz="914400" rtl="0" eaLnBrk="1" fontAlgn="base" latinLnBrk="0" hangingPunct="1">
              <a:lnSpc>
                <a:spcPct val="100000"/>
              </a:lnSpc>
              <a:spcBef>
                <a:spcPts val="0"/>
              </a:spcBef>
              <a:spcAft>
                <a:spcPts val="0"/>
              </a:spcAft>
              <a:buClr>
                <a:srgbClr val="000000"/>
              </a:buClr>
              <a:buSzTx/>
              <a:buFont typeface="+mj-lt"/>
              <a:buAutoNum type="arabicPeriod"/>
              <a:tabLst/>
              <a:defRPr/>
            </a:pPr>
            <a:r>
              <a:rPr kumimoji="0" lang="en-US" sz="2000" b="0" i="0" u="none" strike="noStrike" kern="0" cap="none" spc="0" normalizeH="0" baseline="0" noProof="0" dirty="0">
                <a:ln>
                  <a:noFill/>
                </a:ln>
                <a:solidFill>
                  <a:srgbClr val="FFFFFF"/>
                </a:solidFill>
                <a:effectLst/>
                <a:uLnTx/>
                <a:uFillTx/>
                <a:latin typeface="Times New Roman" panose="02020603050405020304" pitchFamily="18" charset="0"/>
                <a:cs typeface="Arial"/>
                <a:sym typeface="Arial"/>
              </a:rPr>
              <a:t> Ombudsman Office</a:t>
            </a: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FFFF"/>
              </a:solidFill>
              <a:effectLst/>
              <a:uLnTx/>
              <a:uFillTx/>
              <a:latin typeface="Times New Roman" panose="02020603050405020304" pitchFamily="18" charset="0"/>
              <a:cs typeface="Arial"/>
              <a:sym typeface="Arial"/>
            </a:endParaRPr>
          </a:p>
          <a:p>
            <a:pPr marL="342900" marR="0" lvl="0" indent="-342900" algn="l" defTabSz="914400" rtl="0" eaLnBrk="1" fontAlgn="base"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Times New Roman" panose="02020603050405020304" pitchFamily="18" charset="0"/>
                <a:cs typeface="Arial"/>
                <a:sym typeface="Arial"/>
              </a:rPr>
              <a:t>CGS is planning to schedule a meeting with the provost to discuss the highlighted needs and/or challenges</a:t>
            </a:r>
          </a:p>
        </p:txBody>
      </p:sp>
    </p:spTree>
    <p:extLst>
      <p:ext uri="{BB962C8B-B14F-4D97-AF65-F5344CB8AC3E}">
        <p14:creationId xmlns:p14="http://schemas.microsoft.com/office/powerpoint/2010/main" val="347737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rgon_slab_16x9.pptx" id="{C6C56743-1A2C-409A-987B-98533324C665}" vid="{251781DE-715D-4CAA-A302-669C6AA33B45}"/>
    </a:ext>
  </a:extLst>
</a:theme>
</file>

<file path=ppt/theme/theme6.xml><?xml version="1.0" encoding="utf-8"?>
<a:theme xmlns:a="http://schemas.openxmlformats.org/drawingml/2006/main" name="1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rgon_slab_16x9.pptx" id="{C6C56743-1A2C-409A-987B-98533324C665}" vid="{5604960E-3091-4605-8AE2-1F0C125F8078}"/>
    </a:ext>
  </a:extLst>
</a:theme>
</file>

<file path=ppt/theme/theme7.xml><?xml version="1.0" encoding="utf-8"?>
<a:theme xmlns:a="http://schemas.openxmlformats.org/drawingml/2006/main" name="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7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18220</TotalTime>
  <Words>5113</Words>
  <Application>Microsoft Office PowerPoint</Application>
  <PresentationFormat>On-screen Show (4:3)</PresentationFormat>
  <Paragraphs>807</Paragraphs>
  <Slides>81</Slides>
  <Notes>22</Notes>
  <HiddenSlides>0</HiddenSlides>
  <MMClips>0</MMClips>
  <ScaleCrop>false</ScaleCrop>
  <HeadingPairs>
    <vt:vector size="6" baseType="variant">
      <vt:variant>
        <vt:lpstr>Fonts Used</vt:lpstr>
      </vt:variant>
      <vt:variant>
        <vt:i4>15</vt:i4>
      </vt:variant>
      <vt:variant>
        <vt:lpstr>Theme</vt:lpstr>
      </vt:variant>
      <vt:variant>
        <vt:i4>10</vt:i4>
      </vt:variant>
      <vt:variant>
        <vt:lpstr>Slide Titles</vt:lpstr>
      </vt:variant>
      <vt:variant>
        <vt:i4>81</vt:i4>
      </vt:variant>
    </vt:vector>
  </HeadingPairs>
  <TitlesOfParts>
    <vt:vector size="106" baseType="lpstr">
      <vt:lpstr>Arial</vt:lpstr>
      <vt:lpstr>ArialMT</vt:lpstr>
      <vt:lpstr>Calibri</vt:lpstr>
      <vt:lpstr>Calibri Light</vt:lpstr>
      <vt:lpstr>Corbel</vt:lpstr>
      <vt:lpstr>Courier New</vt:lpstr>
      <vt:lpstr>Encode Sans Normal Black</vt:lpstr>
      <vt:lpstr>Lucida Grande</vt:lpstr>
      <vt:lpstr>Lucida Sans Unicode</vt:lpstr>
      <vt:lpstr>Orgon Slab</vt:lpstr>
      <vt:lpstr>Orgon Slab ExtraLight</vt:lpstr>
      <vt:lpstr>Orgon Slab Light</vt:lpstr>
      <vt:lpstr>Orgon Slab Medium</vt:lpstr>
      <vt:lpstr>Times New Roman</vt:lpstr>
      <vt:lpstr>Wingdings</vt:lpstr>
      <vt:lpstr>1_Custom Design</vt:lpstr>
      <vt:lpstr>3_Custom Design</vt:lpstr>
      <vt:lpstr>2_Custom Design</vt:lpstr>
      <vt:lpstr>4_Custom Design</vt:lpstr>
      <vt:lpstr>13_Custom Design</vt:lpstr>
      <vt:lpstr>14_Custom Design</vt:lpstr>
      <vt:lpstr>Depth</vt:lpstr>
      <vt:lpstr>27_Custom Design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Council of Graduate Students </vt:lpstr>
      <vt:lpstr>Council of Graduate Students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Campus Master Plan approved by Board of Curators at Sept. 2 meeting</vt:lpstr>
      <vt:lpstr>Campus Master Plan facilities include:</vt:lpstr>
      <vt:lpstr>The Arrival District will connect I-44 to the main academic campus</vt:lpstr>
      <vt:lpstr>The Innovation Lab will be a hub for all students</vt:lpstr>
      <vt:lpstr>The Welcome Center will be a key  facility for prospective students and families exploring S&amp;T</vt:lpstr>
      <vt:lpstr>The Missouri Protoplex will be the first building on S&amp;T’s Manufacturing Technology and Innovation Campus</vt:lpstr>
      <vt:lpstr>PowerPoint Presentation</vt:lpstr>
      <vt:lpstr>PowerPoint Presentation</vt:lpstr>
      <vt:lpstr>Enrollment Issues and Plans</vt:lpstr>
      <vt:lpstr>Direct Admission</vt:lpstr>
      <vt:lpstr>Future Enrollment Proposals</vt:lpstr>
      <vt:lpstr>Faculty Evaluations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Referral: KI matching costs</vt:lpstr>
      <vt:lpstr>Referral: KI matching costs</vt:lpstr>
      <vt:lpstr>Entryway spending</vt:lpstr>
      <vt:lpstr>Non-referral/old referral on Univ. Dr.</vt:lpstr>
      <vt:lpstr>Budget</vt:lpstr>
      <vt:lpstr>General Revenue Budget</vt:lpstr>
      <vt:lpstr>General Revenue Budget: costs</vt:lpstr>
      <vt:lpstr>Headcount declines</vt:lpstr>
      <vt:lpstr>Headcount declines</vt:lpstr>
      <vt:lpstr>Headcount declines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House, Misty M.</cp:lastModifiedBy>
  <cp:revision>417</cp:revision>
  <cp:lastPrinted>2021-01-28T18:57:52Z</cp:lastPrinted>
  <dcterms:created xsi:type="dcterms:W3CDTF">2014-10-14T00:51:43Z</dcterms:created>
  <dcterms:modified xsi:type="dcterms:W3CDTF">2021-09-28T14:50:38Z</dcterms:modified>
</cp:coreProperties>
</file>