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345" r:id="rId2"/>
    <p:sldId id="347" r:id="rId3"/>
    <p:sldId id="348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B6FFF"/>
    <a:srgbClr val="008000"/>
    <a:srgbClr val="F4E500"/>
    <a:srgbClr val="F4F4F4"/>
    <a:srgbClr val="CC0FBF"/>
    <a:srgbClr val="536EA2"/>
    <a:srgbClr val="F972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48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smtClean="0"/>
            </a:lvl1pPr>
          </a:lstStyle>
          <a:p>
            <a:pPr>
              <a:defRPr/>
            </a:pPr>
            <a:fld id="{6BF21147-79EC-4F64-A25C-06A80723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smtClean="0"/>
            </a:lvl1pPr>
          </a:lstStyle>
          <a:p>
            <a:pPr>
              <a:defRPr/>
            </a:pPr>
            <a:fld id="{275A032D-1EFF-4339-A820-C6E64870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40FC0-2FF1-451F-9932-D6D77AA4DF4C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40FC0-2FF1-451F-9932-D6D77AA4DF4C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l"/>
        <a:defRPr sz="3200">
          <a:solidFill>
            <a:srgbClr val="000000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Arial" pitchFamily="-112" charset="0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Arial" pitchFamily="-112" charset="0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2"/>
        <a:buChar char="l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85800" y="1879600"/>
            <a:ext cx="7772400" cy="1470025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ea typeface="ＭＳ Ｐゴシック" charset="-128"/>
              </a:rPr>
              <a:t>Council of Graduate Students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  <a:ea typeface="ＭＳ Ｐゴシック" charset="-128"/>
              </a:rPr>
              <a:t>Muhammad Azeem Raza</a:t>
            </a:r>
          </a:p>
          <a:p>
            <a:r>
              <a:rPr lang="en-US" b="1" dirty="0" smtClean="0">
                <a:solidFill>
                  <a:schemeClr val="tx1"/>
                </a:solidFill>
                <a:ea typeface="ＭＳ Ｐゴシック" charset="-128"/>
              </a:rPr>
              <a:t>11/17/2011</a:t>
            </a:r>
          </a:p>
        </p:txBody>
      </p:sp>
      <p:pic>
        <p:nvPicPr>
          <p:cNvPr id="4" name="Picture 3" descr="CGS Logo for Email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550" y="4581525"/>
            <a:ext cx="1905000" cy="207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Council of Graduate Students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01763"/>
            <a:ext cx="8153400" cy="4621666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2B6FFF"/>
                </a:solidFill>
                <a:ea typeface="ＭＳ Ｐゴシック" charset="-128"/>
              </a:rPr>
              <a:t>2</a:t>
            </a:r>
            <a:r>
              <a:rPr lang="en-US" baseline="30000" dirty="0" smtClean="0">
                <a:solidFill>
                  <a:srgbClr val="2B6FFF"/>
                </a:solidFill>
                <a:ea typeface="ＭＳ Ｐゴシック" charset="-128"/>
              </a:rPr>
              <a:t>nd</a:t>
            </a:r>
            <a:r>
              <a:rPr lang="en-US" dirty="0" smtClean="0">
                <a:solidFill>
                  <a:srgbClr val="2B6FFF"/>
                </a:solidFill>
                <a:ea typeface="ＭＳ Ｐゴシック" charset="-128"/>
              </a:rPr>
              <a:t> General Meeting Update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2B6FFF"/>
                </a:solidFill>
                <a:ea typeface="ＭＳ Ｐゴシック" charset="-128"/>
              </a:rPr>
              <a:t>Budget 2011-2013 Update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Travel Grant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CC0000"/>
                </a:solidFill>
                <a:ea typeface="ＭＳ Ｐゴシック" charset="-128"/>
              </a:rPr>
              <a:t>$2000 for 2011-12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CC0000"/>
                </a:solidFill>
                <a:ea typeface="ＭＳ Ｐゴシック" charset="-128"/>
              </a:rPr>
              <a:t>$1600 for 2012-13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Travel Grant Selection Criteria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Graduate Research Showcase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CC0000"/>
                </a:solidFill>
                <a:ea typeface="ＭＳ Ｐゴシック" charset="-128"/>
              </a:rPr>
              <a:t>$3000 prize money</a:t>
            </a:r>
          </a:p>
        </p:txBody>
      </p:sp>
      <p:pic>
        <p:nvPicPr>
          <p:cNvPr id="4" name="Picture 3" descr="CGS Logo for Email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550" y="4581525"/>
            <a:ext cx="1905000" cy="207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Council of Graduate Students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01763"/>
            <a:ext cx="8153400" cy="4621666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chemeClr val="accent1"/>
              </a:buClr>
              <a:buSzPct val="75000"/>
              <a:buFont typeface="Arial" charset="0"/>
              <a:buChar char="•"/>
            </a:pPr>
            <a:r>
              <a:rPr lang="en-US" sz="3200" dirty="0" smtClean="0">
                <a:solidFill>
                  <a:srgbClr val="2B6FFF"/>
                </a:solidFill>
                <a:latin typeface="+mn-lt"/>
                <a:ea typeface="ＭＳ Ｐゴシック" charset="-128"/>
                <a:cs typeface="ＭＳ Ｐゴシック" pitchFamily="-112" charset="-128"/>
              </a:rPr>
              <a:t>Grad Fair (Oct 27)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Participated in Grad Fair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SzPct val="75000"/>
              <a:buFont typeface="Arial" charset="0"/>
              <a:buChar char="•"/>
            </a:pPr>
            <a:r>
              <a:rPr lang="en-US" sz="3200" dirty="0" smtClean="0">
                <a:solidFill>
                  <a:srgbClr val="2B6FFF"/>
                </a:solidFill>
                <a:latin typeface="+mn-lt"/>
                <a:ea typeface="ＭＳ Ｐゴシック" charset="-128"/>
                <a:cs typeface="ＭＳ Ｐゴシック" pitchFamily="-112" charset="-128"/>
              </a:rPr>
              <a:t>3rd General Meeting Update(Nov 9)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Open Forum </a:t>
            </a:r>
            <a:r>
              <a:rPr lang="en-US" dirty="0" smtClean="0">
                <a:ea typeface="ＭＳ Ｐゴシック" charset="-128"/>
              </a:rPr>
              <a:t>for Discussion on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ea typeface="ＭＳ Ｐゴシック" charset="-128"/>
              </a:rPr>
              <a:t>	Stipend, fees &amp; health-insurance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SzPct val="75000"/>
              <a:buNone/>
            </a:pPr>
            <a:endParaRPr lang="en-US" sz="3200" dirty="0" smtClean="0">
              <a:solidFill>
                <a:srgbClr val="2B6FFF"/>
              </a:solidFill>
              <a:latin typeface="+mn-lt"/>
              <a:ea typeface="ＭＳ Ｐゴシック" charset="-128"/>
              <a:cs typeface="ＭＳ Ｐゴシック" pitchFamily="-112" charset="-128"/>
            </a:endParaRPr>
          </a:p>
        </p:txBody>
      </p:sp>
      <p:pic>
        <p:nvPicPr>
          <p:cNvPr id="4" name="Picture 3" descr="CGS Logo for Email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550" y="4581525"/>
            <a:ext cx="1905000" cy="207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54848</TotalTime>
  <Words>67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</vt:lpstr>
      <vt:lpstr>Council of Graduate Students</vt:lpstr>
      <vt:lpstr>Council of Graduate Students</vt:lpstr>
      <vt:lpstr>Council of Graduate Students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307</cp:revision>
  <dcterms:created xsi:type="dcterms:W3CDTF">2004-02-18T13:58:40Z</dcterms:created>
  <dcterms:modified xsi:type="dcterms:W3CDTF">2011-11-17T15:12:50Z</dcterms:modified>
</cp:coreProperties>
</file>