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9" r:id="rId3"/>
    <p:sldId id="267" r:id="rId4"/>
    <p:sldId id="272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87922" autoAdjust="0"/>
  </p:normalViewPr>
  <p:slideViewPr>
    <p:cSldViewPr snapToGrid="0" snapToObjects="1">
      <p:cViewPr varScale="1">
        <p:scale>
          <a:sx n="94" d="100"/>
          <a:sy n="94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4DE28-0A53-42C5-ADF4-C4B54AEAF4F7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9FCA1-A461-430E-A369-7DA3A2457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2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9FCA1-A461-430E-A369-7DA3A245782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&amp;T Power Point 4_A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4327"/>
            <a:ext cx="9143999" cy="1186249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iral"/>
                <a:cs typeface="Air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25E0-A2B5-0840-92B5-CDEF81ECF5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&amp;T Power Point 4_B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825E0-A2B5-0840-92B5-CDEF81ECF58A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7A39-90DE-7248-AB52-93D36AE75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COUNCIL OF GRADUATE  STUDENTS </a:t>
            </a:r>
            <a:br>
              <a:rPr lang="en-US" b="1" dirty="0" smtClean="0">
                <a:latin typeface="Cambria" pitchFamily="18" charset="0"/>
              </a:rPr>
            </a:br>
            <a:r>
              <a:rPr lang="en-US" sz="3600" b="1" dirty="0" smtClean="0">
                <a:latin typeface="Cambria" pitchFamily="18" charset="0"/>
              </a:rPr>
              <a:t>Faculty Senate Meeting </a:t>
            </a:r>
            <a:r>
              <a:rPr lang="en-US" sz="3600" b="1" smtClean="0">
                <a:latin typeface="Cambria" pitchFamily="18" charset="0"/>
              </a:rPr>
              <a:t>– April 18, </a:t>
            </a:r>
            <a:r>
              <a:rPr lang="en-US" sz="3600" b="1" dirty="0" smtClean="0">
                <a:latin typeface="Cambria" pitchFamily="18" charset="0"/>
              </a:rPr>
              <a:t>2013</a:t>
            </a:r>
            <a:endParaRPr lang="en-US" sz="4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2152"/>
            <a:ext cx="8229600" cy="6053958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National Association of Gradutate-Proffesional Students (NAGPS 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Central Regional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Conference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University of Missouri-Columbia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March 8-10, 2013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CGS Presentation</a:t>
            </a:r>
          </a:p>
          <a:p>
            <a:pPr lvl="2" fontAlgn="base"/>
            <a:r>
              <a:rPr lang="en-US" dirty="0"/>
              <a:t>Advocacy</a:t>
            </a:r>
          </a:p>
          <a:p>
            <a:pPr lvl="2" fontAlgn="base"/>
            <a:r>
              <a:rPr lang="en-US" dirty="0" smtClean="0"/>
              <a:t>Graduate </a:t>
            </a:r>
            <a:r>
              <a:rPr lang="en-US" dirty="0"/>
              <a:t>student leadership</a:t>
            </a:r>
          </a:p>
          <a:p>
            <a:pPr lvl="2" fontAlgn="base"/>
            <a:r>
              <a:rPr lang="en-US" dirty="0" smtClean="0"/>
              <a:t>Professional </a:t>
            </a:r>
            <a:r>
              <a:rPr lang="en-US" dirty="0"/>
              <a:t>development</a:t>
            </a:r>
          </a:p>
          <a:p>
            <a:pPr lvl="2" fontAlgn="base"/>
            <a:r>
              <a:rPr lang="en-US" dirty="0"/>
              <a:t>Strategic Planning</a:t>
            </a:r>
          </a:p>
          <a:p>
            <a:pPr lvl="2" fontAlgn="base"/>
            <a:r>
              <a:rPr lang="en-US" dirty="0" smtClean="0"/>
              <a:t>Communications</a:t>
            </a:r>
          </a:p>
          <a:p>
            <a:pPr lvl="2" fontAlgn="base"/>
            <a:r>
              <a:rPr lang="en-US" dirty="0" smtClean="0"/>
              <a:t>Achievement/Challenges </a:t>
            </a:r>
            <a:endParaRPr lang="en-US" dirty="0"/>
          </a:p>
          <a:p>
            <a:pPr lvl="2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88" y="2144111"/>
            <a:ext cx="3349012" cy="245153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968359" y="2963917"/>
            <a:ext cx="1056289" cy="1466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19" y="4595647"/>
            <a:ext cx="2301767" cy="1726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96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717" y="961698"/>
            <a:ext cx="5470635" cy="516446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Third General Meeting 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March 13, 2013</a:t>
            </a:r>
          </a:p>
          <a:p>
            <a:pPr lvl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Kandis Rodgers, Program Administrator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Leadership and Cultural Programs (MS&amp;T)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“Leadership and knowing your strength test”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90" y="1734207"/>
            <a:ext cx="2658715" cy="3252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63489" y="5017925"/>
            <a:ext cx="2658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Kandis Rodgers </a:t>
            </a:r>
          </a:p>
          <a:p>
            <a:pPr algn="ctr"/>
            <a:r>
              <a:rPr lang="en-US" i="1" dirty="0" smtClean="0"/>
              <a:t>www.mst.edu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61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93" y="4142353"/>
            <a:ext cx="2269134" cy="15103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035" y="2610599"/>
            <a:ext cx="2414788" cy="16073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242" y="961698"/>
            <a:ext cx="4508938" cy="519599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Annual Graduate Research Showcase</a:t>
            </a: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Wednesday April 10, 2013</a:t>
            </a:r>
          </a:p>
          <a:p>
            <a:pPr lvl="2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Havener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Center 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floor Main Atrium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 sessions 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52 Graduate Students </a:t>
            </a:r>
          </a:p>
          <a:p>
            <a:pPr lvl="2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18 Faculty Judges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50" y="1245486"/>
            <a:ext cx="2414788" cy="16073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0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8276"/>
            <a:ext cx="8229600" cy="564405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Annual Graduate Students Banquette 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Jason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Neidrich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Director of Advanced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Packaging -Brewer Science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Graduate showcase winners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 3 + honorable (each session)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Travel Grant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Six winners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April 29, 2013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Chancellor Schrader and President Wolfe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CGS advisor, Executive Committee, and Showcase winners.</a:t>
            </a:r>
          </a:p>
          <a:p>
            <a:pPr lvl="1"/>
            <a:endParaRPr lang="en-US" cap="smal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141</Words>
  <Application>Microsoft Office PowerPoint</Application>
  <PresentationFormat>On-screen Show (4:3)</PresentationFormat>
  <Paragraphs>39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COUNCIL OF GRADUATE  STUDENTS  Faculty Senate Meeting – April 18, 2013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Joann Stiritz</dc:creator>
  <cp:lastModifiedBy>Werner, Jeannie</cp:lastModifiedBy>
  <cp:revision>38</cp:revision>
  <dcterms:created xsi:type="dcterms:W3CDTF">2011-02-25T16:10:15Z</dcterms:created>
  <dcterms:modified xsi:type="dcterms:W3CDTF">2013-04-18T14:55:21Z</dcterms:modified>
</cp:coreProperties>
</file>