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7" autoAdjust="0"/>
    <p:restoredTop sz="87971" autoAdjust="0"/>
  </p:normalViewPr>
  <p:slideViewPr>
    <p:cSldViewPr snapToGrid="0" snapToObjects="1">
      <p:cViewPr varScale="1">
        <p:scale>
          <a:sx n="88" d="100"/>
          <a:sy n="88" d="100"/>
        </p:scale>
        <p:origin x="-16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DE28-0A53-42C5-ADF4-C4B54AEAF4F7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FCA1-A461-430E-A369-7DA3A24578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3736"/>
            <a:ext cx="8229600" cy="7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25E0-A2B5-0840-92B5-CDEF81ECF58A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137025"/>
            <a:ext cx="4038600" cy="3989138"/>
          </a:xfrm>
        </p:spPr>
        <p:txBody>
          <a:bodyPr>
            <a:normAutofit/>
          </a:bodyPr>
          <a:lstStyle/>
          <a:p>
            <a:r>
              <a:rPr lang="en-US" dirty="0" smtClean="0"/>
              <a:t>Wednesday Feb 26, 6pm</a:t>
            </a:r>
          </a:p>
          <a:p>
            <a:r>
              <a:rPr lang="en-US" dirty="0" smtClean="0"/>
              <a:t>St Pat’s Ballroom C</a:t>
            </a:r>
          </a:p>
          <a:p>
            <a:r>
              <a:rPr lang="en-US" dirty="0" smtClean="0"/>
              <a:t>Free </a:t>
            </a:r>
            <a:r>
              <a:rPr lang="en-US" dirty="0"/>
              <a:t>event </a:t>
            </a:r>
            <a:r>
              <a:rPr lang="en-US" i="1" dirty="0"/>
              <a:t>(limited to 100 attendees)</a:t>
            </a:r>
          </a:p>
          <a:p>
            <a:r>
              <a:rPr lang="en-US" dirty="0"/>
              <a:t>Designed to engage the S&amp;T and Rolla community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7025"/>
            <a:ext cx="4038600" cy="3989138"/>
          </a:xfrm>
        </p:spPr>
        <p:txBody>
          <a:bodyPr>
            <a:normAutofit/>
          </a:bodyPr>
          <a:lstStyle/>
          <a:p>
            <a:r>
              <a:rPr lang="en-US" dirty="0"/>
              <a:t>Combination of 12 and 6 minute talks</a:t>
            </a:r>
          </a:p>
          <a:p>
            <a:pPr lvl="1"/>
            <a:r>
              <a:rPr lang="en-US" dirty="0"/>
              <a:t>Students, staff, faculty, and community members</a:t>
            </a:r>
          </a:p>
          <a:p>
            <a:r>
              <a:rPr lang="en-US" dirty="0" smtClean="0"/>
              <a:t>Research</a:t>
            </a:r>
            <a:r>
              <a:rPr lang="en-US" dirty="0"/>
              <a:t>, technology, community development, personal and social topics</a:t>
            </a:r>
          </a:p>
          <a:p>
            <a:endParaRPr lang="en-US" dirty="0"/>
          </a:p>
        </p:txBody>
      </p:sp>
      <p:pic>
        <p:nvPicPr>
          <p:cNvPr id="1026" name="Picture 2" descr="Z:\CGS\TEDx\IgniteRoll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321"/>
            <a:ext cx="731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4038" y="6221544"/>
            <a:ext cx="5655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More information about the event at: cgs.mst.edu</a:t>
            </a:r>
          </a:p>
        </p:txBody>
      </p:sp>
    </p:spTree>
    <p:extLst>
      <p:ext uri="{BB962C8B-B14F-4D97-AF65-F5344CB8AC3E}">
        <p14:creationId xmlns:p14="http://schemas.microsoft.com/office/powerpoint/2010/main" val="42136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60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85</cp:revision>
  <dcterms:created xsi:type="dcterms:W3CDTF">2011-02-25T16:10:15Z</dcterms:created>
  <dcterms:modified xsi:type="dcterms:W3CDTF">2014-02-19T13:23:19Z</dcterms:modified>
</cp:coreProperties>
</file>