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86" r:id="rId2"/>
    <p:sldId id="27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7" autoAdjust="0"/>
    <p:restoredTop sz="87971" autoAdjust="0"/>
  </p:normalViewPr>
  <p:slideViewPr>
    <p:cSldViewPr snapToGrid="0" snapToObjects="1">
      <p:cViewPr varScale="1">
        <p:scale>
          <a:sx n="88" d="100"/>
          <a:sy n="88" d="100"/>
        </p:scale>
        <p:origin x="-16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4DE28-0A53-42C5-ADF4-C4B54AEAF4F7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9FCA1-A461-430E-A369-7DA3A2457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2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FCA1-A461-430E-A369-7DA3A24578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&amp;T Power Point 4_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4327"/>
            <a:ext cx="9143999" cy="118624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iral"/>
                <a:cs typeface="Air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&amp;T Power Point 4_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3736"/>
            <a:ext cx="8229600" cy="783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25E0-A2B5-0840-92B5-CDEF81ECF58A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Ignite Rolla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9339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 smtClean="0"/>
              <a:t>“enlighten us, but make it quick”</a:t>
            </a:r>
          </a:p>
          <a:p>
            <a:r>
              <a:rPr lang="en-US" dirty="0" smtClean="0"/>
              <a:t>Wednesday Feb 26, 6pm</a:t>
            </a:r>
          </a:p>
          <a:p>
            <a:r>
              <a:rPr lang="en-US" dirty="0" smtClean="0"/>
              <a:t>~12 speakers with 5 minute talks</a:t>
            </a:r>
          </a:p>
          <a:p>
            <a:pPr lvl="1"/>
            <a:r>
              <a:rPr lang="en-US" dirty="0" smtClean="0"/>
              <a:t>Students, staff, faculty, and community members</a:t>
            </a:r>
          </a:p>
          <a:p>
            <a:r>
              <a:rPr lang="en-US" dirty="0" smtClean="0"/>
              <a:t>Engage the S&amp;T and Rolla community</a:t>
            </a:r>
          </a:p>
          <a:p>
            <a:r>
              <a:rPr lang="en-US" dirty="0" smtClean="0"/>
              <a:t>Research and technology </a:t>
            </a:r>
            <a:br>
              <a:rPr lang="en-US" dirty="0" smtClean="0"/>
            </a:br>
            <a:r>
              <a:rPr lang="en-US" dirty="0" smtClean="0"/>
              <a:t>focus, but the talk can be </a:t>
            </a:r>
            <a:br>
              <a:rPr lang="en-US" dirty="0" smtClean="0"/>
            </a:br>
            <a:r>
              <a:rPr lang="en-US" dirty="0" smtClean="0"/>
              <a:t>about </a:t>
            </a:r>
            <a:r>
              <a:rPr lang="en-US" dirty="0"/>
              <a:t>anything </a:t>
            </a:r>
            <a:r>
              <a:rPr lang="en-US" dirty="0" smtClean="0"/>
              <a:t>the </a:t>
            </a:r>
            <a:r>
              <a:rPr lang="en-US" dirty="0"/>
              <a:t>speaker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passionate </a:t>
            </a:r>
            <a:r>
              <a:rPr lang="en-US" dirty="0" smtClean="0"/>
              <a:t>about: work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interests</a:t>
            </a:r>
            <a:r>
              <a:rPr lang="en-US" dirty="0"/>
              <a:t>, or </a:t>
            </a:r>
            <a:r>
              <a:rPr lang="en-US" dirty="0" smtClean="0"/>
              <a:t>hobbies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71295"/>
            <a:ext cx="3581400" cy="266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66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33735"/>
            <a:ext cx="8229600" cy="1541053"/>
          </a:xfrm>
        </p:spPr>
        <p:txBody>
          <a:bodyPr>
            <a:normAutofit/>
          </a:bodyPr>
          <a:lstStyle/>
          <a:p>
            <a:r>
              <a:rPr lang="en-US" dirty="0" smtClean="0"/>
              <a:t>Graduate Education Week</a:t>
            </a:r>
            <a:br>
              <a:rPr lang="en-US" dirty="0" smtClean="0"/>
            </a:br>
            <a:r>
              <a:rPr lang="en-US" dirty="0" smtClean="0"/>
              <a:t>in Missouri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74788"/>
            <a:ext cx="8229600" cy="34972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i="1" dirty="0" smtClean="0"/>
              <a:t>April 5-12, 2014</a:t>
            </a:r>
          </a:p>
          <a:p>
            <a:r>
              <a:rPr lang="en-US" dirty="0" smtClean="0"/>
              <a:t>Graduate Research Showcase</a:t>
            </a:r>
          </a:p>
          <a:p>
            <a:pPr lvl="1"/>
            <a:r>
              <a:rPr lang="en-US" dirty="0" smtClean="0"/>
              <a:t>Thursday </a:t>
            </a:r>
            <a:r>
              <a:rPr lang="en-US" dirty="0"/>
              <a:t>April 10</a:t>
            </a:r>
          </a:p>
          <a:p>
            <a:pPr lvl="1"/>
            <a:r>
              <a:rPr lang="en-US" dirty="0" smtClean="0"/>
              <a:t>Requesting </a:t>
            </a:r>
            <a:r>
              <a:rPr lang="en-US" dirty="0"/>
              <a:t>Faculty Judges (March)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96" y="1798357"/>
            <a:ext cx="1742303" cy="1515804"/>
          </a:xfrm>
          <a:prstGeom prst="rect">
            <a:avLst/>
          </a:prstGeom>
        </p:spPr>
      </p:pic>
      <p:pic>
        <p:nvPicPr>
          <p:cNvPr id="2050" name="Picture 2" descr="C:\Users\krkt2d\Documents\Student Groups\CGS\2012-13\GRS Photos\Uploaded\IMG_29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8931" y="4325001"/>
            <a:ext cx="5746139" cy="247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61</Words>
  <Application>Microsoft Office PowerPoint</Application>
  <PresentationFormat>On-screen Show (4:3)</PresentationFormat>
  <Paragraphs>13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Ignite Rolla</vt:lpstr>
      <vt:lpstr>Graduate Education Week in Missouri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 Stiritz</dc:creator>
  <cp:lastModifiedBy>Werner, Jeannie</cp:lastModifiedBy>
  <cp:revision>79</cp:revision>
  <dcterms:created xsi:type="dcterms:W3CDTF">2011-02-25T16:10:15Z</dcterms:created>
  <dcterms:modified xsi:type="dcterms:W3CDTF">2014-01-22T19:03:16Z</dcterms:modified>
</cp:coreProperties>
</file>