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78" r:id="rId2"/>
    <p:sldId id="28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97" autoAdjust="0"/>
    <p:restoredTop sz="87971" autoAdjust="0"/>
  </p:normalViewPr>
  <p:slideViewPr>
    <p:cSldViewPr snapToGrid="0" snapToObjects="1">
      <p:cViewPr varScale="1">
        <p:scale>
          <a:sx n="88" d="100"/>
          <a:sy n="88" d="100"/>
        </p:scale>
        <p:origin x="-16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4DE28-0A53-42C5-ADF4-C4B54AEAF4F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9FCA1-A461-430E-A369-7DA3A2457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2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9FCA1-A461-430E-A369-7DA3A24578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&amp;T Power Point 4_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4327"/>
            <a:ext cx="9143999" cy="118624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Airal"/>
                <a:cs typeface="Air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&amp;T Power Point 4_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3736"/>
            <a:ext cx="8229600" cy="783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825E0-A2B5-0840-92B5-CDEF81ECF58A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CGS\Events\BGS-Health-Insuranc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533400"/>
            <a:ext cx="615315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NAGPS 27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Annual National Conference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600200"/>
            <a:ext cx="363855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Mohammad </a:t>
            </a:r>
            <a:r>
              <a:rPr lang="en-US" sz="2400" dirty="0" err="1" smtClean="0"/>
              <a:t>Alkazimi</a:t>
            </a:r>
            <a:r>
              <a:rPr lang="en-US" sz="2400" dirty="0" smtClean="0"/>
              <a:t> was elected </a:t>
            </a:r>
            <a:r>
              <a:rPr lang="en-US" sz="2400" dirty="0"/>
              <a:t>to serve </a:t>
            </a:r>
            <a:r>
              <a:rPr lang="en-US" sz="2400" dirty="0" smtClean="0"/>
              <a:t>on the Board </a:t>
            </a:r>
            <a:r>
              <a:rPr lang="en-US" sz="2400" dirty="0"/>
              <a:t>of Directors as the International Student Concerns Committee </a:t>
            </a:r>
            <a:r>
              <a:rPr lang="en-US" sz="2400" dirty="0" smtClean="0"/>
              <a:t>Chair</a:t>
            </a:r>
          </a:p>
          <a:p>
            <a:r>
              <a:rPr lang="en-US" sz="2400" dirty="0" err="1" smtClean="0"/>
              <a:t>Mizzou</a:t>
            </a:r>
            <a:r>
              <a:rPr lang="en-US" sz="2400" dirty="0" smtClean="0"/>
              <a:t> and S&amp;T won the joint bid to host the 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National Conference!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434336"/>
            <a:ext cx="5715000" cy="10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r="5469"/>
          <a:stretch/>
        </p:blipFill>
        <p:spPr bwMode="auto">
          <a:xfrm>
            <a:off x="4572000" y="1600200"/>
            <a:ext cx="411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669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38</Words>
  <Application>Microsoft Office PowerPoint</Application>
  <PresentationFormat>On-screen Show (4:3)</PresentationFormat>
  <Paragraphs>4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NAGPS 27th Annual National Conference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 Stiritz</dc:creator>
  <cp:lastModifiedBy>Werner, Jeannie</cp:lastModifiedBy>
  <cp:revision>73</cp:revision>
  <dcterms:created xsi:type="dcterms:W3CDTF">2011-02-25T16:10:15Z</dcterms:created>
  <dcterms:modified xsi:type="dcterms:W3CDTF">2013-11-14T14:26:32Z</dcterms:modified>
</cp:coreProperties>
</file>