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339" r:id="rId2"/>
    <p:sldId id="344" r:id="rId3"/>
    <p:sldId id="340" r:id="rId4"/>
    <p:sldId id="343" r:id="rId5"/>
    <p:sldId id="342" r:id="rId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02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11393-5073-4D98-8367-328D940B3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75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B6C83-5C5A-4C59-B080-5E58623225C5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426"/>
            <a:ext cx="5485158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2CB75-CB64-476D-8C76-D80E0FA4F8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74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838200"/>
            <a:ext cx="21336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838200"/>
            <a:ext cx="62484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7526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838200"/>
            <a:ext cx="8534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OPEN – FIN – INFO 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8382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7526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" name="Picture 4" descr="GREEN_RIGHT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0" y="0"/>
            <a:ext cx="9144000" cy="8873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Arial" charset="0"/>
          <a:ea typeface="ＭＳ Ｐゴシック" pitchFamily="16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Arial" charset="0"/>
          <a:ea typeface="ＭＳ Ｐゴシック" pitchFamily="16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Arial" charset="0"/>
          <a:ea typeface="ＭＳ Ｐゴシック" pitchFamily="16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Arial" charset="0"/>
          <a:ea typeface="ＭＳ Ｐゴシック" pitchFamily="1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Arial" charset="0"/>
          <a:ea typeface="ＭＳ Ｐゴシック" pitchFamily="16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Arial" charset="0"/>
          <a:ea typeface="ＭＳ Ｐゴシック" pitchFamily="16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Arial" charset="0"/>
          <a:ea typeface="ＭＳ Ｐゴシック" pitchFamily="16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Arial" charset="0"/>
          <a:ea typeface="ＭＳ Ｐゴシック" pitchFamily="1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Ø"/>
        <a:defRPr sz="2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hancellor.mst.edu/presentations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b="1" dirty="0" smtClean="0"/>
              <a:t>Faculty</a:t>
            </a:r>
          </a:p>
          <a:p>
            <a:pPr marL="0" indent="0" algn="ctr">
              <a:buNone/>
            </a:pPr>
            <a:r>
              <a:rPr lang="en-US" sz="6000" b="1" dirty="0" smtClean="0"/>
              <a:t>Senate</a:t>
            </a:r>
          </a:p>
          <a:p>
            <a:pPr marL="0" indent="0" algn="ctr">
              <a:buNone/>
            </a:pPr>
            <a:r>
              <a:rPr lang="en-US" sz="6000" b="1" dirty="0" smtClean="0"/>
              <a:t>Meeting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Presented by:  Dr. Collier</a:t>
            </a:r>
          </a:p>
          <a:p>
            <a:pPr marL="0" indent="0" algn="ctr">
              <a:buNone/>
            </a:pPr>
            <a:r>
              <a:rPr lang="en-US" sz="1800" dirty="0" smtClean="0"/>
              <a:t>January 19, 2011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28134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534400" cy="685800"/>
          </a:xfrm>
        </p:spPr>
        <p:txBody>
          <a:bodyPr/>
          <a:lstStyle/>
          <a:p>
            <a:r>
              <a:rPr lang="en-US" dirty="0" smtClean="0"/>
              <a:t>Chancellor-Designate</a:t>
            </a:r>
            <a:br>
              <a:rPr lang="en-US" dirty="0" smtClean="0"/>
            </a:br>
            <a:r>
              <a:rPr lang="en-US" dirty="0" smtClean="0"/>
              <a:t>Cheryl B. Schrader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648200"/>
          </a:xfrm>
        </p:spPr>
        <p:txBody>
          <a:bodyPr/>
          <a:lstStyle/>
          <a:p>
            <a:pPr lvl="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One of a handful of female engineers to lead a U.S. university</a:t>
            </a:r>
          </a:p>
          <a:p>
            <a:pPr lvl="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Former dean of engineering, Boise State University (2003-2011)</a:t>
            </a:r>
          </a:p>
          <a:p>
            <a:pPr lvl="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Associate vice president, strategic research initiatives, Boise State University (2011-present)</a:t>
            </a:r>
          </a:p>
          <a:p>
            <a:pPr lvl="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B.S. EE, Valparaiso; M.S., Ph.D. EE, Notre Dame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Governor’s State of the State Address</a:t>
            </a:r>
            <a:br>
              <a:rPr lang="en-US" dirty="0" smtClean="0"/>
            </a:br>
            <a:r>
              <a:rPr lang="en-US" sz="2000" b="0" dirty="0" smtClean="0"/>
              <a:t>January 17, 2011</a:t>
            </a:r>
            <a:endParaRPr lang="en-US" sz="2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Governor Nixon’s Higher Education appropriation recommendations for FY2012-13:</a:t>
            </a:r>
          </a:p>
          <a:p>
            <a:pPr lvl="1"/>
            <a:r>
              <a:rPr lang="en-US" dirty="0" smtClean="0"/>
              <a:t>Reduced UM core budget by $55.4 million (a 13.7%  reduction from the FY2011-12 budget that was reduced by 5.68%)</a:t>
            </a:r>
          </a:p>
          <a:p>
            <a:pPr lvl="1"/>
            <a:r>
              <a:rPr lang="en-US" dirty="0" smtClean="0"/>
              <a:t>Reduction to all 4-year public institutions:  $99.1 million</a:t>
            </a:r>
          </a:p>
          <a:p>
            <a:pPr lvl="1"/>
            <a:r>
              <a:rPr lang="en-US" dirty="0" smtClean="0"/>
              <a:t>Reduction to all 2-year public institutions:  $18.2 million</a:t>
            </a:r>
          </a:p>
          <a:p>
            <a:pPr lvl="1"/>
            <a:r>
              <a:rPr lang="en-US" dirty="0" smtClean="0"/>
              <a:t>All institutions appear to receive the same 13.7% cut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23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Governor’s State of the State Address</a:t>
            </a:r>
            <a:br>
              <a:rPr lang="en-US" dirty="0" smtClean="0"/>
            </a:br>
            <a:r>
              <a:rPr lang="en-US" sz="2000" b="0" dirty="0" smtClean="0"/>
              <a:t>January 17, 2011</a:t>
            </a:r>
            <a:endParaRPr lang="en-US" sz="2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Scholarship Programs</a:t>
            </a:r>
          </a:p>
          <a:p>
            <a:pPr lvl="1"/>
            <a:r>
              <a:rPr lang="en-US" dirty="0" smtClean="0"/>
              <a:t>Reduced Bright Flight by $3 million</a:t>
            </a:r>
          </a:p>
          <a:p>
            <a:pPr lvl="1"/>
            <a:r>
              <a:rPr lang="en-US" dirty="0" smtClean="0"/>
              <a:t>Reduced Access Missouri Scholarships by $2 million</a:t>
            </a:r>
          </a:p>
          <a:p>
            <a:pPr lvl="1"/>
            <a:r>
              <a:rPr lang="en-US" dirty="0" smtClean="0"/>
              <a:t>A+ Scholarships are flat</a:t>
            </a:r>
          </a:p>
          <a:p>
            <a:r>
              <a:rPr lang="en-US" dirty="0" smtClean="0"/>
              <a:t>Decrease to Missouri S&amp;T:  $6.2 million (from FY12 base reduced by 5.8% from FY11).  However, FY12 was built using  a 7% reduction, effectively making the recommended FY13 reduction $5.6 million.</a:t>
            </a:r>
          </a:p>
        </p:txBody>
      </p:sp>
    </p:spTree>
    <p:extLst>
      <p:ext uri="{BB962C8B-B14F-4D97-AF65-F5344CB8AC3E}">
        <p14:creationId xmlns:p14="http://schemas.microsoft.com/office/powerpoint/2010/main" val="23442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685800"/>
          </a:xfrm>
        </p:spPr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876800"/>
          </a:xfrm>
        </p:spPr>
        <p:txBody>
          <a:bodyPr/>
          <a:lstStyle/>
          <a:p>
            <a:r>
              <a:rPr lang="en-US" b="1" dirty="0" smtClean="0"/>
              <a:t>33 Outstanding Teaching Awardees were honored on November 30, 2011</a:t>
            </a:r>
          </a:p>
          <a:p>
            <a:endParaRPr lang="en-US" sz="2000" dirty="0" smtClean="0"/>
          </a:p>
          <a:p>
            <a:r>
              <a:rPr lang="en-US" b="1" dirty="0" smtClean="0"/>
              <a:t>State of the University, December 13, 2011</a:t>
            </a:r>
          </a:p>
          <a:p>
            <a:pPr lvl="1"/>
            <a:r>
              <a:rPr lang="en-US" sz="2000" dirty="0"/>
              <a:t>Slides on web at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chancellor.mst.edu/presentations/index.html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b="1" dirty="0" smtClean="0"/>
              <a:t>President Designate Wolfe was on campus January 17 and is on campus again today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82582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65</TotalTime>
  <Words>244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</vt:lpstr>
      <vt:lpstr>PowerPoint Presentation</vt:lpstr>
      <vt:lpstr>Chancellor-Designate Cheryl B. Schrader</vt:lpstr>
      <vt:lpstr>Governor’s State of the State Address January 17, 2011</vt:lpstr>
      <vt:lpstr>Governor’s State of the State Address January 17, 2011</vt:lpstr>
      <vt:lpstr>Events</vt:lpstr>
    </vt:vector>
  </TitlesOfParts>
  <Company>Missouri University of Science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lindab</dc:creator>
  <cp:lastModifiedBy>Daniels, Mitsy</cp:lastModifiedBy>
  <cp:revision>13</cp:revision>
  <cp:lastPrinted>2009-10-12T20:30:06Z</cp:lastPrinted>
  <dcterms:created xsi:type="dcterms:W3CDTF">2012-01-19T16:48:33Z</dcterms:created>
  <dcterms:modified xsi:type="dcterms:W3CDTF">2012-01-23T20:36:22Z</dcterms:modified>
</cp:coreProperties>
</file>