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7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7E8C1-49E9-4E12-81E5-F1605DB7FB7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28DF6-B2BB-4094-AF8C-B7000204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28DF6-B2BB-4094-AF8C-B700020481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4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B62-8AED-439C-ACD7-94789F03789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CB0A-E05F-4422-BBA3-61FD65E5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2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8B62-8AED-439C-ACD7-94789F03789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CB0A-E05F-4422-BBA3-61FD65E5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CHANCELLOR’S REPORT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9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CHANCELLOR’S COUNCIL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8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FACULTY FIRST FRIDAYS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3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REVIEW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1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WELCOMING MIKE MIDDLETON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1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 EXPLORING SYSTEM RELATIONSHIP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8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ALL YOU DO …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0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(4:3)</PresentationFormat>
  <Paragraphs>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CHANCELLOR’S REPORT</vt:lpstr>
      <vt:lpstr>CHANCELLOR’S COUNCIL</vt:lpstr>
      <vt:lpstr>FACULTY FIRST FRIDAYS</vt:lpstr>
      <vt:lpstr>ADMINISTRATIVE REVIEW</vt:lpstr>
      <vt:lpstr>WELCOMING MIKE MIDDLETON</vt:lpstr>
      <vt:lpstr>MU EXPLORING SYSTEM RELATIONSHIP</vt:lpstr>
      <vt:lpstr>FOR ALL YOU DO …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CHANCELLOR’S REPORT</dc:title>
  <dc:creator>McCune, Liz</dc:creator>
  <cp:lastModifiedBy>Palmer, Barbara J.</cp:lastModifiedBy>
  <cp:revision>1</cp:revision>
  <dcterms:created xsi:type="dcterms:W3CDTF">2016-01-27T15:08:04Z</dcterms:created>
  <dcterms:modified xsi:type="dcterms:W3CDTF">2016-01-27T21:27:26Z</dcterms:modified>
</cp:coreProperties>
</file>