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7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4B911-BDD6-43C4-BA96-6D90D1003202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95E1E-EE78-4FDA-83B4-04B203C88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3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95E1E-EE78-4FDA-83B4-04B203C88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52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8941-47DA-48D6-AEC4-3176F387923B}" type="datetime1">
              <a:rPr lang="en-US" smtClean="0"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B5758-37B6-4E81-A97A-89A13F966255}" type="datetime1">
              <a:rPr lang="en-US" smtClean="0"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58787-F5A6-49D1-95B7-C47AEA48C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smtClean="0"/>
              <a:t>CAMPUS UPDATE</a:t>
            </a:r>
            <a:endParaRPr lang="en-US" sz="6000" dirty="0"/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3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THE STATE OF U.S. HIGHER EDUCATION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THE STATE OF U.S. HIGHER EDUCATION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32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THE STATE OF U.S. HIGHER EDUCATION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6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900" smtClean="0">
                <a:latin typeface="Tungsten Semibold" pitchFamily="50" charset="0"/>
              </a:rPr>
              <a:t>THE STATE OF U.S. HIGHER EDUCATION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9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GOVERNOR’S BUDGET PROPOSAL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5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ungsten Semibold" pitchFamily="50" charset="0"/>
              </a:rPr>
              <a:t>IMPORTANT LEGISLATION</a:t>
            </a:r>
            <a:endParaRPr lang="en-US" sz="5900" dirty="0">
              <a:latin typeface="Tungsten Semibold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1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8787-F5A6-49D1-95B7-C47AEA48C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8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</Words>
  <Application>Microsoft Office PowerPoint</Application>
  <PresentationFormat>On-screen Show (4:3)</PresentationFormat>
  <Paragraphs>16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Tungsten Semibold</vt:lpstr>
      <vt:lpstr>Office Theme</vt:lpstr>
      <vt:lpstr>CAMPUS UPDATE</vt:lpstr>
      <vt:lpstr>THE STATE OF U.S. HIGHER EDUCATION</vt:lpstr>
      <vt:lpstr>THE STATE OF U.S. HIGHER EDUCATION</vt:lpstr>
      <vt:lpstr>THE STATE OF U.S. HIGHER EDUCATION</vt:lpstr>
      <vt:lpstr>THE STATE OF U.S. HIGHER EDUCATION</vt:lpstr>
      <vt:lpstr>GOVERNOR’S BUDGET PROPOSAL</vt:lpstr>
      <vt:lpstr>IMPORTANT LEGISLATION</vt:lpstr>
      <vt:lpstr>PowerPoint Presentation</vt:lpstr>
    </vt:vector>
  </TitlesOfParts>
  <Company>Missouri S&amp;T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UPDATE</dc:title>
  <dc:creator>Hasner, Velvet I.</dc:creator>
  <cp:lastModifiedBy>Palmer, Barbara J.</cp:lastModifiedBy>
  <cp:revision>2</cp:revision>
  <dcterms:created xsi:type="dcterms:W3CDTF">2018-01-25T14:32:39Z</dcterms:created>
  <dcterms:modified xsi:type="dcterms:W3CDTF">2018-01-25T14:45:12Z</dcterms:modified>
</cp:coreProperties>
</file>