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DA39-27EB-4D57-BD2E-5CF4848FA573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6942-9BBC-4C15-9BE1-246A45D9C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4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0DA39-27EB-4D57-BD2E-5CF4848FA573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06942-9BBC-4C15-9BE1-246A45D9C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3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/>
              <a:t>CAMPUS UPDATE</a:t>
            </a:r>
            <a:endParaRPr lang="en-US" sz="6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80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ungsten Semibold" pitchFamily="50" charset="0"/>
              </a:rPr>
              <a:t>UM SYSTEM ACTIVITY ANALYSIS SURVEY</a:t>
            </a:r>
            <a:endParaRPr lang="en-US" sz="5900" dirty="0">
              <a:latin typeface="Tungsten Semibold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01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45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900" smtClean="0">
                <a:latin typeface="Tungsten Semibold" pitchFamily="50" charset="0"/>
              </a:rPr>
              <a:t>HIGHLY SELECTIVE STATUS</a:t>
            </a:r>
            <a:endParaRPr lang="en-US" sz="5900" dirty="0">
              <a:latin typeface="Tungsten Semibold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15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900" smtClean="0">
                <a:latin typeface="Tungsten Semibold" pitchFamily="50" charset="0"/>
              </a:rPr>
              <a:t>HIGHLY SELECTIVE STATUS</a:t>
            </a:r>
            <a:endParaRPr lang="en-US" sz="5900" dirty="0">
              <a:latin typeface="Tungsten Semibold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68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900" smtClean="0">
                <a:latin typeface="Tungsten Semibold" pitchFamily="50" charset="0"/>
              </a:rPr>
              <a:t>HIGHLY SELECTIVE STATUS</a:t>
            </a:r>
            <a:endParaRPr lang="en-US" sz="5900" dirty="0">
              <a:latin typeface="Tungsten Semibold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2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900" smtClean="0">
                <a:latin typeface="Tungsten Semibold" pitchFamily="50" charset="0"/>
              </a:rPr>
              <a:t>SELECTIVE STATUS</a:t>
            </a:r>
            <a:endParaRPr lang="en-US" sz="5900" dirty="0">
              <a:latin typeface="Tungsten Semibold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44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900" smtClean="0">
                <a:latin typeface="Tungsten Semibold" pitchFamily="50" charset="0"/>
              </a:rPr>
              <a:t>SELECTIVE STATUS</a:t>
            </a:r>
            <a:endParaRPr lang="en-US" sz="5900" dirty="0">
              <a:latin typeface="Tungsten Semibold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2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900" smtClean="0">
                <a:latin typeface="Tungsten Semibold" pitchFamily="50" charset="0"/>
              </a:rPr>
              <a:t>2015 NATIONAL RANK BASED ON ACT</a:t>
            </a:r>
            <a:endParaRPr lang="en-US" sz="5900" dirty="0">
              <a:latin typeface="Tungsten Semibold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78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900" smtClean="0">
                <a:latin typeface="Tungsten Semibold" pitchFamily="50" charset="0"/>
              </a:rPr>
              <a:t>2015 NATIONAL RANK BASED ON ACT</a:t>
            </a:r>
            <a:endParaRPr lang="en-US" sz="5900" dirty="0">
              <a:latin typeface="Tungsten Semibold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28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ungsten Semibold" pitchFamily="50" charset="0"/>
              </a:rPr>
              <a:t>COLLECTED RULES AND REGULATIONS</a:t>
            </a:r>
            <a:endParaRPr lang="en-US" sz="5900" dirty="0">
              <a:latin typeface="Tungsten Semibold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72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On-screen Show (4:3)</PresentationFormat>
  <Paragraphs>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Tungsten Semibold</vt:lpstr>
      <vt:lpstr>Office Theme</vt:lpstr>
      <vt:lpstr>CAMPUS UPDATE</vt:lpstr>
      <vt:lpstr>HIGHLY SELECTIVE STATUS</vt:lpstr>
      <vt:lpstr>HIGHLY SELECTIVE STATUS</vt:lpstr>
      <vt:lpstr>HIGHLY SELECTIVE STATUS</vt:lpstr>
      <vt:lpstr>SELECTIVE STATUS</vt:lpstr>
      <vt:lpstr>SELECTIVE STATUS</vt:lpstr>
      <vt:lpstr>2015 NATIONAL RANK BASED ON ACT</vt:lpstr>
      <vt:lpstr>2015 NATIONAL RANK BASED ON ACT</vt:lpstr>
      <vt:lpstr>COLLECTED RULES AND REGULATIONS</vt:lpstr>
      <vt:lpstr>UM SYSTEM ACTIVITY ANALYSIS SURVEY</vt:lpstr>
      <vt:lpstr>PowerPoint Presentation</vt:lpstr>
    </vt:vector>
  </TitlesOfParts>
  <Company>Missouri S&amp;T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CAMPUS UPDATE</dc:title>
  <dc:creator>Hasner, Velvet I.</dc:creator>
  <cp:lastModifiedBy>Hasner, Velvet I.</cp:lastModifiedBy>
  <cp:revision>1</cp:revision>
  <dcterms:created xsi:type="dcterms:W3CDTF">2018-02-21T21:17:26Z</dcterms:created>
  <dcterms:modified xsi:type="dcterms:W3CDTF">2018-02-21T21:17:26Z</dcterms:modified>
</cp:coreProperties>
</file>