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CC9D-690B-4F28-853B-C85D376C20A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6272-92C8-4473-BDCE-ED9AEA37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CC9D-690B-4F28-853B-C85D376C20A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06272-92C8-4473-BDCE-ED9AEA37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CAMPUS UPDATE</a:t>
            </a:r>
            <a:endParaRPr lang="en-US" sz="6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9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ungsten Semibold" pitchFamily="50" charset="0"/>
              </a:rPr>
              <a:t>‘HIGHLY SELECTIVE’ DESIGNATION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0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ungsten Semibold" pitchFamily="50" charset="0"/>
              </a:rPr>
              <a:t>‘HIGHLY SELECTIVE’ DESIGNATION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5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ungsten Semibold" pitchFamily="50" charset="0"/>
              </a:rPr>
              <a:t>FY19 BUDGET PLANNING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6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10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Tungsten Semibold</vt:lpstr>
      <vt:lpstr>Office Theme</vt:lpstr>
      <vt:lpstr>CAMPUS UPDATE</vt:lpstr>
      <vt:lpstr>‘HIGHLY SELECTIVE’ DESIGNATION</vt:lpstr>
      <vt:lpstr>‘HIGHLY SELECTIVE’ DESIGNATION</vt:lpstr>
      <vt:lpstr>FY19 BUDGET PLANNING</vt:lpstr>
      <vt:lpstr>PowerPoint Presentation</vt:lpstr>
    </vt:vector>
  </TitlesOfParts>
  <Company>Missouri S&amp;T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UPDATE</dc:title>
  <dc:creator>Hasner, Velvet I.</dc:creator>
  <cp:lastModifiedBy>Hasner, Velvet I.</cp:lastModifiedBy>
  <cp:revision>1</cp:revision>
  <dcterms:created xsi:type="dcterms:W3CDTF">2018-06-13T14:53:43Z</dcterms:created>
  <dcterms:modified xsi:type="dcterms:W3CDTF">2018-06-13T14:53:43Z</dcterms:modified>
</cp:coreProperties>
</file>