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7010400" cy="92964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7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1FFD-01C7-4831-A0F1-0710E0AB721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B795-6C61-460C-B93F-14FF6240C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6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B1FFD-01C7-4831-A0F1-0710E0AB721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FB795-6C61-460C-B93F-14FF6240C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7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20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55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9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921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0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Careaga, Andrew P.</dc:creator>
  <cp:lastModifiedBy>Palmer, Barbara J.</cp:lastModifiedBy>
  <cp:revision>2</cp:revision>
  <dcterms:created xsi:type="dcterms:W3CDTF">2019-01-23T23:17:40Z</dcterms:created>
  <dcterms:modified xsi:type="dcterms:W3CDTF">2019-01-24T22:17:49Z</dcterms:modified>
</cp:coreProperties>
</file>