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6" r:id="rId2"/>
    <p:sldMasterId id="2147483672" r:id="rId3"/>
  </p:sldMasterIdLst>
  <p:notesMasterIdLst>
    <p:notesMasterId r:id="rId9"/>
  </p:notesMasterIdLst>
  <p:handoutMasterIdLst>
    <p:handoutMasterId r:id="rId10"/>
  </p:handoutMasterIdLst>
  <p:sldIdLst>
    <p:sldId id="259" r:id="rId4"/>
    <p:sldId id="262" r:id="rId5"/>
    <p:sldId id="280" r:id="rId6"/>
    <p:sldId id="279" r:id="rId7"/>
    <p:sldId id="266" r:id="rId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2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5F83"/>
    <a:srgbClr val="509E2F"/>
    <a:srgbClr val="003B49"/>
    <a:srgbClr val="B2B4B2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45" d="100"/>
          <a:sy n="145" d="100"/>
        </p:scale>
        <p:origin x="624" y="126"/>
      </p:cViewPr>
      <p:guideLst>
        <p:guide orient="horz" pos="1582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8914F0EF-D60A-4135-A359-2B350816A03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FABDA07D-6810-48FB-810A-E205AF4E8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2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534546"/>
            <a:ext cx="6972300" cy="29231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7284" y="4142233"/>
            <a:ext cx="1010412" cy="817245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9144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40180"/>
            <a:ext cx="8197114" cy="285756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298002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42488"/>
            <a:ext cx="9342553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5"/>
            <a:ext cx="8076956" cy="301162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42488"/>
            <a:ext cx="9342553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6" y="1302545"/>
            <a:ext cx="8021637" cy="3324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42488"/>
            <a:ext cx="9342553" cy="350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1740181"/>
            <a:ext cx="8197114" cy="23383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298002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9144000" cy="3429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3929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4142233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5"/>
            <a:ext cx="8196210" cy="2776032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14)</a:t>
            </a:r>
            <a:endParaRPr lang="en-US" dirty="0"/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9144000" cy="3429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3929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4142233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6" y="1302545"/>
            <a:ext cx="8021637" cy="2742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9144000" cy="3429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3929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4142233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420507"/>
            <a:ext cx="6972300" cy="1981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52013"/>
            <a:ext cx="9342553" cy="35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40180"/>
            <a:ext cx="8197114" cy="285756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298002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52013"/>
            <a:ext cx="9342553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5"/>
            <a:ext cx="8196210" cy="301162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 smtClean="0"/>
              <a:t>Bulleted content here (</a:t>
            </a:r>
            <a:r>
              <a:rPr lang="en-US" dirty="0" err="1" smtClean="0"/>
              <a:t>Orgon</a:t>
            </a:r>
            <a:r>
              <a:rPr lang="en-US" dirty="0" smtClean="0"/>
              <a:t> Slab Light,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Light,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Light,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Light,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Light14)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52013"/>
            <a:ext cx="9342553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6" y="1302545"/>
            <a:ext cx="8021637" cy="3324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52013"/>
            <a:ext cx="9342553" cy="350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81535"/>
            <a:ext cx="6972300" cy="276025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52013"/>
            <a:ext cx="9342553" cy="350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8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Faculty Senate Update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Christopher G. Maples, Interim Chancellor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March 21, 2019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32076" y="392933"/>
            <a:ext cx="8776743" cy="743999"/>
          </a:xfrm>
        </p:spPr>
        <p:txBody>
          <a:bodyPr/>
          <a:lstStyle/>
          <a:p>
            <a:r>
              <a:rPr lang="en-US" dirty="0" smtClean="0"/>
              <a:t>LEGISLATIVE SHOWCASE: FEBRUARY 21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66" y="1136932"/>
            <a:ext cx="3702962" cy="3614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8681" y="2605360"/>
            <a:ext cx="23156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smtClean="0">
                <a:solidFill>
                  <a:srgbClr val="000000"/>
                </a:solidFill>
              </a:rPr>
              <a:t>Mars Rover Design Team members </a:t>
            </a:r>
            <a:r>
              <a:rPr lang="en-US" sz="1100" b="1" i="1" dirty="0" err="1" smtClean="0">
                <a:solidFill>
                  <a:srgbClr val="000000"/>
                </a:solidFill>
              </a:rPr>
              <a:t>Té</a:t>
            </a:r>
            <a:r>
              <a:rPr lang="en-US" sz="1100" b="1" i="1" dirty="0" err="1" smtClean="0">
                <a:solidFill>
                  <a:srgbClr val="000000"/>
                </a:solidFill>
              </a:rPr>
              <a:t>a</a:t>
            </a:r>
            <a:r>
              <a:rPr lang="en-US" sz="1100" b="1" i="1" dirty="0" smtClean="0">
                <a:solidFill>
                  <a:srgbClr val="000000"/>
                </a:solidFill>
              </a:rPr>
              <a:t> Thomas </a:t>
            </a:r>
            <a:r>
              <a:rPr lang="en-US" sz="1100" i="1" dirty="0" smtClean="0">
                <a:solidFill>
                  <a:srgbClr val="000000"/>
                </a:solidFill>
              </a:rPr>
              <a:t>(Business) and </a:t>
            </a:r>
            <a:r>
              <a:rPr lang="en-US" sz="1100" b="1" i="1" dirty="0" smtClean="0">
                <a:solidFill>
                  <a:srgbClr val="000000"/>
                </a:solidFill>
              </a:rPr>
              <a:t>Andrew Rausch </a:t>
            </a:r>
            <a:r>
              <a:rPr lang="en-US" sz="1100" i="1" dirty="0" smtClean="0">
                <a:solidFill>
                  <a:srgbClr val="000000"/>
                </a:solidFill>
              </a:rPr>
              <a:t>(Mechanical Engineering) with Curator Jon </a:t>
            </a:r>
            <a:r>
              <a:rPr lang="en-US" sz="1100" i="1" dirty="0" err="1" smtClean="0">
                <a:solidFill>
                  <a:srgbClr val="000000"/>
                </a:solidFill>
              </a:rPr>
              <a:t>Sundvold</a:t>
            </a:r>
            <a:r>
              <a:rPr lang="en-US" sz="1100" i="1" dirty="0" smtClean="0">
                <a:solidFill>
                  <a:srgbClr val="000000"/>
                </a:solidFill>
              </a:rPr>
              <a:t>, Joe Miner and Interim Chancellor Chris Maples</a:t>
            </a:r>
            <a:endParaRPr lang="en-US" sz="11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32076" y="392933"/>
            <a:ext cx="8776743" cy="743999"/>
          </a:xfrm>
        </p:spPr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99909" y="919844"/>
            <a:ext cx="8441075" cy="2776032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/>
              <a:t>March 27 </a:t>
            </a:r>
            <a:r>
              <a:rPr lang="en-US" sz="2200" dirty="0" smtClean="0"/>
              <a:t>– Chris Maples Memphis recruitment trip</a:t>
            </a:r>
          </a:p>
          <a:p>
            <a:pPr marL="0" indent="0">
              <a:buNone/>
            </a:pPr>
            <a:r>
              <a:rPr lang="en-US" sz="2200" b="1" dirty="0" smtClean="0"/>
              <a:t>April </a:t>
            </a:r>
            <a:r>
              <a:rPr lang="en-US" sz="2200" b="1" dirty="0" smtClean="0"/>
              <a:t>1-30 </a:t>
            </a:r>
            <a:r>
              <a:rPr lang="en-US" sz="2200" dirty="0" smtClean="0"/>
              <a:t>– Philanthropy Month</a:t>
            </a:r>
          </a:p>
          <a:p>
            <a:pPr marL="0" indent="0">
              <a:buNone/>
            </a:pPr>
            <a:r>
              <a:rPr lang="en-US" sz="2200" b="1" dirty="0" smtClean="0"/>
              <a:t>April 2</a:t>
            </a:r>
            <a:r>
              <a:rPr lang="en-US" sz="2200" dirty="0" smtClean="0"/>
              <a:t> – 150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anniversary open forum</a:t>
            </a:r>
          </a:p>
          <a:p>
            <a:pPr marL="0" indent="0">
              <a:buNone/>
            </a:pPr>
            <a:r>
              <a:rPr lang="en-US" sz="2200" b="1" dirty="0" smtClean="0"/>
              <a:t>April 11 </a:t>
            </a:r>
            <a:r>
              <a:rPr lang="en-US" sz="2200" dirty="0" smtClean="0"/>
              <a:t>– Board of Curators</a:t>
            </a:r>
          </a:p>
          <a:p>
            <a:pPr marL="0" indent="0">
              <a:buNone/>
            </a:pPr>
            <a:r>
              <a:rPr lang="en-US" sz="2200" b="1" dirty="0" smtClean="0"/>
              <a:t>April 24 </a:t>
            </a:r>
            <a:r>
              <a:rPr lang="en-US" sz="2200" dirty="0" smtClean="0"/>
              <a:t>– Woman of the Year </a:t>
            </a:r>
          </a:p>
          <a:p>
            <a:pPr marL="0" indent="0">
              <a:buNone/>
            </a:pPr>
            <a:r>
              <a:rPr lang="en-US" sz="2200" b="1" dirty="0" smtClean="0"/>
              <a:t>April 25 </a:t>
            </a:r>
            <a:r>
              <a:rPr lang="en-US" sz="2200" dirty="0" smtClean="0"/>
              <a:t>– Board of Trustees </a:t>
            </a:r>
          </a:p>
          <a:p>
            <a:pPr marL="0" indent="0">
              <a:buNone/>
            </a:pPr>
            <a:r>
              <a:rPr lang="en-US" sz="2200" b="1" dirty="0" smtClean="0"/>
              <a:t>April 25 </a:t>
            </a:r>
            <a:r>
              <a:rPr lang="en-US" sz="2200" dirty="0" smtClean="0"/>
              <a:t>– Fitness Center Dedication</a:t>
            </a:r>
          </a:p>
          <a:p>
            <a:pPr marL="0" indent="0">
              <a:buNone/>
            </a:pPr>
            <a:r>
              <a:rPr lang="en-US" sz="2200" b="1" dirty="0" smtClean="0"/>
              <a:t>April 26 </a:t>
            </a:r>
            <a:r>
              <a:rPr lang="en-US" sz="2200" dirty="0" smtClean="0"/>
              <a:t>– </a:t>
            </a:r>
            <a:r>
              <a:rPr lang="en-US" sz="2200" dirty="0" err="1" smtClean="0"/>
              <a:t>Kummer</a:t>
            </a:r>
            <a:r>
              <a:rPr lang="en-US" sz="2200" dirty="0" smtClean="0"/>
              <a:t> Student Design Center Expansion </a:t>
            </a:r>
            <a:r>
              <a:rPr lang="en-US" sz="2200" dirty="0" smtClean="0"/>
              <a:t>Dedication</a:t>
            </a:r>
          </a:p>
          <a:p>
            <a:pPr marL="0" indent="0">
              <a:buNone/>
            </a:pPr>
            <a:r>
              <a:rPr lang="en-US" sz="2200" b="1" dirty="0" smtClean="0"/>
              <a:t>May 6-10 </a:t>
            </a:r>
            <a:r>
              <a:rPr lang="en-US" sz="2200" dirty="0" smtClean="0"/>
              <a:t>– D.C. recruitment</a:t>
            </a:r>
          </a:p>
          <a:p>
            <a:pPr marL="0" indent="0">
              <a:buNone/>
            </a:pPr>
            <a:r>
              <a:rPr lang="en-US" sz="2200" b="1" dirty="0" smtClean="0"/>
              <a:t>May 7</a:t>
            </a:r>
            <a:r>
              <a:rPr lang="en-US" sz="2200" dirty="0" smtClean="0"/>
              <a:t> – General Faculty meeting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9352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32076" y="392933"/>
            <a:ext cx="8776743" cy="743999"/>
          </a:xfrm>
        </p:spPr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816"/>
            <a:ext cx="91440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381535"/>
            <a:ext cx="9143999" cy="2760254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2"/>
                </a:solidFill>
                <a:latin typeface="Orgon Slab" panose="02000503000000020004" pitchFamily="50" charset="0"/>
              </a:rPr>
              <a:t>THANK YOU!</a:t>
            </a:r>
          </a:p>
          <a:p>
            <a:pPr algn="ctr"/>
            <a:r>
              <a:rPr lang="en-US" sz="5400" dirty="0" smtClean="0">
                <a:solidFill>
                  <a:schemeClr val="bg2"/>
                </a:solidFill>
                <a:latin typeface="Orgon Slab" panose="02000503000000020004" pitchFamily="50" charset="0"/>
              </a:rPr>
              <a:t>QUESTIONS? </a:t>
            </a:r>
            <a:endParaRPr lang="en-US" sz="3600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</TotalTime>
  <Words>123</Words>
  <Application>Microsoft Office PowerPoint</Application>
  <PresentationFormat>On-screen Show (16:9)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Careaga, Andrew P.</cp:lastModifiedBy>
  <cp:revision>49</cp:revision>
  <cp:lastPrinted>2019-01-23T23:00:53Z</cp:lastPrinted>
  <dcterms:created xsi:type="dcterms:W3CDTF">2014-10-14T00:51:43Z</dcterms:created>
  <dcterms:modified xsi:type="dcterms:W3CDTF">2019-03-21T11:51:02Z</dcterms:modified>
</cp:coreProperties>
</file>