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C9D2-C8CA-4D1E-A627-4C86D49888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E00E-C1CC-483F-8BF0-25541FAC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C9D2-C8CA-4D1E-A627-4C86D49888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0E00E-C1CC-483F-8BF0-25541FACB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1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Hasner, Velvet I.</dc:creator>
  <cp:lastModifiedBy>Hasner, Velvet I.</cp:lastModifiedBy>
  <cp:revision>1</cp:revision>
  <dcterms:created xsi:type="dcterms:W3CDTF">2020-09-09T14:25:33Z</dcterms:created>
  <dcterms:modified xsi:type="dcterms:W3CDTF">2020-09-09T14:25:33Z</dcterms:modified>
</cp:coreProperties>
</file>