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72" autoAdjust="0"/>
    <p:restoredTop sz="96659" autoAdjust="0"/>
  </p:normalViewPr>
  <p:slideViewPr>
    <p:cSldViewPr snapToGrid="0">
      <p:cViewPr>
        <p:scale>
          <a:sx n="80" d="100"/>
          <a:sy n="80" d="100"/>
        </p:scale>
        <p:origin x="-1818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95800" y="390525"/>
            <a:ext cx="4419600" cy="677863"/>
          </a:xfrm>
        </p:spPr>
        <p:txBody>
          <a:bodyPr/>
          <a:lstStyle/>
          <a:p>
            <a:r>
              <a:rPr lang="en-US" sz="2400" dirty="0" smtClean="0"/>
              <a:t>Curricula Committee Report</a:t>
            </a:r>
            <a:br>
              <a:rPr lang="en-US" sz="2400" dirty="0" smtClean="0"/>
            </a:br>
            <a:r>
              <a:rPr lang="en-US" sz="2400" dirty="0" smtClean="0"/>
              <a:t>March 17, 2011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68779"/>
            <a:ext cx="9143999" cy="5581403"/>
          </a:xfrm>
        </p:spPr>
        <p:txBody>
          <a:bodyPr/>
          <a:lstStyle/>
          <a:p>
            <a:r>
              <a:rPr lang="en-US" dirty="0" smtClean="0"/>
              <a:t>The Curricula Committee report includes: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5 Degree Change (DC) forms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DC0377 – Replace FE assessment with Associate Engineering Manager Certification Exam for Engineering Management BS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DC0378/0379 – Make Psych 10 required for Bachelor in Psychology with Secondary Education Emphasis degrees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DC0380 – Modify humanities elective in Computer Science</a:t>
            </a:r>
          </a:p>
          <a:p>
            <a:pPr marL="457200" lvl="2">
              <a:spcBef>
                <a:spcPts val="300"/>
              </a:spcBef>
            </a:pPr>
            <a:r>
              <a:rPr lang="en-US" dirty="0" smtClean="0"/>
              <a:t>DC0385 – Course number update for non-thesis MS in Explosive Engineering</a:t>
            </a:r>
          </a:p>
          <a:p>
            <a:pPr marL="457200" lvl="1">
              <a:spcBef>
                <a:spcPts val="300"/>
              </a:spcBef>
            </a:pPr>
            <a:r>
              <a:rPr lang="en-US" sz="2400" dirty="0" smtClean="0"/>
              <a:t>20 Course Change (CC) forms</a:t>
            </a:r>
          </a:p>
          <a:p>
            <a:pPr marL="457200" lvl="1">
              <a:spcBef>
                <a:spcPts val="300"/>
              </a:spcBef>
            </a:pPr>
            <a:r>
              <a:rPr lang="en-US" sz="2400" smtClean="0"/>
              <a:t>12 </a:t>
            </a:r>
            <a:r>
              <a:rPr lang="en-US" sz="2400" dirty="0" smtClean="0"/>
              <a:t>Experimental Course (EC) forms (</a:t>
            </a:r>
            <a:r>
              <a:rPr lang="en-US" sz="2400" i="1" dirty="0" smtClean="0"/>
              <a:t>informational only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The Curricula Committee moves for the approval of the DCs and CCs in the report.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10794</TotalTime>
  <Words>99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default</vt:lpstr>
      <vt:lpstr>1_default</vt:lpstr>
      <vt:lpstr>2_default</vt:lpstr>
      <vt:lpstr>3_default</vt:lpstr>
      <vt:lpstr>Curricula Committee Report March 17, 2011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434</cp:revision>
  <dcterms:created xsi:type="dcterms:W3CDTF">2004-02-18T13:58:40Z</dcterms:created>
  <dcterms:modified xsi:type="dcterms:W3CDTF">2011-03-16T19:53:31Z</dcterms:modified>
</cp:coreProperties>
</file>