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8"/>
  </p:notesMasterIdLst>
  <p:handoutMasterIdLst>
    <p:handoutMasterId r:id="rId9"/>
  </p:handoutMasterIdLst>
  <p:sldIdLst>
    <p:sldId id="261" r:id="rId5"/>
    <p:sldId id="262" r:id="rId6"/>
    <p:sldId id="263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79" autoAdjust="0"/>
    <p:restoredTop sz="96686" autoAdjust="0"/>
  </p:normalViewPr>
  <p:slideViewPr>
    <p:cSldViewPr snapToGrid="0">
      <p:cViewPr>
        <p:scale>
          <a:sx n="80" d="100"/>
          <a:sy n="80" d="100"/>
        </p:scale>
        <p:origin x="-1944" y="-34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April 19,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The Campus Curricula Committee report includes</a:t>
            </a:r>
            <a:r>
              <a:rPr lang="en-US" dirty="0" smtClean="0"/>
              <a:t>:</a:t>
            </a:r>
          </a:p>
          <a:p>
            <a:pPr marL="457200" lvl="1">
              <a:spcBef>
                <a:spcPts val="300"/>
              </a:spcBef>
            </a:pPr>
            <a:r>
              <a:rPr lang="en-US" dirty="0" smtClean="0"/>
              <a:t>1 Name Change (NC) form</a:t>
            </a:r>
          </a:p>
          <a:p>
            <a:pPr marL="171450" lvl="1" indent="0">
              <a:spcBef>
                <a:spcPts val="300"/>
              </a:spcBef>
              <a:buNone/>
            </a:pPr>
            <a:r>
              <a:rPr lang="en-US" dirty="0" smtClean="0"/>
              <a:t>NC15 – Change Chemical &amp; Biological Engineering department’s name to “Chemical &amp; </a:t>
            </a:r>
            <a:r>
              <a:rPr lang="en-US" dirty="0"/>
              <a:t>Biochemical Engineering”; </a:t>
            </a:r>
            <a:r>
              <a:rPr lang="en-US" dirty="0" smtClean="0"/>
              <a:t>the Budgetary Affairs Committee has </a:t>
            </a:r>
            <a:r>
              <a:rPr lang="en-US" dirty="0"/>
              <a:t>no objections to the </a:t>
            </a:r>
            <a:r>
              <a:rPr lang="en-US" dirty="0" smtClean="0"/>
              <a:t>request, </a:t>
            </a:r>
            <a:r>
              <a:rPr lang="en-US" dirty="0"/>
              <a:t>provided there are no financial implications (none were noted) and the faculty themselves approve of the name change (presumably without financial reorganization</a:t>
            </a:r>
            <a:r>
              <a:rPr lang="en-US" dirty="0" smtClean="0"/>
              <a:t>)</a:t>
            </a:r>
          </a:p>
          <a:p>
            <a:pPr marL="171450" lvl="1" indent="0">
              <a:spcBef>
                <a:spcPts val="300"/>
              </a:spcBef>
              <a:buNone/>
            </a:pPr>
            <a:endParaRPr lang="en-US" dirty="0"/>
          </a:p>
          <a:p>
            <a:pPr marL="171450" lvl="1" indent="0">
              <a:spcBef>
                <a:spcPts val="300"/>
              </a:spcBef>
              <a:buNone/>
            </a:pPr>
            <a:r>
              <a:rPr lang="en-US" b="1" dirty="0"/>
              <a:t>The Campus Curricula Committee moves for the approval of this report’s </a:t>
            </a:r>
            <a:r>
              <a:rPr lang="en-US" b="1" dirty="0" smtClean="0"/>
              <a:t>NC form.</a:t>
            </a:r>
            <a:endParaRPr lang="en-US" b="1" dirty="0"/>
          </a:p>
          <a:p>
            <a:pPr marL="171450" lvl="1" indent="0">
              <a:spcBef>
                <a:spcPts val="300"/>
              </a:spcBef>
              <a:buNone/>
            </a:pPr>
            <a:endParaRPr lang="en-US" sz="24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300"/>
              </a:spcBef>
            </a:pPr>
            <a:r>
              <a:rPr lang="en-US" dirty="0"/>
              <a:t>2 Degree Change (DC) forms</a:t>
            </a:r>
          </a:p>
          <a:p>
            <a:pPr marL="457200" lvl="2">
              <a:spcBef>
                <a:spcPts val="300"/>
              </a:spcBef>
            </a:pPr>
            <a:r>
              <a:rPr lang="en-US" sz="2800" dirty="0" smtClean="0"/>
              <a:t>DC0414 </a:t>
            </a:r>
            <a:r>
              <a:rPr lang="en-US" sz="2800" dirty="0"/>
              <a:t>– </a:t>
            </a:r>
            <a:r>
              <a:rPr lang="en-US" sz="2800" dirty="0" smtClean="0"/>
              <a:t>Change requirements </a:t>
            </a:r>
            <a:r>
              <a:rPr lang="en-US" sz="2800" dirty="0"/>
              <a:t>for the </a:t>
            </a:r>
            <a:r>
              <a:rPr lang="en-US" sz="2800" dirty="0" smtClean="0"/>
              <a:t>BA in Biological Sciences Secondary Education Emphasis area to make coursework more consistent with state requirements and to reduce the total credit hours from 137 to 131</a:t>
            </a:r>
          </a:p>
          <a:p>
            <a:pPr marL="457200" lvl="2">
              <a:spcBef>
                <a:spcPts val="300"/>
              </a:spcBef>
            </a:pPr>
            <a:r>
              <a:rPr lang="en-US" sz="2800" dirty="0" smtClean="0"/>
              <a:t>DC0415 – Create new Creative Writing minor</a:t>
            </a:r>
            <a:endParaRPr lang="en-US" sz="2800" dirty="0"/>
          </a:p>
          <a:p>
            <a:pPr marL="457200" lvl="1">
              <a:spcBef>
                <a:spcPts val="300"/>
              </a:spcBef>
            </a:pPr>
            <a:r>
              <a:rPr lang="en-US" dirty="0" smtClean="0"/>
              <a:t>15 </a:t>
            </a:r>
            <a:r>
              <a:rPr lang="en-US" dirty="0"/>
              <a:t>Course Change (CC) forms</a:t>
            </a:r>
          </a:p>
          <a:p>
            <a:pPr marL="457200" lvl="1">
              <a:spcBef>
                <a:spcPts val="300"/>
              </a:spcBef>
            </a:pPr>
            <a:r>
              <a:rPr lang="en-US" dirty="0" smtClean="0"/>
              <a:t>4 </a:t>
            </a:r>
            <a:r>
              <a:rPr lang="en-US" dirty="0"/>
              <a:t>Experimental Course (EC) forms (</a:t>
            </a:r>
            <a:r>
              <a:rPr lang="en-US" i="1" dirty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Campus Curricula Committee moves for the approval of this report’s DC and </a:t>
            </a:r>
            <a:r>
              <a:rPr lang="en-US" sz="2800" b="1" dirty="0" smtClean="0"/>
              <a:t>CC forms.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April 19, 2012</a:t>
            </a:r>
          </a:p>
        </p:txBody>
      </p:sp>
    </p:spTree>
    <p:extLst>
      <p:ext uri="{BB962C8B-B14F-4D97-AF65-F5344CB8AC3E}">
        <p14:creationId xmlns:p14="http://schemas.microsoft.com/office/powerpoint/2010/main" val="410387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At the January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2012 FS meeting, a </a:t>
            </a:r>
            <a:r>
              <a:rPr lang="en-US" sz="2800" dirty="0"/>
              <a:t>motion was </a:t>
            </a:r>
            <a:r>
              <a:rPr lang="en-US" sz="2800" dirty="0" smtClean="0"/>
              <a:t>passed to table the Chemical Engineering CC forms CC8202</a:t>
            </a:r>
            <a:r>
              <a:rPr lang="en-US" sz="2800" dirty="0"/>
              <a:t>, CC8203, and </a:t>
            </a:r>
            <a:r>
              <a:rPr lang="en-US" sz="2800" dirty="0" smtClean="0"/>
              <a:t>CC8204.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Campus Curricula Committee moves </a:t>
            </a:r>
            <a:r>
              <a:rPr lang="en-US" sz="2800" b="1" dirty="0" smtClean="0"/>
              <a:t>to </a:t>
            </a:r>
            <a:r>
              <a:rPr lang="en-US" sz="2800" b="1" dirty="0" err="1" smtClean="0"/>
              <a:t>untable</a:t>
            </a:r>
            <a:r>
              <a:rPr lang="en-US" sz="2800" b="1" dirty="0" smtClean="0"/>
              <a:t> and approve CC forms CC8202, CC8203, and CC8204.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April 19, 2012</a:t>
            </a:r>
          </a:p>
        </p:txBody>
      </p:sp>
    </p:spTree>
    <p:extLst>
      <p:ext uri="{BB962C8B-B14F-4D97-AF65-F5344CB8AC3E}">
        <p14:creationId xmlns:p14="http://schemas.microsoft.com/office/powerpoint/2010/main" val="20540451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10928</TotalTime>
  <Words>215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default</vt:lpstr>
      <vt:lpstr>1_default</vt:lpstr>
      <vt:lpstr>2_default</vt:lpstr>
      <vt:lpstr>3_default</vt:lpstr>
      <vt:lpstr>Campus Curricula Committee  Report April 19, 2012</vt:lpstr>
      <vt:lpstr>Campus Curricula Committee  Report April 19, 2012</vt:lpstr>
      <vt:lpstr>Campus Curricula Committee  Report April 19, 2012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Daniels, Mitsy</cp:lastModifiedBy>
  <cp:revision>456</cp:revision>
  <dcterms:created xsi:type="dcterms:W3CDTF">2004-02-18T13:58:40Z</dcterms:created>
  <dcterms:modified xsi:type="dcterms:W3CDTF">2012-04-17T21:27:48Z</dcterms:modified>
</cp:coreProperties>
</file>