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7"/>
  </p:notesMasterIdLst>
  <p:handoutMasterIdLst>
    <p:handoutMasterId r:id="rId8"/>
  </p:handoutMasterIdLst>
  <p:sldIdLst>
    <p:sldId id="264" r:id="rId5"/>
    <p:sldId id="265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80" d="100"/>
          <a:sy n="80" d="100"/>
        </p:scale>
        <p:origin x="-1860" y="-384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/>
              <a:t>Degree Change (DC) </a:t>
            </a:r>
            <a:r>
              <a:rPr lang="en-US" dirty="0" smtClean="0"/>
              <a:t>forms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0421 – Update the required courses for the minor in Engineering Management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0424 – Update a few of the courses for the B.S. in Applied Mathematics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0425 – Update a few of the courses for the B.S. in Applied Mathematics, Actuarial Science emphasis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0426 – Add an approved elective for the B.S. in Electrical Engineering, Power and Energy emphasis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0427 – Require at least a “C” in EE 391 for the B.S. in Electrical Engineering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0428 – Create a Minor in Electrical Engineering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October 18, 2012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 smtClean="0"/>
              <a:t>27 </a:t>
            </a:r>
            <a:r>
              <a:rPr lang="en-US" dirty="0"/>
              <a:t>Course Change (CC) forms</a:t>
            </a:r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16 </a:t>
            </a:r>
            <a:r>
              <a:rPr lang="en-US" dirty="0"/>
              <a:t>Experimental Course (EC) forms (</a:t>
            </a:r>
            <a:r>
              <a:rPr lang="en-US" i="1" dirty="0" smtClean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Campus Curricula Committee moves for the approval of this report’s DC and </a:t>
            </a:r>
            <a:r>
              <a:rPr lang="en-US" sz="2800" b="1" dirty="0" smtClean="0"/>
              <a:t>CC forms.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October 18, 2012</a:t>
            </a:r>
          </a:p>
        </p:txBody>
      </p:sp>
    </p:spTree>
    <p:extLst>
      <p:ext uri="{BB962C8B-B14F-4D97-AF65-F5344CB8AC3E}">
        <p14:creationId xmlns:p14="http://schemas.microsoft.com/office/powerpoint/2010/main" val="27798833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10965</TotalTime>
  <Words>144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default</vt:lpstr>
      <vt:lpstr>1_default</vt:lpstr>
      <vt:lpstr>2_default</vt:lpstr>
      <vt:lpstr>3_default</vt:lpstr>
      <vt:lpstr>Campus Curricula Committee  Report October 18, 2012</vt:lpstr>
      <vt:lpstr>Campus Curricula Committee  Report October 18, 2012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463</cp:revision>
  <dcterms:created xsi:type="dcterms:W3CDTF">2004-02-18T13:58:40Z</dcterms:created>
  <dcterms:modified xsi:type="dcterms:W3CDTF">2012-10-17T15:50:52Z</dcterms:modified>
</cp:coreProperties>
</file>