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8"/>
  </p:notesMasterIdLst>
  <p:handoutMasterIdLst>
    <p:handoutMasterId r:id="rId9"/>
  </p:handoutMasterIdLst>
  <p:sldIdLst>
    <p:sldId id="264" r:id="rId5"/>
    <p:sldId id="265" r:id="rId6"/>
    <p:sldId id="266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8</a:t>
            </a:r>
            <a:r>
              <a:rPr lang="en-US" dirty="0" smtClean="0"/>
              <a:t> Degree </a:t>
            </a:r>
            <a:r>
              <a:rPr lang="en-US" dirty="0"/>
              <a:t>Change (DC) </a:t>
            </a:r>
            <a:r>
              <a:rPr lang="en-US" dirty="0" smtClean="0"/>
              <a:t>forms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 smtClean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0434 – Create Ph.D. in Explosives Engineering</a:t>
            </a:r>
          </a:p>
          <a:p>
            <a:pPr marL="822960" lvl="2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/>
              <a:t>CCC finds the curricula aspects sound</a:t>
            </a:r>
          </a:p>
          <a:p>
            <a:pPr marL="822960" lvl="2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/>
              <a:t>Graduate Faculty voted in favor 70-4 with 1 abstention</a:t>
            </a:r>
          </a:p>
          <a:p>
            <a:pPr marL="822960" lvl="2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/>
              <a:t>Budgetary Affairs Committee </a:t>
            </a:r>
            <a:r>
              <a:rPr lang="en-US" dirty="0"/>
              <a:t>reports “The Ph.D. Program in Explosives appears to be financially feasible and is likely to have no negative financial impact on the </a:t>
            </a:r>
            <a:r>
              <a:rPr lang="en-US" dirty="0" smtClean="0"/>
              <a:t>S&amp;T </a:t>
            </a:r>
            <a:r>
              <a:rPr lang="en-US" dirty="0"/>
              <a:t>campus</a:t>
            </a:r>
            <a:r>
              <a:rPr lang="en-US" dirty="0" smtClean="0"/>
              <a:t>.”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 smtClean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0442 – For the B.S. in Computer Science, require a “C” or better grade in all Comp </a:t>
            </a:r>
            <a:r>
              <a:rPr lang="en-US" dirty="0" err="1" smtClean="0"/>
              <a:t>Sci</a:t>
            </a:r>
            <a:r>
              <a:rPr lang="en-US" dirty="0" smtClean="0"/>
              <a:t> courses as well as in Comp </a:t>
            </a:r>
            <a:r>
              <a:rPr lang="en-US" dirty="0" err="1" smtClean="0"/>
              <a:t>Eng</a:t>
            </a:r>
            <a:r>
              <a:rPr lang="en-US" dirty="0" smtClean="0"/>
              <a:t> 111, Comp </a:t>
            </a:r>
            <a:r>
              <a:rPr lang="en-US" dirty="0" err="1" smtClean="0"/>
              <a:t>Eng</a:t>
            </a:r>
            <a:r>
              <a:rPr lang="en-US" dirty="0" smtClean="0"/>
              <a:t> 213, and the ethics elective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February 21, 2013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80010" lvl="1" indent="0">
              <a:spcBef>
                <a:spcPts val="300"/>
              </a:spcBef>
              <a:buNone/>
            </a:pPr>
            <a:r>
              <a:rPr lang="en-US" dirty="0"/>
              <a:t>DC </a:t>
            </a:r>
            <a:r>
              <a:rPr lang="en-US" dirty="0" smtClean="0"/>
              <a:t>0444 – Revise the B.S. in Architectural Engineering technical electives</a:t>
            </a: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/>
              <a:t>DC </a:t>
            </a:r>
            <a:r>
              <a:rPr lang="en-US" dirty="0" smtClean="0"/>
              <a:t>0445 – Minor revision of the required courses for the B.S. in Information Science and Technology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0446 – </a:t>
            </a:r>
            <a:r>
              <a:rPr lang="en-US" dirty="0"/>
              <a:t>Minor revision of the required courses for the B.S. in </a:t>
            </a:r>
            <a:r>
              <a:rPr lang="en-US" dirty="0" smtClean="0"/>
              <a:t>Business and Management Systems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0447 – Create a minor in Global Sustainable Economics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0448 – Phase out the minor in Sustainable Business</a:t>
            </a: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DC 0449 – Revise the elective courses for the minor in Enterprise Resource Planning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February 21, 2013</a:t>
            </a:r>
          </a:p>
        </p:txBody>
      </p:sp>
    </p:spTree>
    <p:extLst>
      <p:ext uri="{BB962C8B-B14F-4D97-AF65-F5344CB8AC3E}">
        <p14:creationId xmlns:p14="http://schemas.microsoft.com/office/powerpoint/2010/main" val="10711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51 Course </a:t>
            </a:r>
            <a:r>
              <a:rPr lang="en-US" dirty="0"/>
              <a:t>Change (CC) forms</a:t>
            </a:r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7 Experimental </a:t>
            </a:r>
            <a:r>
              <a:rPr lang="en-US" dirty="0"/>
              <a:t>Course (EC) forms 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/>
              <a:t>The Campus Curricula Committee moves for the approval of this report’s DC and CC forms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February 21, 2013</a:t>
            </a:r>
          </a:p>
        </p:txBody>
      </p:sp>
    </p:spTree>
    <p:extLst>
      <p:ext uri="{BB962C8B-B14F-4D97-AF65-F5344CB8AC3E}">
        <p14:creationId xmlns:p14="http://schemas.microsoft.com/office/powerpoint/2010/main" val="29687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11133</TotalTime>
  <Words>226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default</vt:lpstr>
      <vt:lpstr>1_default</vt:lpstr>
      <vt:lpstr>2_default</vt:lpstr>
      <vt:lpstr>3_default</vt:lpstr>
      <vt:lpstr>Campus Curricula Committee  Report February 21, 2013</vt:lpstr>
      <vt:lpstr>Campus Curricula Committee  Report February 21, 2013</vt:lpstr>
      <vt:lpstr>Campus Curricula Committee  Report February 21, 2013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476</cp:revision>
  <dcterms:created xsi:type="dcterms:W3CDTF">2004-02-18T13:58:40Z</dcterms:created>
  <dcterms:modified xsi:type="dcterms:W3CDTF">2013-02-21T15:44:05Z</dcterms:modified>
</cp:coreProperties>
</file>