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6" r:id="rId2"/>
    <p:sldMasterId id="2147483657" r:id="rId3"/>
    <p:sldMasterId id="2147483658" r:id="rId4"/>
  </p:sldMasterIdLst>
  <p:notesMasterIdLst>
    <p:notesMasterId r:id="rId8"/>
  </p:notesMasterIdLst>
  <p:handoutMasterIdLst>
    <p:handoutMasterId r:id="rId9"/>
  </p:handoutMasterIdLst>
  <p:sldIdLst>
    <p:sldId id="262" r:id="rId5"/>
    <p:sldId id="265" r:id="rId6"/>
    <p:sldId id="264" r:id="rId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09" autoAdjust="0"/>
    <p:restoredTop sz="96686" autoAdjust="0"/>
  </p:normalViewPr>
  <p:slideViewPr>
    <p:cSldViewPr snapToGrid="0">
      <p:cViewPr>
        <p:scale>
          <a:sx n="80" d="100"/>
          <a:sy n="80" d="100"/>
        </p:scale>
        <p:origin x="-1860" y="-264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6500" y="1114425"/>
            <a:ext cx="23241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Significant DC items</a:t>
            </a:r>
          </a:p>
          <a:p>
            <a:pPr lvl="2"/>
            <a:r>
              <a:rPr lang="en-US" smtClean="0"/>
              <a:t>DC 0279  Significant modification to BS in Business and Management Systems</a:t>
            </a:r>
          </a:p>
          <a:p>
            <a:pPr lvl="2"/>
            <a:r>
              <a:rPr lang="en-US" smtClean="0"/>
              <a:t>DC 0280 Significant modification to BS in Information Science and Technology</a:t>
            </a:r>
          </a:p>
          <a:p>
            <a:pPr lvl="2"/>
            <a:r>
              <a:rPr lang="en-US" smtClean="0"/>
              <a:t>DC 0281 New Minor in Finance</a:t>
            </a:r>
          </a:p>
          <a:p>
            <a:pPr lvl="2"/>
            <a:r>
              <a:rPr lang="en-US" smtClean="0"/>
              <a:t>DC 0284 Significant modification to BS in Engineering Management, and renumbering of several courses</a:t>
            </a:r>
          </a:p>
          <a:p>
            <a:pPr lvl="2"/>
            <a:r>
              <a:rPr lang="en-US" smtClean="0"/>
              <a:t>DC 0291 Decrease of 1 credit hour of electives in Economics to bring total hours back to 120, correcting a previous oversight.</a:t>
            </a:r>
          </a:p>
          <a:p>
            <a:pPr lvl="2"/>
            <a:r>
              <a:rPr lang="en-US" smtClean="0"/>
              <a:t>DC 0293-0298 Significant modification to BS in Computer Science</a:t>
            </a:r>
          </a:p>
          <a:p>
            <a:pPr lvl="2"/>
            <a:endParaRPr lang="en-US" smtClean="0"/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2052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Discipline Specific Curriculum Committees (DSCC) as proposed by the Provost</a:t>
            </a:r>
          </a:p>
          <a:p>
            <a:pPr lvl="1"/>
            <a:r>
              <a:rPr lang="en-US" smtClean="0"/>
              <a:t>Four DSCCs</a:t>
            </a:r>
          </a:p>
          <a:p>
            <a:pPr lvl="1"/>
            <a:r>
              <a:rPr lang="en-US" smtClean="0"/>
              <a:t>Each degree program and minor is associated with one DSCC</a:t>
            </a:r>
          </a:p>
          <a:p>
            <a:pPr lvl="1"/>
            <a:r>
              <a:rPr lang="en-US" smtClean="0"/>
              <a:t>Each department has one representative on a DSCC</a:t>
            </a:r>
          </a:p>
          <a:p>
            <a:pPr lvl="2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3076" name="Picture 5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14425"/>
            <a:ext cx="4800600" cy="5210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Department representation on DSCCs</a:t>
            </a:r>
          </a:p>
          <a:p>
            <a:pPr lvl="2"/>
            <a:r>
              <a:rPr lang="en-US" smtClean="0"/>
              <a:t>Arts and Humanities</a:t>
            </a:r>
          </a:p>
          <a:p>
            <a:pPr lvl="3"/>
            <a:r>
              <a:rPr lang="en-US" smtClean="0"/>
              <a:t>Arts, Languages, and Philosophy</a:t>
            </a:r>
          </a:p>
          <a:p>
            <a:pPr lvl="3"/>
            <a:r>
              <a:rPr lang="en-US" smtClean="0"/>
              <a:t>English and Technical Communication</a:t>
            </a:r>
          </a:p>
          <a:p>
            <a:pPr lvl="3"/>
            <a:r>
              <a:rPr lang="en-US" smtClean="0"/>
              <a:t>History and Political Science</a:t>
            </a:r>
          </a:p>
          <a:p>
            <a:pPr lvl="2"/>
            <a:r>
              <a:rPr lang="en-US" smtClean="0"/>
              <a:t>Sciences</a:t>
            </a:r>
          </a:p>
          <a:p>
            <a:pPr lvl="3"/>
            <a:r>
              <a:rPr lang="en-US" smtClean="0"/>
              <a:t>Biology</a:t>
            </a:r>
          </a:p>
          <a:p>
            <a:pPr lvl="3"/>
            <a:r>
              <a:rPr lang="en-US" smtClean="0"/>
              <a:t>Chemistry</a:t>
            </a:r>
          </a:p>
          <a:p>
            <a:pPr lvl="3"/>
            <a:r>
              <a:rPr lang="en-US" smtClean="0"/>
              <a:t>Computer Science</a:t>
            </a:r>
          </a:p>
          <a:p>
            <a:pPr lvl="3"/>
            <a:r>
              <a:rPr lang="en-US" smtClean="0"/>
              <a:t>Geological Sciences (and Engineering)</a:t>
            </a:r>
          </a:p>
          <a:p>
            <a:pPr lvl="3"/>
            <a:r>
              <a:rPr lang="en-US" smtClean="0"/>
              <a:t>Mathematics and Statistics</a:t>
            </a:r>
          </a:p>
          <a:p>
            <a:pPr lvl="3"/>
            <a:r>
              <a:rPr lang="en-US" smtClean="0"/>
              <a:t>Physics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4100" name="Picture 4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1749" name="Rectangle 5"/>
          <p:cNvSpPr>
            <a:spLocks noChangeArrowheads="1"/>
          </p:cNvSpPr>
          <p:nvPr/>
        </p:nvSpPr>
        <p:spPr bwMode="auto">
          <a:xfrm>
            <a:off x="3648075" y="1343025"/>
            <a:ext cx="5286375" cy="429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Civil, Architectural and Environmental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Chemical and Biological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Electrical and Computer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Engineering Management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Geological (Sciences and)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Interdisciplinary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Materials Science and Engineering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Mechanical and Aerospace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Mining and Nuclear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Social Sciences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Business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Economics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96" charset="2"/>
              <a:buChar char="l"/>
              <a:defRPr/>
            </a:pPr>
            <a:r>
              <a:rPr lang="en-US" sz="3200"/>
              <a:t>Psychology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ar.mst.edu/currcom/cccmeeting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Announcements</a:t>
            </a:r>
          </a:p>
          <a:p>
            <a:r>
              <a:rPr lang="en-US" dirty="0" smtClean="0"/>
              <a:t>Daniel </a:t>
            </a:r>
            <a:r>
              <a:rPr lang="en-US" dirty="0"/>
              <a:t>Tauritz was re-elected by the Campus Curricula Committee as </a:t>
            </a:r>
            <a:r>
              <a:rPr lang="en-US" dirty="0" smtClean="0"/>
              <a:t>chair </a:t>
            </a:r>
            <a:r>
              <a:rPr lang="en-US" dirty="0"/>
              <a:t>for </a:t>
            </a:r>
            <a:r>
              <a:rPr lang="en-US" dirty="0" smtClean="0"/>
              <a:t>2012-2013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Campus Curricula Committee meeting dates for Fall Semester 2012 </a:t>
            </a:r>
            <a:r>
              <a:rPr lang="en-US" dirty="0" smtClean="0"/>
              <a:t>have been posted on </a:t>
            </a:r>
            <a:r>
              <a:rPr lang="en-US" dirty="0"/>
              <a:t>the Registrar’s web page </a:t>
            </a:r>
            <a:r>
              <a:rPr lang="en-US" dirty="0" smtClean="0"/>
              <a:t>at: </a:t>
            </a:r>
            <a:r>
              <a:rPr lang="en-US" dirty="0">
                <a:hlinkClick r:id="rId2"/>
              </a:rPr>
              <a:t>http://registrar.mst.edu/currcom/cccmeetings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410387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Announcements (continued)</a:t>
            </a:r>
          </a:p>
          <a:p>
            <a:r>
              <a:rPr lang="en-US" dirty="0" smtClean="0"/>
              <a:t>To </a:t>
            </a:r>
            <a:r>
              <a:rPr lang="en-US" dirty="0"/>
              <a:t>provide the campus with more detailed information on the curriculum forms being approved </a:t>
            </a:r>
            <a:r>
              <a:rPr lang="en-US" dirty="0" smtClean="0"/>
              <a:t>by the </a:t>
            </a:r>
            <a:r>
              <a:rPr lang="en-US" dirty="0"/>
              <a:t>CCC, they will, starting with FS2012, be scanned after final </a:t>
            </a:r>
            <a:r>
              <a:rPr lang="en-US" dirty="0" smtClean="0"/>
              <a:t>CCC edit </a:t>
            </a:r>
            <a:r>
              <a:rPr lang="en-US" dirty="0"/>
              <a:t>and </a:t>
            </a:r>
            <a:r>
              <a:rPr lang="en-US" dirty="0" smtClean="0"/>
              <a:t>incorporated in the CCC minutes as posted </a:t>
            </a:r>
            <a:r>
              <a:rPr lang="en-US" dirty="0"/>
              <a:t>on the </a:t>
            </a:r>
            <a:r>
              <a:rPr lang="en-US" dirty="0" smtClean="0"/>
              <a:t>Registrar’s CCC meetings page; the CCC report </a:t>
            </a:r>
            <a:r>
              <a:rPr lang="en-US" dirty="0"/>
              <a:t>to Faculty Senate will accordingly only list the approved form </a:t>
            </a:r>
            <a:r>
              <a:rPr lang="en-US" dirty="0" smtClean="0"/>
              <a:t>numbers and </a:t>
            </a:r>
            <a:r>
              <a:rPr lang="en-US" dirty="0"/>
              <a:t>refer to the posted scanned </a:t>
            </a:r>
            <a:r>
              <a:rPr lang="en-US" dirty="0" smtClean="0"/>
              <a:t>forms for details.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370216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30932"/>
          </a:xfrm>
        </p:spPr>
        <p:txBody>
          <a:bodyPr/>
          <a:lstStyle/>
          <a:p>
            <a:pPr marL="365760" lvl="1">
              <a:spcBef>
                <a:spcPts val="300"/>
              </a:spcBef>
            </a:pPr>
            <a:r>
              <a:rPr lang="en-US" dirty="0" smtClean="0"/>
              <a:t>1 </a:t>
            </a:r>
            <a:r>
              <a:rPr lang="en-US" dirty="0"/>
              <a:t>Degree Change (DC) </a:t>
            </a:r>
            <a:r>
              <a:rPr lang="en-US" dirty="0" smtClean="0"/>
              <a:t>form</a:t>
            </a:r>
          </a:p>
          <a:p>
            <a:pPr marL="80010" lvl="1" indent="0">
              <a:spcBef>
                <a:spcPts val="300"/>
              </a:spcBef>
              <a:buNone/>
            </a:pPr>
            <a:r>
              <a:rPr lang="en-US" dirty="0"/>
              <a:t>DC </a:t>
            </a:r>
            <a:r>
              <a:rPr lang="en-US" dirty="0" smtClean="0"/>
              <a:t>0423 – Add elective for the Power and Energy emphasis area of the BS in Electrical Engineering</a:t>
            </a:r>
            <a:endParaRPr lang="en-US" dirty="0"/>
          </a:p>
          <a:p>
            <a:pPr marL="365760" lvl="1">
              <a:spcBef>
                <a:spcPts val="300"/>
              </a:spcBef>
            </a:pPr>
            <a:r>
              <a:rPr lang="en-US" dirty="0" smtClean="0"/>
              <a:t>4 </a:t>
            </a:r>
            <a:r>
              <a:rPr lang="en-US" dirty="0"/>
              <a:t>Course Change (CC) forms</a:t>
            </a:r>
          </a:p>
          <a:p>
            <a:pPr marL="365760" lvl="1">
              <a:spcBef>
                <a:spcPts val="300"/>
              </a:spcBef>
            </a:pP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Experimental Course (EC) forms (</a:t>
            </a:r>
            <a:r>
              <a:rPr lang="en-US" i="1" dirty="0" smtClean="0"/>
              <a:t>informational only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z="2800" b="1" dirty="0" smtClean="0"/>
              <a:t>The </a:t>
            </a:r>
            <a:r>
              <a:rPr lang="en-US" sz="2800" b="1" dirty="0"/>
              <a:t>Campus Curricula Committee moves for the approval of this report’s DC and </a:t>
            </a:r>
            <a:r>
              <a:rPr lang="en-US" sz="2800" b="1" dirty="0" smtClean="0"/>
              <a:t>CC forms.</a:t>
            </a:r>
            <a:endParaRPr lang="en-US" sz="28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98869" y="224271"/>
            <a:ext cx="4631376" cy="677863"/>
          </a:xfrm>
        </p:spPr>
        <p:txBody>
          <a:bodyPr/>
          <a:lstStyle/>
          <a:p>
            <a:r>
              <a:rPr lang="en-US" sz="2400" dirty="0" smtClean="0"/>
              <a:t>Campus Curricula Committee </a:t>
            </a:r>
            <a:br>
              <a:rPr lang="en-US" sz="2400" dirty="0" smtClean="0"/>
            </a:br>
            <a:r>
              <a:rPr lang="en-US" sz="2400" dirty="0" smtClean="0"/>
              <a:t>Report September 20, 2012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1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2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3_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10954</TotalTime>
  <Words>180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default</vt:lpstr>
      <vt:lpstr>1_default</vt:lpstr>
      <vt:lpstr>2_default</vt:lpstr>
      <vt:lpstr>3_default</vt:lpstr>
      <vt:lpstr>Campus Curricula Committee  Report September 20, 2012</vt:lpstr>
      <vt:lpstr>Campus Curricula Committee  Report September 20, 2012</vt:lpstr>
      <vt:lpstr>Campus Curricula Committee  Report September 20, 2012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Werner, Jeannie</cp:lastModifiedBy>
  <cp:revision>461</cp:revision>
  <dcterms:created xsi:type="dcterms:W3CDTF">2004-02-18T13:58:40Z</dcterms:created>
  <dcterms:modified xsi:type="dcterms:W3CDTF">2012-09-14T18:18:12Z</dcterms:modified>
</cp:coreProperties>
</file>