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Announcements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Paul Worsey elected to CCC to represent Graduate Council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Jennifer Thorpe announced her resignation from S&amp;T; until a new Associate Registrar is in place, Deanne Jackson will represent the Registrar’s Office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Degree Audit Reports are being programmed to accommodate the inclusion of both 3-digit and 4-digit course numbers; the Registrar’s Office will request departmental input as needed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2 Experimental Course (EC) forms (</a:t>
            </a:r>
            <a:r>
              <a:rPr lang="en-US" i="1" dirty="0"/>
              <a:t>informational only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October 24, 2013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11280</TotalTime>
  <Words>75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October 24, 2013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496</cp:revision>
  <dcterms:created xsi:type="dcterms:W3CDTF">2004-02-18T13:58:40Z</dcterms:created>
  <dcterms:modified xsi:type="dcterms:W3CDTF">2013-10-23T14:30:22Z</dcterms:modified>
</cp:coreProperties>
</file>