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7"/>
  </p:notesMasterIdLst>
  <p:handoutMasterIdLst>
    <p:handoutMasterId r:id="rId8"/>
  </p:handoutMasterIdLst>
  <p:sldIdLst>
    <p:sldId id="264" r:id="rId5"/>
    <p:sldId id="266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110" d="100"/>
          <a:sy n="110" d="100"/>
        </p:scale>
        <p:origin x="-990" y="-72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/>
              <a:t>2</a:t>
            </a:r>
            <a:r>
              <a:rPr lang="en-US" dirty="0" smtClean="0"/>
              <a:t> Degree Change (DC) forms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File 153.1: update of the BS in Computer Engineering mostly for course renumbering purposes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 smtClean="0"/>
              <a:t>File 142.1: update of the BS in Applied Mathematics mostly for course renumbering purposes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April 17, 2014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 indent="-365760">
              <a:spcBef>
                <a:spcPts val="300"/>
              </a:spcBef>
            </a:pPr>
            <a:r>
              <a:rPr lang="en-US" dirty="0" smtClean="0"/>
              <a:t>16 </a:t>
            </a:r>
            <a:r>
              <a:rPr lang="en-US" dirty="0"/>
              <a:t>Course Change (CC) forms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365760" lvl="1" indent="-365760">
              <a:spcBef>
                <a:spcPts val="300"/>
              </a:spcBef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Experimental Course (EC) </a:t>
            </a:r>
            <a:r>
              <a:rPr lang="en-US" dirty="0" smtClean="0"/>
              <a:t>forms </a:t>
            </a:r>
            <a:r>
              <a:rPr lang="en-US" dirty="0"/>
              <a:t>(</a:t>
            </a:r>
            <a:r>
              <a:rPr lang="en-US" i="1" dirty="0"/>
              <a:t>informational only</a:t>
            </a:r>
            <a:r>
              <a:rPr lang="en-US" dirty="0"/>
              <a:t>)</a:t>
            </a:r>
          </a:p>
          <a:p>
            <a:pPr marL="80010" lvl="1" indent="0">
              <a:spcBef>
                <a:spcPts val="300"/>
              </a:spcBef>
              <a:buNone/>
            </a:pPr>
            <a:endParaRPr lang="en-US" dirty="0"/>
          </a:p>
          <a:p>
            <a:pPr marL="80010" lvl="1" indent="0">
              <a:spcBef>
                <a:spcPts val="300"/>
              </a:spcBef>
              <a:buNone/>
            </a:pPr>
            <a:r>
              <a:rPr lang="en-US" b="1" dirty="0"/>
              <a:t>The Campus Curricula Committee moves for the approval of this report’s </a:t>
            </a:r>
            <a:r>
              <a:rPr lang="en-US" b="1" dirty="0" smtClean="0"/>
              <a:t>DC and CC </a:t>
            </a:r>
            <a:r>
              <a:rPr lang="en-US" b="1" dirty="0"/>
              <a:t>forms.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April 17, 2014</a:t>
            </a:r>
          </a:p>
        </p:txBody>
      </p:sp>
    </p:spTree>
    <p:extLst>
      <p:ext uri="{BB962C8B-B14F-4D97-AF65-F5344CB8AC3E}">
        <p14:creationId xmlns:p14="http://schemas.microsoft.com/office/powerpoint/2010/main" val="38511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11593</TotalTime>
  <Words>77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default</vt:lpstr>
      <vt:lpstr>1_default</vt:lpstr>
      <vt:lpstr>2_default</vt:lpstr>
      <vt:lpstr>3_default</vt:lpstr>
      <vt:lpstr>Campus Curricula Committee  Report April 17, 2014</vt:lpstr>
      <vt:lpstr>Campus Curricula Committee  Report April 17, 2014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507</cp:revision>
  <dcterms:created xsi:type="dcterms:W3CDTF">2004-02-18T13:58:40Z</dcterms:created>
  <dcterms:modified xsi:type="dcterms:W3CDTF">2014-04-16T11:39:16Z</dcterms:modified>
</cp:coreProperties>
</file>