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264" r:id="rId2"/>
    <p:sldId id="270" r:id="rId3"/>
    <p:sldId id="271" r:id="rId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500"/>
    <a:srgbClr val="F4F4F4"/>
    <a:srgbClr val="CC0FBF"/>
    <a:srgbClr val="2B6FFF"/>
    <a:srgbClr val="CC0000"/>
    <a:srgbClr val="008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05" autoAdjust="0"/>
    <p:restoredTop sz="96686" autoAdjust="0"/>
  </p:normalViewPr>
  <p:slideViewPr>
    <p:cSldViewPr snapToGrid="0">
      <p:cViewPr varScale="1">
        <p:scale>
          <a:sx n="113" d="100"/>
          <a:sy n="113" d="100"/>
        </p:scale>
        <p:origin x="1098" y="108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2"/>
            <a:endParaRPr lang="en-US" dirty="0" smtClean="0"/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 userDrawn="1"/>
        </p:nvSpPr>
        <p:spPr>
          <a:xfrm>
            <a:off x="4546948" y="0"/>
            <a:ext cx="4509370" cy="11191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3200" kern="0" dirty="0" smtClean="0"/>
              <a:t>Campus Curricula Committee Report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19 March 2015 </a:t>
            </a:r>
            <a:endParaRPr 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800" b="1" baseline="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917575" indent="-679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CCC Meetings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 March 2015</a:t>
            </a:r>
          </a:p>
          <a:p>
            <a:pPr lvl="1"/>
            <a:r>
              <a:rPr lang="en-US" dirty="0" smtClean="0"/>
              <a:t>6 April 2015 (upcoming)</a:t>
            </a:r>
          </a:p>
          <a:p>
            <a:r>
              <a:rPr lang="en-US" dirty="0" smtClean="0"/>
              <a:t>Committee Activity</a:t>
            </a:r>
          </a:p>
          <a:p>
            <a:pPr lvl="1"/>
            <a:r>
              <a:rPr lang="en-US" dirty="0" smtClean="0"/>
              <a:t>3 Degree change requests (DC forms)</a:t>
            </a:r>
          </a:p>
          <a:p>
            <a:pPr lvl="1"/>
            <a:r>
              <a:rPr lang="en-US" dirty="0" smtClean="0"/>
              <a:t>7 Course change requests (CC forms)</a:t>
            </a:r>
          </a:p>
          <a:p>
            <a:pPr lvl="1"/>
            <a:r>
              <a:rPr lang="en-US" dirty="0" smtClean="0"/>
              <a:t>6 Experimental course requests (EC forms)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816236" cy="5386192"/>
          </a:xfrm>
        </p:spPr>
        <p:txBody>
          <a:bodyPr/>
          <a:lstStyle/>
          <a:p>
            <a:r>
              <a:rPr lang="en-US" sz="2800" dirty="0" smtClean="0"/>
              <a:t>Degree Changes Requested</a:t>
            </a:r>
          </a:p>
          <a:p>
            <a:pPr marL="0" indent="0">
              <a:buNone/>
            </a:pPr>
            <a:r>
              <a:rPr lang="en-US" sz="1800" i="1" dirty="0" smtClean="0">
                <a:solidFill>
                  <a:schemeClr val="bg1"/>
                </a:solidFill>
              </a:rPr>
              <a:t>From </a:t>
            </a:r>
            <a:r>
              <a:rPr lang="en-US" sz="1800" i="1" dirty="0" err="1" smtClean="0">
                <a:solidFill>
                  <a:schemeClr val="bg1"/>
                </a:solidFill>
              </a:rPr>
              <a:t>thcember</a:t>
            </a:r>
            <a:r>
              <a:rPr lang="en-US" sz="1800" i="1" dirty="0" smtClean="0">
                <a:solidFill>
                  <a:schemeClr val="bg1"/>
                </a:solidFill>
              </a:rPr>
              <a:t> </a:t>
            </a:r>
            <a:r>
              <a:rPr lang="en-US" sz="1800" i="1" dirty="0">
                <a:solidFill>
                  <a:schemeClr val="bg1"/>
                </a:solidFill>
              </a:rPr>
              <a:t>15th Meeting: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#93.1	Military Science:  Adaptive Leadership </a:t>
            </a:r>
            <a:r>
              <a:rPr lang="en-US" sz="1800" dirty="0" smtClean="0"/>
              <a:t>Minor</a:t>
            </a:r>
            <a:endParaRPr lang="en-US" sz="1800" dirty="0"/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#192.10	Psychology:  Psychology BA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#193.9	Psychology:  Psychology BS</a:t>
            </a:r>
          </a:p>
          <a:p>
            <a:pPr>
              <a:tabLst>
                <a:tab pos="2292350" algn="l"/>
              </a:tabLst>
            </a:pPr>
            <a:endParaRPr lang="en-US" sz="2800" dirty="0" smtClean="0"/>
          </a:p>
          <a:p>
            <a:pPr>
              <a:tabLst>
                <a:tab pos="2292350" algn="l"/>
              </a:tabLst>
            </a:pPr>
            <a:r>
              <a:rPr lang="en-US" sz="2800" dirty="0" smtClean="0"/>
              <a:t>Course </a:t>
            </a:r>
            <a:r>
              <a:rPr lang="en-US" sz="2800" dirty="0"/>
              <a:t>Changes Requested</a:t>
            </a:r>
          </a:p>
          <a:p>
            <a:pPr marL="0" indent="0">
              <a:buNone/>
            </a:pPr>
            <a:r>
              <a:rPr lang="en-US" sz="1800" i="1" dirty="0">
                <a:solidFill>
                  <a:schemeClr val="bg1"/>
                </a:solidFill>
              </a:rPr>
              <a:t>From the December 15th Meeting: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</a:t>
            </a:r>
            <a:r>
              <a:rPr lang="en-US" sz="1800" dirty="0" smtClean="0"/>
              <a:t>4177</a:t>
            </a:r>
            <a:r>
              <a:rPr lang="en-US" sz="1800" dirty="0"/>
              <a:t>	</a:t>
            </a:r>
            <a:r>
              <a:rPr lang="en-US" sz="1800" dirty="0" smtClean="0"/>
              <a:t>Art 3260 Exploring Digital Art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</a:t>
            </a:r>
            <a:r>
              <a:rPr lang="en-US" sz="1800" dirty="0" smtClean="0"/>
              <a:t>4145</a:t>
            </a:r>
            <a:r>
              <a:rPr lang="en-US" sz="1800" dirty="0"/>
              <a:t>	</a:t>
            </a:r>
            <a:r>
              <a:rPr lang="en-US" sz="1800" dirty="0" smtClean="0"/>
              <a:t>Economics 5532 Advanced Mining Economics</a:t>
            </a:r>
            <a:endParaRPr lang="en-US" sz="1800" dirty="0"/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 #718.1</a:t>
            </a:r>
            <a:r>
              <a:rPr lang="en-US" sz="1800" dirty="0"/>
              <a:t>	Economics 5644:  Creativity, Innovation, and </a:t>
            </a:r>
            <a:r>
              <a:rPr lang="en-US" sz="1800" dirty="0" smtClean="0"/>
              <a:t>Sustainability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 #465.1	Education 3212 Children’s literature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 1452.1	English 2248 Thematic Studies in Literature and Film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 547.1	Psychology 5602 Organizational Processes: Research and Practice</a:t>
            </a:r>
          </a:p>
        </p:txBody>
      </p:sp>
    </p:spTree>
    <p:extLst>
      <p:ext uri="{BB962C8B-B14F-4D97-AF65-F5344CB8AC3E}">
        <p14:creationId xmlns:p14="http://schemas.microsoft.com/office/powerpoint/2010/main" val="104815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4608"/>
            <a:ext cx="8968636" cy="5386192"/>
          </a:xfrm>
        </p:spPr>
        <p:txBody>
          <a:bodyPr/>
          <a:lstStyle/>
          <a:p>
            <a:pPr marL="0" indent="0" algn="ctr">
              <a:buNone/>
              <a:tabLst>
                <a:tab pos="2292350" algn="l"/>
              </a:tabLst>
            </a:pPr>
            <a:r>
              <a:rPr lang="en-US" sz="2800" dirty="0" smtClean="0"/>
              <a:t>Informational Only</a:t>
            </a:r>
          </a:p>
          <a:p>
            <a:pPr>
              <a:tabLst>
                <a:tab pos="2292350" algn="l"/>
              </a:tabLst>
            </a:pPr>
            <a:r>
              <a:rPr lang="en-US" sz="2800" dirty="0" smtClean="0"/>
              <a:t>Experimental Courses Requested</a:t>
            </a:r>
          </a:p>
          <a:p>
            <a:pPr marL="0" indent="0">
              <a:buNone/>
            </a:pPr>
            <a:r>
              <a:rPr lang="en-US" sz="1800" i="1" dirty="0" smtClean="0">
                <a:solidFill>
                  <a:schemeClr val="bg1"/>
                </a:solidFill>
              </a:rPr>
              <a:t>From the December 15th Meeting:</a:t>
            </a:r>
            <a:endParaRPr lang="en-US" sz="1800" dirty="0" smtClean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#4181	</a:t>
            </a:r>
            <a:r>
              <a:rPr lang="en-US" sz="1800" dirty="0" smtClean="0"/>
              <a:t>Art </a:t>
            </a:r>
            <a:r>
              <a:rPr lang="en-US" sz="1800" dirty="0"/>
              <a:t>3001:  Creativity and Design on Film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</a:t>
            </a:r>
            <a:r>
              <a:rPr lang="en-US" sz="1800" dirty="0" smtClean="0"/>
              <a:t>4155	Economics </a:t>
            </a:r>
            <a:r>
              <a:rPr lang="en-US" sz="1800" dirty="0"/>
              <a:t>5001:  Innovation Economics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#4187	</a:t>
            </a:r>
            <a:r>
              <a:rPr lang="en-US" sz="1800" dirty="0" smtClean="0"/>
              <a:t>Education </a:t>
            </a:r>
            <a:r>
              <a:rPr lang="en-US" sz="1800" dirty="0"/>
              <a:t>2001:  Integrated Social Studies for the Elementary Classroom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</a:t>
            </a:r>
            <a:r>
              <a:rPr lang="en-US" sz="1800" dirty="0" smtClean="0"/>
              <a:t>4188	Education </a:t>
            </a:r>
            <a:r>
              <a:rPr lang="en-US" sz="1800" dirty="0"/>
              <a:t>2001:  Teaching Literature in the Elementary Classroom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</a:t>
            </a:r>
            <a:r>
              <a:rPr lang="en-US" sz="1800" dirty="0" smtClean="0"/>
              <a:t>4185	Education </a:t>
            </a:r>
            <a:r>
              <a:rPr lang="en-US" sz="1800" dirty="0"/>
              <a:t>2001:  Teaching Science in the Elementary Classroom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</a:t>
            </a:r>
            <a:r>
              <a:rPr lang="en-US" sz="1800" dirty="0" smtClean="0"/>
              <a:t>4146	History </a:t>
            </a:r>
            <a:r>
              <a:rPr lang="en-US" sz="1800" dirty="0"/>
              <a:t>2001:  History of Medieval and Renaissance England</a:t>
            </a:r>
          </a:p>
          <a:p>
            <a:pPr lvl="1">
              <a:tabLst>
                <a:tab pos="2292350" algn="l"/>
              </a:tabLst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45858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13371</TotalTime>
  <Words>62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Sorts</vt:lpstr>
      <vt:lpstr>Times New Roman</vt:lpstr>
      <vt:lpstr>default</vt:lpstr>
      <vt:lpstr>PowerPoint Presentation</vt:lpstr>
      <vt:lpstr>PowerPoint Presentation</vt:lpstr>
      <vt:lpstr>PowerPoint Presentation</vt:lpstr>
    </vt:vector>
  </TitlesOfParts>
  <Company>University of Missouri - Rolla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Palmer, Barbara J.</cp:lastModifiedBy>
  <cp:revision>537</cp:revision>
  <dcterms:created xsi:type="dcterms:W3CDTF">2004-02-18T13:58:40Z</dcterms:created>
  <dcterms:modified xsi:type="dcterms:W3CDTF">2015-03-18T13:16:18Z</dcterms:modified>
</cp:coreProperties>
</file>