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64" r:id="rId2"/>
    <p:sldId id="271" r:id="rId3"/>
    <p:sldId id="277" r:id="rId4"/>
    <p:sldId id="278" r:id="rId5"/>
    <p:sldId id="279" r:id="rId6"/>
    <p:sldId id="280" r:id="rId7"/>
    <p:sldId id="275" r:id="rId8"/>
    <p:sldId id="276" r:id="rId9"/>
    <p:sldId id="281" r:id="rId10"/>
    <p:sldId id="282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05" autoAdjust="0"/>
    <p:restoredTop sz="96686" autoAdjust="0"/>
  </p:normalViewPr>
  <p:slideViewPr>
    <p:cSldViewPr snapToGrid="0">
      <p:cViewPr varScale="1">
        <p:scale>
          <a:sx n="107" d="100"/>
          <a:sy n="107" d="100"/>
        </p:scale>
        <p:origin x="246" y="13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dirty="0" smtClean="0"/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4546948" y="0"/>
            <a:ext cx="4509370" cy="1119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Campus Curricula Committee Report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18 June 2015 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800" b="1" baseline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917575" indent="-679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11 May 2015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13 Degree change requests (DC forms)</a:t>
            </a:r>
          </a:p>
          <a:p>
            <a:pPr lvl="1"/>
            <a:r>
              <a:rPr lang="en-US" dirty="0" smtClean="0"/>
              <a:t>36 Course change requests (CC forms)</a:t>
            </a:r>
          </a:p>
          <a:p>
            <a:pPr lvl="1"/>
            <a:r>
              <a:rPr lang="en-US" dirty="0" smtClean="0"/>
              <a:t>10 Experimental course requests (EC forms)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400" dirty="0" smtClean="0"/>
              <a:t>One EC from a prior meeting was deleted by department, Econ 5001 Experiential Entrepreneurship, due to </a:t>
            </a:r>
            <a:r>
              <a:rPr lang="en-US" sz="2400" dirty="0" err="1" smtClean="0"/>
              <a:t>colisting</a:t>
            </a:r>
            <a:r>
              <a:rPr lang="en-US" sz="2400" dirty="0" smtClean="0"/>
              <a:t> issues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319364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- Informational Only -</a:t>
            </a:r>
            <a:endParaRPr lang="en-US" sz="2800" dirty="0" smtClean="0"/>
          </a:p>
          <a:p>
            <a:r>
              <a:rPr lang="en-US" sz="2800" dirty="0" smtClean="0"/>
              <a:t>Resigned as committee chair effective 1 August 2015</a:t>
            </a:r>
          </a:p>
          <a:p>
            <a:pPr marL="0" indent="0" algn="ctr">
              <a:buNone/>
            </a:pPr>
            <a:r>
              <a:rPr lang="en-US" sz="2800" dirty="0" smtClean="0"/>
              <a:t>New chair: Ilene Morgan (Sciences DSCC chair)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718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r>
              <a:rPr lang="en-US" sz="2800" dirty="0" smtClean="0"/>
              <a:t>Degree Changes Requested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File #237.10	Materials Science &amp; Engineering:  Biomedical Engineering Minor</a:t>
            </a:r>
          </a:p>
          <a:p>
            <a:r>
              <a:rPr lang="en-US" sz="1800" dirty="0"/>
              <a:t>File #15.1	Chemical Engineering:  Chemical Engineering PhD</a:t>
            </a:r>
          </a:p>
          <a:p>
            <a:r>
              <a:rPr lang="en-US" sz="1800" dirty="0"/>
              <a:t>File #16.12	Chemistry:  Chemistry BS</a:t>
            </a:r>
          </a:p>
          <a:p>
            <a:r>
              <a:rPr lang="en-US" sz="1800" dirty="0"/>
              <a:t>File #28.13	Computer Science:  Computer Science BS</a:t>
            </a:r>
          </a:p>
          <a:p>
            <a:r>
              <a:rPr lang="en-US" sz="1800" dirty="0"/>
              <a:t>File #46.4	Engineering Management:  Engineering Management MS</a:t>
            </a:r>
          </a:p>
          <a:p>
            <a:r>
              <a:rPr lang="en-US" sz="1800" dirty="0"/>
              <a:t>File #149.17	Materials Science &amp; Engineering:  Ceramic Engineering BS</a:t>
            </a:r>
          </a:p>
          <a:p>
            <a:r>
              <a:rPr lang="en-US" sz="1800" dirty="0"/>
              <a:t>File #234.8	Psychological Science:  Industrial Organizational Psychology MS</a:t>
            </a:r>
          </a:p>
          <a:p>
            <a:r>
              <a:rPr lang="en-US" sz="1800" dirty="0"/>
              <a:t>File #102.9	Arts, Languages, &amp; Philosophy:  </a:t>
            </a:r>
            <a:r>
              <a:rPr lang="en-US" sz="1800" dirty="0" err="1"/>
              <a:t>Multiculture</a:t>
            </a:r>
            <a:r>
              <a:rPr lang="en-US" sz="1800" dirty="0"/>
              <a:t> &amp; Diversity Minor</a:t>
            </a:r>
          </a:p>
          <a:p>
            <a:r>
              <a:rPr lang="en-US" sz="1800" dirty="0"/>
              <a:t>File #110.1	Petroleum Engineering:  Petroleum Engineering Minor</a:t>
            </a:r>
          </a:p>
          <a:p>
            <a:r>
              <a:rPr lang="en-US" sz="1800" dirty="0"/>
              <a:t>File #192.13	Psychological Science:  Psychology BA</a:t>
            </a:r>
          </a:p>
          <a:p>
            <a:r>
              <a:rPr lang="en-US" sz="1800" dirty="0"/>
              <a:t>File #193.12	Psychological Science:  Psychology BS</a:t>
            </a:r>
          </a:p>
          <a:p>
            <a:r>
              <a:rPr lang="en-US" sz="1800" dirty="0"/>
              <a:t>File #140.4	Systems Engineering:  Systems Engineering MS</a:t>
            </a:r>
          </a:p>
          <a:p>
            <a:r>
              <a:rPr lang="en-US" sz="1800" dirty="0"/>
              <a:t>File #131.4	Systems Engineering:  Systems Engineering PhD</a:t>
            </a:r>
          </a:p>
          <a:p>
            <a:pPr marL="801688" lvl="1" indent="-344488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1254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r>
              <a:rPr lang="en-US" sz="2800" dirty="0" smtClean="0"/>
              <a:t>Course Changes Requested</a:t>
            </a:r>
          </a:p>
          <a:p>
            <a:pPr marL="0" indent="0">
              <a:buNone/>
            </a:pPr>
            <a:endParaRPr lang="en-US" sz="1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/>
              </a:rPr>
              <a:t>File #1910.1	Art 1140:  Painting 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/>
              </a:rPr>
              <a:t>File #1488.1	Biological Sciences 5463:  Global Ecology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/>
              </a:rPr>
              <a:t>File #2310.1	Chemical Engineering 3130:  Staged Mass Transfer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/>
              </a:rPr>
              <a:t>File #1038.1	Chemical Engineering 3150:  Chemical Engineering </a:t>
            </a:r>
            <a:r>
              <a:rPr lang="en-US" sz="2000" dirty="0" smtClean="0">
                <a:ea typeface="Times New Roman"/>
              </a:rPr>
              <a:t>Reactor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Times New Roman"/>
              </a:rPr>
              <a:t>	</a:t>
            </a:r>
            <a:r>
              <a:rPr lang="en-US" sz="2000" dirty="0" smtClean="0">
                <a:ea typeface="Times New Roman"/>
              </a:rPr>
              <a:t>	Design</a:t>
            </a:r>
            <a:endParaRPr lang="en-US" sz="2000" dirty="0"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/>
              </a:rPr>
              <a:t>File #1479.1	Chemical Engineering 3160:  Molecular </a:t>
            </a:r>
            <a:r>
              <a:rPr lang="en-US" sz="2000" dirty="0" smtClean="0">
                <a:ea typeface="Times New Roman"/>
              </a:rPr>
              <a:t>Chemical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Times New Roman"/>
              </a:rPr>
              <a:t>	</a:t>
            </a:r>
            <a:r>
              <a:rPr lang="en-US" sz="2000" dirty="0" smtClean="0">
                <a:ea typeface="Times New Roman"/>
              </a:rPr>
              <a:t>	Engineering</a:t>
            </a:r>
            <a:endParaRPr lang="en-US" sz="2000" dirty="0"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/>
              </a:rPr>
              <a:t>File #4208	Chemical Engineering 6015:  Lecture Series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/>
              </a:rPr>
              <a:t>File #4173	Chemistry 2320:  Inorganic Chemistry II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/>
              </a:rPr>
              <a:t>File #1074.1	Civil Engineering 2200:  Statics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/>
              </a:rPr>
              <a:t>File #225.1	Computer Science 5700:  Bioinformatics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/>
              </a:rPr>
              <a:t>File #1447.1	Economics 6632:  Global Ec0-and Social-</a:t>
            </a:r>
            <a:r>
              <a:rPr lang="en-US" sz="2000" dirty="0" err="1">
                <a:ea typeface="Times New Roman"/>
              </a:rPr>
              <a:t>preneurship</a:t>
            </a:r>
            <a:r>
              <a:rPr lang="en-US" sz="2000" dirty="0">
                <a:ea typeface="Times New Roman"/>
              </a:rPr>
              <a:t> and </a:t>
            </a:r>
            <a:endParaRPr lang="en-US" sz="2000" dirty="0" smtClean="0"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Times New Roman"/>
              </a:rPr>
              <a:t>	</a:t>
            </a:r>
            <a:r>
              <a:rPr lang="en-US" sz="2000" dirty="0" smtClean="0">
                <a:ea typeface="Times New Roman"/>
              </a:rPr>
              <a:t>	Innovation</a:t>
            </a:r>
            <a:endParaRPr lang="en-US" sz="2000" dirty="0"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/>
              </a:rPr>
              <a:t>File #4190	Environmental Engineering 5635:  Phytoremediation </a:t>
            </a:r>
            <a:r>
              <a:rPr lang="en-US" sz="2000" dirty="0" smtClean="0">
                <a:ea typeface="Times New Roman"/>
              </a:rPr>
              <a:t>and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Times New Roman"/>
              </a:rPr>
              <a:t>	</a:t>
            </a:r>
            <a:r>
              <a:rPr lang="en-US" sz="2000" dirty="0" smtClean="0">
                <a:ea typeface="Times New Roman"/>
              </a:rPr>
              <a:t>	Natural Treatment </a:t>
            </a:r>
            <a:r>
              <a:rPr lang="en-US" sz="2000" dirty="0">
                <a:ea typeface="Times New Roman"/>
              </a:rPr>
              <a:t>Systems:  </a:t>
            </a:r>
            <a:r>
              <a:rPr lang="en-US" sz="2000" dirty="0" smtClean="0">
                <a:ea typeface="Times New Roman"/>
              </a:rPr>
              <a:t>Science </a:t>
            </a:r>
            <a:r>
              <a:rPr lang="en-US" sz="2000" dirty="0">
                <a:ea typeface="Times New Roman"/>
              </a:rPr>
              <a:t>and </a:t>
            </a:r>
            <a:r>
              <a:rPr lang="en-US" sz="2000" dirty="0" smtClean="0">
                <a:ea typeface="Times New Roman"/>
              </a:rPr>
              <a:t>Design</a:t>
            </a:r>
            <a:endParaRPr lang="en-US" sz="20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805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r>
              <a:rPr lang="en-US" sz="2800" dirty="0" smtClean="0"/>
              <a:t>Course Changes Requested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000" dirty="0">
                <a:ea typeface="Times New Roman"/>
              </a:rPr>
              <a:t>File #4109.5	Enterprise Resource Planning 5130:  ERP in Small &amp; Mid-Size Enterprises</a:t>
            </a:r>
          </a:p>
          <a:p>
            <a:r>
              <a:rPr lang="en-US" sz="2000" dirty="0" smtClean="0"/>
              <a:t>File </a:t>
            </a:r>
            <a:r>
              <a:rPr lang="en-US" sz="2000" dirty="0"/>
              <a:t>#4197	Explosives Engineering 5555:  Computer Fired Pyrotechnic Show Design and Firing System </a:t>
            </a:r>
            <a:r>
              <a:rPr lang="en-US" sz="2000" dirty="0" smtClean="0"/>
              <a:t>Operation</a:t>
            </a:r>
            <a:endParaRPr lang="en-US" sz="2000" dirty="0"/>
          </a:p>
          <a:p>
            <a:r>
              <a:rPr lang="en-US" sz="2000" dirty="0"/>
              <a:t>File #2469.1	Finance 2150:  Corporate Finance I</a:t>
            </a:r>
          </a:p>
          <a:p>
            <a:r>
              <a:rPr lang="en-US" sz="2000" dirty="0"/>
              <a:t>File #2566.3	Finance 5160:  Corporate Finance II</a:t>
            </a:r>
          </a:p>
          <a:p>
            <a:r>
              <a:rPr lang="en-US" sz="2000" dirty="0"/>
              <a:t>File #2190.5	Finance 5260:  Investments I</a:t>
            </a:r>
          </a:p>
          <a:p>
            <a:r>
              <a:rPr lang="en-US" sz="2000" dirty="0"/>
              <a:t>File #1949.1	French 4311:  Advanced French Conversation</a:t>
            </a:r>
          </a:p>
          <a:p>
            <a:r>
              <a:rPr lang="en-US" sz="2000" dirty="0"/>
              <a:t>File #1173.6	Geological Engineering 1150:  Introduction to Physical Geology</a:t>
            </a:r>
          </a:p>
          <a:p>
            <a:r>
              <a:rPr lang="en-US" sz="2000" dirty="0"/>
              <a:t>File #1988.1	Geology 1110:  Physical and Environmental Geology</a:t>
            </a:r>
          </a:p>
          <a:p>
            <a:r>
              <a:rPr lang="en-US" sz="2000" dirty="0"/>
              <a:t>File #2370.1	Geology 1119:  Physical and Environmental Geology </a:t>
            </a:r>
            <a:r>
              <a:rPr lang="en-US" sz="2000" dirty="0" smtClean="0"/>
              <a:t>Laboratory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185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r>
              <a:rPr lang="en-US" sz="2800" dirty="0" smtClean="0"/>
              <a:t>Course Changes Requested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000" dirty="0"/>
              <a:t>File #2225.4	Information Science &amp; Technology 3333:  Data Networks and Information Security</a:t>
            </a:r>
          </a:p>
          <a:p>
            <a:r>
              <a:rPr lang="en-US" sz="2000" dirty="0"/>
              <a:t>File #935.5	Information Science &amp; Technology 4261:  Information Systems Project Management</a:t>
            </a:r>
          </a:p>
          <a:p>
            <a:r>
              <a:rPr lang="en-US" sz="2000" dirty="0"/>
              <a:t>File #1229.8	Marketing 6580:  Advanced Marketing Strategy</a:t>
            </a:r>
          </a:p>
          <a:p>
            <a:r>
              <a:rPr lang="en-US" sz="2000" dirty="0" smtClean="0"/>
              <a:t>File </a:t>
            </a:r>
            <a:r>
              <a:rPr lang="en-US" sz="2000" dirty="0"/>
              <a:t>#2101.1	Music 1111:  Individual Music Instruction I</a:t>
            </a:r>
          </a:p>
          <a:p>
            <a:r>
              <a:rPr lang="en-US" sz="2000" dirty="0"/>
              <a:t>File #1951.1	Music 2161:  Theory of Music I</a:t>
            </a:r>
          </a:p>
          <a:p>
            <a:r>
              <a:rPr lang="en-US" sz="2000" dirty="0"/>
              <a:t>File #1045.1	Petroleum Engineering 3330:  Well Logging</a:t>
            </a:r>
          </a:p>
          <a:p>
            <a:r>
              <a:rPr lang="en-US" sz="2000" dirty="0"/>
              <a:t>File #994.1	Psychology 2200:  Research Methods</a:t>
            </a:r>
          </a:p>
          <a:p>
            <a:r>
              <a:rPr lang="en-US" sz="2000" dirty="0"/>
              <a:t>File #2528.4	Spanish 1101:  Elementary Spanish I</a:t>
            </a:r>
          </a:p>
          <a:p>
            <a:r>
              <a:rPr lang="en-US" sz="2000" dirty="0"/>
              <a:t>File #1407.1	Spanish 1102:  Elementary Spanish II</a:t>
            </a:r>
          </a:p>
          <a:p>
            <a:r>
              <a:rPr lang="en-US" sz="2000" dirty="0"/>
              <a:t>File #390.1	Spanish 4302:  Phonetics and Phonology of Spanish</a:t>
            </a:r>
          </a:p>
          <a:p>
            <a:r>
              <a:rPr lang="en-US" sz="2000" dirty="0"/>
              <a:t>File #1563.5	Spanish 4311:  Advanced Spanish </a:t>
            </a:r>
            <a:r>
              <a:rPr lang="en-US" sz="2000" dirty="0" smtClean="0"/>
              <a:t>Conversation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558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r>
              <a:rPr lang="en-US" sz="2800" dirty="0" smtClean="0"/>
              <a:t>Course Changes Requested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000" dirty="0" smtClean="0"/>
              <a:t>File </a:t>
            </a:r>
            <a:r>
              <a:rPr lang="en-US" sz="2000" dirty="0"/>
              <a:t>#1225.1	Theatre 1142:  Stage Productions, Performers</a:t>
            </a:r>
          </a:p>
          <a:p>
            <a:r>
              <a:rPr lang="en-US" sz="2000" dirty="0"/>
              <a:t>File #1153.1	Theatre 1190:  Theatre via Video</a:t>
            </a:r>
          </a:p>
          <a:p>
            <a:r>
              <a:rPr lang="en-US" sz="2000" dirty="0"/>
              <a:t>File #811.1	Theatre 3241:  Acting II</a:t>
            </a:r>
          </a:p>
        </p:txBody>
      </p:sp>
    </p:spTree>
    <p:extLst>
      <p:ext uri="{BB962C8B-B14F-4D97-AF65-F5344CB8AC3E}">
        <p14:creationId xmlns:p14="http://schemas.microsoft.com/office/powerpoint/2010/main" val="60120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Campus Curricula Committee recommends, and makes a motion for, Faculty Senate to approve the CCC report’s DC form and CC form actions</a:t>
            </a:r>
          </a:p>
          <a:p>
            <a:endParaRPr lang="en-US" dirty="0" smtClean="0"/>
          </a:p>
          <a:p>
            <a:r>
              <a:rPr lang="en-US" dirty="0" smtClean="0"/>
              <a:t>Discussion, Comments </a:t>
            </a:r>
            <a:r>
              <a:rPr lang="en-US" dirty="0"/>
              <a:t>or </a:t>
            </a:r>
            <a:r>
              <a:rPr lang="en-US" dirty="0" smtClean="0"/>
              <a:t>Questions 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3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319364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- Informational Only -</a:t>
            </a:r>
            <a:endParaRPr lang="en-US" sz="2800" dirty="0" smtClean="0"/>
          </a:p>
          <a:p>
            <a:r>
              <a:rPr lang="en-US" sz="2800" dirty="0" smtClean="0"/>
              <a:t>Experimental </a:t>
            </a:r>
            <a:r>
              <a:rPr lang="en-US" sz="2800" dirty="0"/>
              <a:t>Course </a:t>
            </a:r>
            <a:r>
              <a:rPr lang="en-US" sz="2800" dirty="0" smtClean="0"/>
              <a:t>Requests</a:t>
            </a:r>
          </a:p>
          <a:p>
            <a:r>
              <a:rPr lang="en-US" sz="2000" dirty="0"/>
              <a:t>File #4191	Civil Engineering 6001.TBD:  Principles of Rheology</a:t>
            </a:r>
          </a:p>
          <a:p>
            <a:r>
              <a:rPr lang="en-US" sz="2000" dirty="0"/>
              <a:t>File #4198	Computer Science 2001.TBD:  Domain Exploration and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Innovation </a:t>
            </a:r>
            <a:r>
              <a:rPr lang="en-US" sz="2000" dirty="0"/>
              <a:t>Methods</a:t>
            </a:r>
          </a:p>
          <a:p>
            <a:r>
              <a:rPr lang="en-US" sz="2000" dirty="0"/>
              <a:t>File #4199	Computer Science 3001.TBD:  Skill Development for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Entrepreneurs </a:t>
            </a:r>
            <a:r>
              <a:rPr lang="en-US" sz="2000" dirty="0"/>
              <a:t>and Innovators</a:t>
            </a:r>
          </a:p>
          <a:p>
            <a:r>
              <a:rPr lang="en-US" sz="2000" dirty="0"/>
              <a:t>File #4200	Computer Science 4001.TBD:  Advanced Domain </a:t>
            </a:r>
            <a:r>
              <a:rPr lang="en-US" sz="2000" dirty="0" smtClean="0"/>
              <a:t>Exploration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and </a:t>
            </a:r>
            <a:r>
              <a:rPr lang="en-US" sz="2000" dirty="0"/>
              <a:t>Innovation Methods</a:t>
            </a:r>
          </a:p>
          <a:p>
            <a:r>
              <a:rPr lang="en-US" sz="2000" dirty="0"/>
              <a:t>File #4201	Computer Science 4001.TBD:  Interpersonal Dynamics </a:t>
            </a:r>
            <a:r>
              <a:rPr lang="en-US" sz="2000" dirty="0" smtClean="0"/>
              <a:t>for</a:t>
            </a:r>
          </a:p>
          <a:p>
            <a:pPr marL="0" indent="0">
              <a:buNone/>
            </a:pPr>
            <a:r>
              <a:rPr lang="en-US" sz="2000" dirty="0" smtClean="0"/>
              <a:t>		Entrepreneurs </a:t>
            </a:r>
            <a:r>
              <a:rPr lang="en-US" sz="2000" dirty="0"/>
              <a:t>and Innovators</a:t>
            </a:r>
          </a:p>
          <a:p>
            <a:r>
              <a:rPr lang="en-US" sz="2000" dirty="0"/>
              <a:t>File #4151	Economics 4001.TBD:  Advanced Domain Exploration </a:t>
            </a:r>
            <a:r>
              <a:rPr lang="en-US" sz="2000" dirty="0" smtClean="0"/>
              <a:t>and</a:t>
            </a:r>
          </a:p>
          <a:p>
            <a:pPr marL="0" indent="0">
              <a:buNone/>
            </a:pPr>
            <a:r>
              <a:rPr lang="en-US" sz="2000" dirty="0" smtClean="0"/>
              <a:t>		Innovation Methods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4100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319364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- Informational Only -</a:t>
            </a:r>
            <a:endParaRPr lang="en-US" sz="2800" dirty="0" smtClean="0"/>
          </a:p>
          <a:p>
            <a:r>
              <a:rPr lang="en-US" sz="2800" dirty="0" smtClean="0"/>
              <a:t>Experimental </a:t>
            </a:r>
            <a:r>
              <a:rPr lang="en-US" sz="2800" dirty="0"/>
              <a:t>Course </a:t>
            </a:r>
            <a:r>
              <a:rPr lang="en-US" sz="2800" dirty="0" smtClean="0"/>
              <a:t>Requests</a:t>
            </a:r>
          </a:p>
          <a:p>
            <a:r>
              <a:rPr lang="en-US" sz="2000" dirty="0"/>
              <a:t>File #4210	Economics 4001.TBD:  Interpersonal Dynamics </a:t>
            </a:r>
            <a:r>
              <a:rPr lang="en-US" sz="2000" dirty="0" smtClean="0"/>
              <a:t>for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Entrepreneurs </a:t>
            </a:r>
            <a:r>
              <a:rPr lang="en-US" sz="2000" dirty="0"/>
              <a:t>and Innovators</a:t>
            </a:r>
          </a:p>
          <a:p>
            <a:r>
              <a:rPr lang="en-US" sz="2000" dirty="0"/>
              <a:t>File #4204	English 3001.TBD:  Publishing:  Writers, Editors, and Readers</a:t>
            </a:r>
          </a:p>
          <a:p>
            <a:r>
              <a:rPr lang="en-US" sz="2000" dirty="0"/>
              <a:t>File #4214	Petroleum Engineering 3001.TBD:  </a:t>
            </a:r>
            <a:r>
              <a:rPr lang="en-US" sz="2000" dirty="0" err="1"/>
              <a:t>Petrophysics</a:t>
            </a:r>
            <a:endParaRPr lang="en-US" sz="2000" dirty="0"/>
          </a:p>
          <a:p>
            <a:r>
              <a:rPr lang="en-US" sz="2000" dirty="0"/>
              <a:t>File #4202	Technical Communication 3001.TBD:  Writing in the Sciences</a:t>
            </a:r>
          </a:p>
          <a:p>
            <a:r>
              <a:rPr lang="en-US" sz="2000" dirty="0"/>
              <a:t>File #</a:t>
            </a:r>
            <a:r>
              <a:rPr lang="en-US" sz="2000" dirty="0" smtClean="0"/>
              <a:t>4203</a:t>
            </a:r>
            <a:r>
              <a:rPr lang="en-US" sz="2000" dirty="0"/>
              <a:t>	Technical Communication 5001.TBD:  Technical </a:t>
            </a:r>
            <a:r>
              <a:rPr lang="en-US" sz="2000" dirty="0" smtClean="0"/>
              <a:t>Presentations</a:t>
            </a:r>
          </a:p>
          <a:p>
            <a:endParaRPr lang="en-US" sz="2000" dirty="0"/>
          </a:p>
          <a:p>
            <a:r>
              <a:rPr lang="en-US" sz="2000" dirty="0"/>
              <a:t>File #4189 Petroleum Engineering 3320:  </a:t>
            </a:r>
            <a:r>
              <a:rPr lang="en-US" sz="2000" dirty="0" err="1"/>
              <a:t>Petrophysics</a:t>
            </a:r>
            <a:r>
              <a:rPr lang="en-US" sz="2000" dirty="0"/>
              <a:t> </a:t>
            </a:r>
            <a:r>
              <a:rPr lang="en-US" sz="2000" dirty="0" smtClean="0"/>
              <a:t>request for to be a permanent course was </a:t>
            </a:r>
            <a:r>
              <a:rPr lang="en-US" sz="2000" dirty="0"/>
              <a:t>tabled </a:t>
            </a:r>
            <a:r>
              <a:rPr lang="en-US" sz="2000" dirty="0" smtClean="0"/>
              <a:t>pending receipt of a </a:t>
            </a:r>
            <a:r>
              <a:rPr lang="en-US" sz="2000" dirty="0"/>
              <a:t>corresponding Petroleum Engineering BS Degree Change form.  EC File #4214 was submitted to allow the course to be taught in Fall 2015.</a:t>
            </a:r>
          </a:p>
        </p:txBody>
      </p:sp>
    </p:spTree>
    <p:extLst>
      <p:ext uri="{BB962C8B-B14F-4D97-AF65-F5344CB8AC3E}">
        <p14:creationId xmlns:p14="http://schemas.microsoft.com/office/powerpoint/2010/main" val="25489986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13392</TotalTime>
  <Words>134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Monotype Sorts</vt:lpstr>
      <vt:lpstr>Times New Roman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Palmer, Barbara J.</cp:lastModifiedBy>
  <cp:revision>543</cp:revision>
  <dcterms:created xsi:type="dcterms:W3CDTF">2004-02-18T13:58:40Z</dcterms:created>
  <dcterms:modified xsi:type="dcterms:W3CDTF">2015-06-17T13:17:12Z</dcterms:modified>
</cp:coreProperties>
</file>