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64" r:id="rId2"/>
    <p:sldId id="270" r:id="rId3"/>
    <p:sldId id="271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113" d="100"/>
          <a:sy n="113" d="100"/>
        </p:scale>
        <p:origin x="1098" y="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24 March 2016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1 March 2016</a:t>
            </a:r>
          </a:p>
          <a:p>
            <a:pPr lvl="1"/>
            <a:r>
              <a:rPr lang="en-US" dirty="0" smtClean="0"/>
              <a:t>5 April 2016 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2 Degree change requests (DC forms)</a:t>
            </a:r>
          </a:p>
          <a:p>
            <a:pPr lvl="1"/>
            <a:r>
              <a:rPr lang="en-US" dirty="0" smtClean="0"/>
              <a:t>7 Course change requests (CC forms)</a:t>
            </a:r>
          </a:p>
          <a:p>
            <a:pPr lvl="1"/>
            <a:r>
              <a:rPr lang="en-US" dirty="0" smtClean="0"/>
              <a:t>2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#142.28	Applied Mathematics:  Applied Mathematics 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#155.33	Electrical Engineering:  Electrical Engineering BS</a:t>
            </a:r>
          </a:p>
          <a:p>
            <a:pPr lvl="1">
              <a:tabLst>
                <a:tab pos="2292350" algn="l"/>
              </a:tabLst>
            </a:pPr>
            <a:endParaRPr lang="en-US" sz="1800" dirty="0" smtClean="0"/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Course Changes Requested</a:t>
            </a:r>
            <a:r>
              <a:rPr lang="en-US" sz="1800" i="1" dirty="0" smtClean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#4298	English 3234:  Myth &amp; Folklore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#4271	Enterprise Resource Planning 4220:  Introduction to Enterprise Decision Dashboard Prototyping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#320.1	Enterprise Resource Planning 6220:  Data Modeling &amp; Visualization Prototyping for Enterprise Decision Dashboards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#2471.1	Math 4098:  Explorations in Pure Mathematics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#1965.1	Music 1141:  Chamber Vocal Ensembles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#2583.1	Philosophy 3254:  Symbolic Logic in Argumentation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#1786.1	Philosophy 4399:  Topics in </a:t>
            </a:r>
            <a:r>
              <a:rPr lang="en-US" sz="1800" dirty="0" smtClean="0"/>
              <a:t>Philosophy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Curriculum committee moves for FS to approve the DC and CC form actions</a:t>
            </a:r>
          </a:p>
          <a:p>
            <a:r>
              <a:rPr lang="en-US" sz="2800" dirty="0" smtClean="0"/>
              <a:t>Discussion: Questions </a:t>
            </a:r>
            <a:r>
              <a:rPr lang="en-US" sz="2800" dirty="0"/>
              <a:t>or comments?</a:t>
            </a:r>
          </a:p>
          <a:p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Informational Only</a:t>
            </a:r>
          </a:p>
          <a:p>
            <a:r>
              <a:rPr lang="en-US" sz="2400" dirty="0" smtClean="0"/>
              <a:t>Experimental Courses Approved to be Scheduled</a:t>
            </a:r>
          </a:p>
          <a:p>
            <a:pPr lvl="1"/>
            <a:r>
              <a:rPr lang="en-US" sz="1800" dirty="0"/>
              <a:t>File #4275	Philosophy 3001.002:  Asian Philosophy</a:t>
            </a:r>
          </a:p>
          <a:p>
            <a:pPr lvl="1"/>
            <a:r>
              <a:rPr lang="en-US" sz="1800" dirty="0"/>
              <a:t>File #4302	SP&amp;M S 3001.002:  Advanced Speech for Non-Native Speakers of English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5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13949</TotalTime>
  <Words>73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Sorts</vt:lpstr>
      <vt:lpstr>Times New Roman</vt:lpstr>
      <vt:lpstr>default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Palmer, Barbara J.</cp:lastModifiedBy>
  <cp:revision>556</cp:revision>
  <dcterms:created xsi:type="dcterms:W3CDTF">2004-02-18T13:58:40Z</dcterms:created>
  <dcterms:modified xsi:type="dcterms:W3CDTF">2016-03-18T17:59:12Z</dcterms:modified>
</cp:coreProperties>
</file>