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64" r:id="rId2"/>
    <p:sldId id="270" r:id="rId3"/>
    <p:sldId id="272" r:id="rId4"/>
    <p:sldId id="275" r:id="rId5"/>
    <p:sldId id="276" r:id="rId6"/>
    <p:sldId id="278" r:id="rId7"/>
    <p:sldId id="273" r:id="rId8"/>
    <p:sldId id="274" r:id="rId9"/>
    <p:sldId id="277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76" d="100"/>
          <a:sy n="76" d="100"/>
        </p:scale>
        <p:origin x="-102" y="-264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26 January 2017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7 December</a:t>
            </a:r>
          </a:p>
          <a:p>
            <a:pPr lvl="1"/>
            <a:r>
              <a:rPr lang="en-US" dirty="0" smtClean="0"/>
              <a:t>10 January </a:t>
            </a:r>
          </a:p>
          <a:p>
            <a:pPr lvl="1"/>
            <a:r>
              <a:rPr lang="en-US" dirty="0" smtClean="0"/>
              <a:t>7 February 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 7  Degree change requests (DC forms)</a:t>
            </a:r>
          </a:p>
          <a:p>
            <a:pPr lvl="1"/>
            <a:r>
              <a:rPr lang="en-US" dirty="0" smtClean="0"/>
              <a:t>29 Course change requests (CC forms)</a:t>
            </a:r>
          </a:p>
          <a:p>
            <a:pPr lvl="1"/>
            <a:r>
              <a:rPr lang="en-US" dirty="0" smtClean="0"/>
              <a:t>13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991600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tabLst>
                <a:tab pos="2292350" algn="l"/>
              </a:tabLst>
            </a:pPr>
            <a:r>
              <a:rPr lang="en-US" sz="2200" dirty="0"/>
              <a:t>From the December 7th Meeting: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141.14 		AE ENG-BS: Aerospace Engineering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90.20 		MT ENG-BS: Metallurgical Engineering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 </a:t>
            </a:r>
            <a:r>
              <a:rPr lang="en-US" sz="1800" dirty="0"/>
              <a:t>File# 243.0		PSYCH-MI: Psychology for Health Care – Minor</a:t>
            </a:r>
          </a:p>
          <a:p>
            <a:pPr>
              <a:tabLst>
                <a:tab pos="2292350" algn="l"/>
              </a:tabLst>
            </a:pPr>
            <a:r>
              <a:rPr lang="en-US" sz="2200" dirty="0"/>
              <a:t>From the January </a:t>
            </a:r>
            <a:r>
              <a:rPr lang="en-US" sz="2200" dirty="0" smtClean="0"/>
              <a:t>10th </a:t>
            </a:r>
            <a:r>
              <a:rPr lang="en-US" sz="2200" dirty="0"/>
              <a:t>Meeting: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150.44 		CH ENG-BS: Chemical Engineering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64.21	      	GL&amp;GPH-BS: Geology and Geophysics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157.17		HIST-BA: History BA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104.9		NU ENG-BS: Nuclear Engineering </a:t>
            </a:r>
            <a:r>
              <a:rPr lang="en-US" sz="1800" dirty="0" smtClean="0"/>
              <a:t>BS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tabLst>
                <a:tab pos="2292350" algn="l"/>
              </a:tabLst>
            </a:pPr>
            <a:r>
              <a:rPr lang="en-US" sz="2200" dirty="0"/>
              <a:t>From the December 7th Meeting: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625.1 		FRENCH 2110: Basic French Conversation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2425.1 		GEO ENG 4010: Current Topics and Professionalism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4364		IS&amp;T 5131: Foundations of Computer Architecture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4352.0		IS&amp;T 5423: Foundations of Data Management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4361.0		MECH ENG 5544: Non-Intrusive Measurement Methods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1819.1		PHILOS 4320: Mind and Machines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2510.0 		PHILOS 4340: Social Ethics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1822.1		PHILOS 4345: Philosophy of Science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1824		PHILOS 4350: Environmental Ethics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1826.1		PHILOS 4360: Foundations of Political Conflict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127.1 		PSYCH 4993: Psychology of Gender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1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tabLst>
                <a:tab pos="2292350" algn="l"/>
              </a:tabLst>
            </a:pPr>
            <a:r>
              <a:rPr lang="en-US" sz="2200" dirty="0"/>
              <a:t>From the January </a:t>
            </a:r>
            <a:r>
              <a:rPr lang="en-US" sz="2200" dirty="0" smtClean="0"/>
              <a:t>10th </a:t>
            </a:r>
            <a:r>
              <a:rPr lang="en-US" sz="2200" dirty="0"/>
              <a:t>Meeting: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 216.1 		BIO SCI 1201 : Biological Sciences Freshman Seminar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 4141.1		BIO SCI 2243: Sleep: Function and Dysfunction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4282		CHEM ENG 3131 : Separations in Chemical and Biochemical Engineering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4285		CHEM ENG 4091 : Chemical Process Design I 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862.4		CHEM ENG 4097: Chemical Process Design II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2460.4		COMP ENG 5420: Introduction to Network Security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1521.1		COMP SCI 1575: Data Structures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4367		COMP SCI 1585: Data Structures Laboratory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39.1		COMP SCI 5800: Distributed Computing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199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257800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tabLst>
                <a:tab pos="2292350" algn="l"/>
              </a:tabLst>
            </a:pPr>
            <a:r>
              <a:rPr lang="en-US" sz="2200" dirty="0"/>
              <a:t>From the January 10th Meeting: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File#: 2494.1		EDUC 2203: Problems of Teaching Mathematics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2555.1		ELEC ENG 3400: Continuous Linear Systems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2556.1		ELEC ENG 3401: Continuous Linear Systems Laboratory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2388.1		ELEC ENG 3420: Communication Systems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4377		EXP ENG 5711: Explosives in Industry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4378		EXP ENG 5721: Specialty Uses of Energetic Materials 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4379		EXP ENG 5914: Explosives Manufacturing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4118.4		NUC ENG 5257: Introduction to Nuclear Thermal Hydraulics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#: 411.1		NUC ENG 6257: Advanced Nuclear Thermal Hydraulics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149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7" y="1002083"/>
            <a:ext cx="7630713" cy="574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24185" y="5999968"/>
            <a:ext cx="323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Waiver was approved by Provost Marley 4Jan17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76822" y="4534422"/>
            <a:ext cx="7152362" cy="676405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15199" y="1592894"/>
            <a:ext cx="1279743" cy="676405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2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92896"/>
            <a:ext cx="8991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Informational Only</a:t>
            </a:r>
          </a:p>
          <a:p>
            <a:r>
              <a:rPr lang="en-US" sz="2400" dirty="0"/>
              <a:t>Experimental Courses Approved </a:t>
            </a:r>
            <a:r>
              <a:rPr lang="en-US" sz="2400" dirty="0" smtClean="0"/>
              <a:t>f</a:t>
            </a:r>
            <a:r>
              <a:rPr lang="en-US" sz="2200" dirty="0" smtClean="0"/>
              <a:t>rom December </a:t>
            </a:r>
            <a:r>
              <a:rPr lang="en-US" sz="2200" dirty="0"/>
              <a:t>7th Meeting: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4347 	</a:t>
            </a:r>
            <a:r>
              <a:rPr lang="en-US" sz="1800" dirty="0" smtClean="0"/>
              <a:t>BIO </a:t>
            </a:r>
            <a:r>
              <a:rPr lang="en-US" sz="1800" dirty="0"/>
              <a:t>SCI 3001.001: Evolutionary Medicine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4338 	</a:t>
            </a:r>
            <a:r>
              <a:rPr lang="en-US" sz="1800" dirty="0" smtClean="0"/>
              <a:t>CHEM </a:t>
            </a:r>
            <a:r>
              <a:rPr lang="en-US" sz="1800" dirty="0"/>
              <a:t>ENG 2001.002: Introduction to Phase Equilibrium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4365 	</a:t>
            </a:r>
            <a:r>
              <a:rPr lang="en-US" sz="1800" dirty="0" smtClean="0"/>
              <a:t>COMP </a:t>
            </a:r>
            <a:r>
              <a:rPr lang="en-US" sz="1800" dirty="0"/>
              <a:t>SCI 6001.001: Applied Spatial and Temporal Data Analysis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4345 	</a:t>
            </a:r>
            <a:r>
              <a:rPr lang="en-US" sz="1800" dirty="0" smtClean="0"/>
              <a:t>GEOLOGY </a:t>
            </a:r>
            <a:r>
              <a:rPr lang="en-US" sz="1800" dirty="0"/>
              <a:t>6001.001: Cyclic Sedimentation and Stratigraphy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4351 	</a:t>
            </a:r>
            <a:r>
              <a:rPr lang="en-US" sz="1800" dirty="0" smtClean="0"/>
              <a:t>IS&amp;T </a:t>
            </a:r>
            <a:r>
              <a:rPr lang="en-US" sz="1800" dirty="0"/>
              <a:t>5001.003 Foundations of Computer Architecture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4333 	</a:t>
            </a:r>
            <a:r>
              <a:rPr lang="en-US" sz="1800" dirty="0" smtClean="0"/>
              <a:t>MECH </a:t>
            </a:r>
            <a:r>
              <a:rPr lang="en-US" sz="1800" dirty="0"/>
              <a:t>ENG 5001.003: Energy Efficiency of Vehicles     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4373		SPANISH 3001.001: Spanish Translation for Technical Applications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4339 	</a:t>
            </a:r>
            <a:r>
              <a:rPr lang="en-US" sz="1800" dirty="0" smtClean="0"/>
              <a:t>SYS </a:t>
            </a:r>
            <a:r>
              <a:rPr lang="en-US" sz="1800" dirty="0"/>
              <a:t>ENG 6001.001: Advanced Computational Intelligence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1519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92896"/>
            <a:ext cx="8991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Informational Only</a:t>
            </a:r>
          </a:p>
          <a:p>
            <a:r>
              <a:rPr lang="en-US" sz="2400" dirty="0"/>
              <a:t>Experimental Courses Approved </a:t>
            </a:r>
            <a:r>
              <a:rPr lang="en-US" sz="2400" dirty="0" smtClean="0"/>
              <a:t>f</a:t>
            </a:r>
            <a:r>
              <a:rPr lang="en-US" sz="2200" dirty="0" smtClean="0"/>
              <a:t>rom January 10th </a:t>
            </a:r>
            <a:r>
              <a:rPr lang="en-US" sz="2200" dirty="0"/>
              <a:t>Meeting:</a:t>
            </a:r>
          </a:p>
          <a:p>
            <a:pPr lvl="1"/>
            <a:r>
              <a:rPr lang="en-US" sz="1800" dirty="0"/>
              <a:t>File# 4380		NUC ENG 6001.001: Advanced Particle Interactions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4386		PET ENG 6001.003: Advanced Directional Drilling and MWD 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4387		PET ENG 6001.004: Advanced Petroleum Offshore Technology 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4373		SPANISH 3001.001: Spanish Translation for Technical Applications</a:t>
            </a:r>
          </a:p>
          <a:p>
            <a:pPr lvl="1"/>
            <a:r>
              <a:rPr lang="en-US" sz="1800" dirty="0" smtClean="0"/>
              <a:t>File</a:t>
            </a:r>
            <a:r>
              <a:rPr lang="en-US" sz="1800" dirty="0"/>
              <a:t># 4339 	</a:t>
            </a:r>
            <a:r>
              <a:rPr lang="en-US" sz="1800" dirty="0" smtClean="0"/>
              <a:t>SYS </a:t>
            </a:r>
            <a:r>
              <a:rPr lang="en-US" sz="1800" dirty="0"/>
              <a:t>ENG 6001.001: Advanced Computational Intelligence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3712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18409</TotalTime>
  <Words>141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Schuman, Thomas</cp:lastModifiedBy>
  <cp:revision>573</cp:revision>
  <dcterms:created xsi:type="dcterms:W3CDTF">2004-02-18T13:58:40Z</dcterms:created>
  <dcterms:modified xsi:type="dcterms:W3CDTF">2017-01-19T20:22:13Z</dcterms:modified>
</cp:coreProperties>
</file>