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75" r:id="rId2"/>
  </p:sldMasterIdLst>
  <p:notesMasterIdLst>
    <p:notesMasterId r:id="rId12"/>
  </p:notesMasterIdLst>
  <p:handoutMasterIdLst>
    <p:handoutMasterId r:id="rId13"/>
  </p:handoutMasterIdLst>
  <p:sldIdLst>
    <p:sldId id="283" r:id="rId3"/>
    <p:sldId id="313" r:id="rId4"/>
    <p:sldId id="311" r:id="rId5"/>
    <p:sldId id="295" r:id="rId6"/>
    <p:sldId id="309" r:id="rId7"/>
    <p:sldId id="310" r:id="rId8"/>
    <p:sldId id="286" r:id="rId9"/>
    <p:sldId id="289" r:id="rId10"/>
    <p:sldId id="312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A6"/>
    <a:srgbClr val="509E2F"/>
    <a:srgbClr val="003B49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586"/>
  </p:normalViewPr>
  <p:slideViewPr>
    <p:cSldViewPr snapToGrid="0" snapToObjects="1" showGuides="1">
      <p:cViewPr varScale="1">
        <p:scale>
          <a:sx n="91" d="100"/>
          <a:sy n="91" d="100"/>
        </p:scale>
        <p:origin x="1118" y="53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Campus Curricula Committee Report</a:t>
            </a:r>
          </a:p>
          <a:p>
            <a:pPr algn="ctr"/>
            <a:r>
              <a:rPr lang="en-US" dirty="0" smtClean="0"/>
              <a:t>10 September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7825"/>
            <a:ext cx="8534400" cy="5257800"/>
          </a:xfrm>
        </p:spPr>
        <p:txBody>
          <a:bodyPr/>
          <a:lstStyle/>
          <a:p>
            <a:r>
              <a:rPr lang="en-US" dirty="0" smtClean="0"/>
              <a:t>CCC Calendar</a:t>
            </a:r>
          </a:p>
          <a:p>
            <a:r>
              <a:rPr lang="en-US" dirty="0" smtClean="0"/>
              <a:t>CCC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12 August</a:t>
            </a:r>
          </a:p>
          <a:p>
            <a:pPr lvl="1"/>
            <a:r>
              <a:rPr lang="en-US" dirty="0" smtClean="0"/>
              <a:t>   7 October (upcoming)</a:t>
            </a:r>
            <a:endParaRPr lang="en-US" dirty="0" smtClean="0"/>
          </a:p>
          <a:p>
            <a:r>
              <a:rPr lang="en-US" dirty="0" smtClean="0"/>
              <a:t>Total Committee Activity</a:t>
            </a:r>
          </a:p>
          <a:p>
            <a:pPr lvl="1"/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Degree change request (DC forms)</a:t>
            </a:r>
          </a:p>
          <a:p>
            <a:pPr lvl="1"/>
            <a:r>
              <a:rPr lang="en-US" dirty="0" smtClean="0"/>
              <a:t>20 </a:t>
            </a:r>
            <a:r>
              <a:rPr lang="en-US" dirty="0" smtClean="0"/>
              <a:t>Course change requests (CC forms)</a:t>
            </a:r>
          </a:p>
          <a:p>
            <a:pPr lvl="1"/>
            <a:r>
              <a:rPr lang="en-US" dirty="0" smtClean="0"/>
              <a:t>10 Experimental </a:t>
            </a:r>
            <a:r>
              <a:rPr lang="en-US" dirty="0" smtClean="0"/>
              <a:t>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7825"/>
            <a:ext cx="8534400" cy="5257800"/>
          </a:xfrm>
        </p:spPr>
        <p:txBody>
          <a:bodyPr/>
          <a:lstStyle/>
          <a:p>
            <a:r>
              <a:rPr lang="en-US" dirty="0" smtClean="0"/>
              <a:t>CCC </a:t>
            </a:r>
            <a:r>
              <a:rPr lang="en-US" dirty="0" smtClean="0"/>
              <a:t>Calendar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52" y="2139987"/>
            <a:ext cx="7867341" cy="465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3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7110"/>
            <a:ext cx="8991600" cy="4988660"/>
          </a:xfrm>
        </p:spPr>
        <p:txBody>
          <a:bodyPr/>
          <a:lstStyle/>
          <a:p>
            <a:r>
              <a:rPr lang="en-US" sz="2800" dirty="0" smtClean="0"/>
              <a:t>Degree </a:t>
            </a:r>
            <a:r>
              <a:rPr lang="en-US" sz="2800" dirty="0"/>
              <a:t>Program Changes (DC) Requested</a:t>
            </a:r>
            <a:endParaRPr lang="en-US" sz="1800" dirty="0">
              <a:solidFill>
                <a:schemeClr val="bg1"/>
              </a:solidFill>
            </a:endParaRP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/>
              <a:t>File: 145.11	BIOINFO-MI : Bioinformatics Minor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11.6	BUS&amp;MS-MI : Business Minor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28.65	CMP SC-BS : Computer Science BS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40.6	E&amp;S COM-MI : Elect &amp; Social Commerce Minor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155.55	EL ENG-BS : Electrical Engineering BS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50.7	ENTPRNS-MI : Entrepreneurship Minor	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138.12	MGMT-MI : Management Minor 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190.1	MUSIC-MI : Music Minor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359	PROPOSED : Aggregates Management CT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335.6	SFTYENG-CT : Safety Engineering</a:t>
            </a: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endParaRPr lang="en-US" sz="2400" dirty="0"/>
          </a:p>
          <a:p>
            <a:pPr marL="225425" lvl="1" indent="0">
              <a:buNone/>
              <a:tabLst>
                <a:tab pos="1943100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1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045" y="1616926"/>
            <a:ext cx="9275382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Requested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/>
              <a:t>File: 4720	BUS 1414 : The Inclusive Workplace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4406.8	BUS 5230 : Financial Statement Analysis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507.10	BUS 5360 : Business Operations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2417.1	CER ENG 5230 : Glass Science And Engineering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4279.22	CHEM ENG 3111 : Numerical Computing in Chemical </a:t>
            </a:r>
            <a:r>
              <a:rPr lang="en-US" sz="2400" dirty="0" smtClean="0"/>
              <a:t>and </a:t>
            </a:r>
            <a:r>
              <a:rPr lang="en-US" sz="2400" dirty="0"/>
              <a:t>Biochemical Engineering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4501.6	CHEM ENG 6180 : Advanced Applications of Computational Fluid Dynamics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938.1	COMP SCI 4010 : Seminar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1668.1	ERP 4610 : Customer Relationship Management in ERP Environment</a:t>
            </a:r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87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045" y="1616926"/>
            <a:ext cx="9275382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Requested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/>
              <a:t>File: 2527.3	ERP 6610 : Advanced Customer Relationship Management in ERP Environment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/>
              <a:t>File: 2566.8	FINANCE 5160 : Corporate Finance II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/>
              <a:t>File: 2190.10	FINANCE 5260 : Investments I</a:t>
            </a:r>
            <a:endParaRPr lang="en-US" sz="2000" dirty="0"/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/>
              <a:t>File: 4499.6	FINANCE 5310 : Financial Technology and Analytics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920.10	IS&amp;T 4654 : Introduction to Web Design and Digital Media Studies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2390.2	IS&amp;T 5680 : Digital Media Development and Interactive Design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445.4	IS&amp;T 6654 : Advanced Web Design and Digital Media Studies</a:t>
            </a:r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045" y="1616926"/>
            <a:ext cx="9275382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Requested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/>
              <a:t>File: 1614.6	IS&amp;T 6680 : Advanced Digital Web and New Media Development and Interactive </a:t>
            </a:r>
            <a:r>
              <a:rPr lang="en-US" sz="2400" dirty="0" smtClean="0"/>
              <a:t>Design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/>
              <a:t>File: 4724	MECH ENG 5539 : Modeling Across Scales in Computational Mechanics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2466.1	MUSIC 2111 : Individual Music Instruction III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1983.1	PET ENG 4631 : Applied Reservoir Simulation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400" dirty="0" smtClean="0"/>
              <a:t>File</a:t>
            </a:r>
            <a:r>
              <a:rPr lang="en-US" sz="2400" dirty="0"/>
              <a:t>: 79.3	PET ENG 6621 : Advanced Applied Reservoir Simulation</a:t>
            </a:r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72322"/>
            <a:ext cx="8534400" cy="4828478"/>
          </a:xfrm>
        </p:spPr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743" y="1616926"/>
            <a:ext cx="9271921" cy="4783873"/>
          </a:xfrm>
        </p:spPr>
        <p:txBody>
          <a:bodyPr/>
          <a:lstStyle/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For Informational Purposes; No Senate Approval Required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(EC) Requests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4722	CIV ENG 6001.007 : Characterization and Modeling of Cement-Based Materials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4721	COMP ENG 6001.006 : Adaptive Resonance Theory and Applications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4723	MECH ENG 5001.005 : </a:t>
            </a:r>
            <a:r>
              <a:rPr lang="en-US" sz="2400" dirty="0" err="1"/>
              <a:t>Neuromechanics</a:t>
            </a:r>
            <a:r>
              <a:rPr lang="en-US" sz="2400" dirty="0"/>
              <a:t> of Human Movement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4734	MUSIC 2001.004 : The Heart of Rock n' Roll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4715	STAT 5001.003 : Computational Bayesian Methods using Python</a:t>
            </a:r>
          </a:p>
          <a:p>
            <a:pPr marL="463550" lvl="1" indent="-231775">
              <a:tabLst>
                <a:tab pos="1658938" algn="l"/>
              </a:tabLst>
            </a:pPr>
            <a:endParaRPr lang="en-US" sz="2400" dirty="0"/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35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743" y="1616926"/>
            <a:ext cx="9271921" cy="4783873"/>
          </a:xfrm>
        </p:spPr>
        <p:txBody>
          <a:bodyPr/>
          <a:lstStyle/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For Informational Purposes; No Senate Approval Required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(EC) Requests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4719	STAT 5001.004 : Design and Analysis of Clinical Trials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4717	STAT 5001.005 : Foundations of Statistical Learning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4718	STAT 5001.006 : Design and Analysis of Epidemiologic Studies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4716	STAT 5001.007 : Statistical Shape Analysis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400" dirty="0"/>
              <a:t>File: 4711	STAT 5001.008 : Topological Data Analysis</a:t>
            </a:r>
          </a:p>
          <a:p>
            <a:pPr marL="463550" lvl="1" indent="-231775">
              <a:tabLst>
                <a:tab pos="1658938" algn="l"/>
              </a:tabLst>
            </a:pPr>
            <a:endParaRPr lang="en-US" sz="2400" dirty="0"/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917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34ce51c-9f7e-4aef-8bfc-14c05ccedf09"/>
  <p:tag name="TPVERSION" val="8"/>
  <p:tag name="TPFULLVERSION" val="8.2.6.7"/>
  <p:tag name="PPTVERSION" val="14"/>
  <p:tag name="TPOS" val="2"/>
  <p:tag name="TPLASTSAVEVERSION" val="6.2 PC"/>
</p:tagLst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17864</TotalTime>
  <Words>568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Schuman, Thomas</cp:lastModifiedBy>
  <cp:revision>126</cp:revision>
  <dcterms:created xsi:type="dcterms:W3CDTF">2014-10-14T00:51:43Z</dcterms:created>
  <dcterms:modified xsi:type="dcterms:W3CDTF">2020-09-04T13:43:44Z</dcterms:modified>
</cp:coreProperties>
</file>