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  <p:sldMasterId id="2147483656" r:id="rId2"/>
    <p:sldMasterId id="2147483657" r:id="rId3"/>
    <p:sldMasterId id="214748365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E500"/>
    <a:srgbClr val="F4F4F4"/>
    <a:srgbClr val="CC0FBF"/>
    <a:srgbClr val="2B6FFF"/>
    <a:srgbClr val="CC0000"/>
    <a:srgbClr val="008000"/>
    <a:srgbClr val="536EA2"/>
    <a:srgbClr val="537BA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9372" autoAdjust="0"/>
    <p:restoredTop sz="96659" autoAdjust="0"/>
  </p:normalViewPr>
  <p:slideViewPr>
    <p:cSldViewPr snapToGrid="0">
      <p:cViewPr>
        <p:scale>
          <a:sx n="80" d="100"/>
          <a:sy n="80" d="100"/>
        </p:scale>
        <p:origin x="-1986" y="-174"/>
      </p:cViewPr>
      <p:guideLst>
        <p:guide orient="horz" pos="576"/>
        <p:guide pos="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fld id="{9DFF9B97-A0C9-43AF-853E-0B3A0C77AE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fld id="{A892FDC1-17F0-4255-8BDB-ACA8C0881D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907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198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907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198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907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198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14425"/>
            <a:ext cx="2324100" cy="5210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76500" y="1114425"/>
            <a:ext cx="2324100" cy="5210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0"/>
            <a:ext cx="222885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53415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Motion from Curricula Committee to approve the Curricula Committee report (distributed)</a:t>
            </a:r>
          </a:p>
          <a:p>
            <a:pPr lvl="1"/>
            <a:r>
              <a:rPr lang="en-US" smtClean="0"/>
              <a:t>Includes items from March 4 and April 1 (continued on April 7) meetings.</a:t>
            </a:r>
          </a:p>
          <a:p>
            <a:pPr lvl="1"/>
            <a:r>
              <a:rPr lang="en-US" smtClean="0"/>
              <a:t>Includes approximately 20 DCs, 90 CCs</a:t>
            </a:r>
          </a:p>
          <a:p>
            <a:pPr lvl="2"/>
            <a:endParaRPr lang="en-US" smtClean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Curricula Committee Report</a:t>
            </a:r>
          </a:p>
        </p:txBody>
      </p:sp>
      <p:pic>
        <p:nvPicPr>
          <p:cNvPr id="1028" name="Picture 9" descr="f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96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96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smtClean="0"/>
              <a:t>Significant DC items</a:t>
            </a:r>
          </a:p>
          <a:p>
            <a:pPr lvl="2"/>
            <a:r>
              <a:rPr lang="en-US" smtClean="0"/>
              <a:t>DC 0279  Significant modification to BS in Business and Management Systems</a:t>
            </a:r>
          </a:p>
          <a:p>
            <a:pPr lvl="2"/>
            <a:r>
              <a:rPr lang="en-US" smtClean="0"/>
              <a:t>DC 0280 Significant modification to BS in Information Science and Technology</a:t>
            </a:r>
          </a:p>
          <a:p>
            <a:pPr lvl="2"/>
            <a:r>
              <a:rPr lang="en-US" smtClean="0"/>
              <a:t>DC 0281 New Minor in Finance</a:t>
            </a:r>
          </a:p>
          <a:p>
            <a:pPr lvl="2"/>
            <a:r>
              <a:rPr lang="en-US" smtClean="0"/>
              <a:t>DC 0284 Significant modification to BS in Engineering Management, and renumbering of several courses</a:t>
            </a:r>
          </a:p>
          <a:p>
            <a:pPr lvl="2"/>
            <a:r>
              <a:rPr lang="en-US" smtClean="0"/>
              <a:t>DC 0291 Decrease of 1 credit hour of electives in Economics to bring total hours back to 120, correcting a previous oversight.</a:t>
            </a:r>
          </a:p>
          <a:p>
            <a:pPr lvl="2"/>
            <a:r>
              <a:rPr lang="en-US" smtClean="0"/>
              <a:t>DC 0293-0298 Significant modification to BS in Computer Science</a:t>
            </a:r>
          </a:p>
          <a:p>
            <a:pPr lvl="2"/>
            <a:endParaRPr lang="en-US" smtClean="0"/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Curricula Committee Report</a:t>
            </a:r>
          </a:p>
        </p:txBody>
      </p:sp>
      <p:pic>
        <p:nvPicPr>
          <p:cNvPr id="2052" name="Picture 5" descr="f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96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96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Motion from Curricula Committee to approve the Discipline Specific Curriculum Committees (DSCC) as proposed by the Provost</a:t>
            </a:r>
          </a:p>
          <a:p>
            <a:pPr lvl="1"/>
            <a:r>
              <a:rPr lang="en-US" smtClean="0"/>
              <a:t>Four DSCCs</a:t>
            </a:r>
          </a:p>
          <a:p>
            <a:pPr lvl="1"/>
            <a:r>
              <a:rPr lang="en-US" smtClean="0"/>
              <a:t>Each degree program and minor is associated with one DSCC</a:t>
            </a:r>
          </a:p>
          <a:p>
            <a:pPr lvl="1"/>
            <a:r>
              <a:rPr lang="en-US" smtClean="0"/>
              <a:t>Each department has one representative on a DSCC</a:t>
            </a:r>
          </a:p>
          <a:p>
            <a:pPr lvl="2"/>
            <a:endParaRPr 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Curricula Committee Report</a:t>
            </a:r>
          </a:p>
        </p:txBody>
      </p:sp>
      <p:pic>
        <p:nvPicPr>
          <p:cNvPr id="3076" name="Picture 5" descr="f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96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96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114425"/>
            <a:ext cx="4800600" cy="5210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smtClean="0"/>
              <a:t>Department representation on DSCCs</a:t>
            </a:r>
          </a:p>
          <a:p>
            <a:pPr lvl="2"/>
            <a:r>
              <a:rPr lang="en-US" smtClean="0"/>
              <a:t>Arts and Humanities</a:t>
            </a:r>
          </a:p>
          <a:p>
            <a:pPr lvl="3"/>
            <a:r>
              <a:rPr lang="en-US" smtClean="0"/>
              <a:t>Arts, Languages, and Philosophy</a:t>
            </a:r>
          </a:p>
          <a:p>
            <a:pPr lvl="3"/>
            <a:r>
              <a:rPr lang="en-US" smtClean="0"/>
              <a:t>English and Technical Communication</a:t>
            </a:r>
          </a:p>
          <a:p>
            <a:pPr lvl="3"/>
            <a:r>
              <a:rPr lang="en-US" smtClean="0"/>
              <a:t>History and Political Science</a:t>
            </a:r>
          </a:p>
          <a:p>
            <a:pPr lvl="2"/>
            <a:r>
              <a:rPr lang="en-US" smtClean="0"/>
              <a:t>Sciences</a:t>
            </a:r>
          </a:p>
          <a:p>
            <a:pPr lvl="3"/>
            <a:r>
              <a:rPr lang="en-US" smtClean="0"/>
              <a:t>Biology</a:t>
            </a:r>
          </a:p>
          <a:p>
            <a:pPr lvl="3"/>
            <a:r>
              <a:rPr lang="en-US" smtClean="0"/>
              <a:t>Chemistry</a:t>
            </a:r>
          </a:p>
          <a:p>
            <a:pPr lvl="3"/>
            <a:r>
              <a:rPr lang="en-US" smtClean="0"/>
              <a:t>Computer Science</a:t>
            </a:r>
          </a:p>
          <a:p>
            <a:pPr lvl="3"/>
            <a:r>
              <a:rPr lang="en-US" smtClean="0"/>
              <a:t>Geological Sciences (and Engineering)</a:t>
            </a:r>
          </a:p>
          <a:p>
            <a:pPr lvl="3"/>
            <a:r>
              <a:rPr lang="en-US" smtClean="0"/>
              <a:t>Mathematics and Statistics</a:t>
            </a:r>
          </a:p>
          <a:p>
            <a:pPr lvl="3"/>
            <a:r>
              <a:rPr lang="en-US" smtClean="0"/>
              <a:t>Physics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Curricula Committee Report</a:t>
            </a:r>
          </a:p>
        </p:txBody>
      </p:sp>
      <p:pic>
        <p:nvPicPr>
          <p:cNvPr id="4100" name="Picture 4" descr="f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1749" name="Rectangle 5"/>
          <p:cNvSpPr>
            <a:spLocks noChangeArrowheads="1"/>
          </p:cNvSpPr>
          <p:nvPr/>
        </p:nvSpPr>
        <p:spPr bwMode="auto">
          <a:xfrm>
            <a:off x="3648075" y="1343025"/>
            <a:ext cx="5286375" cy="4295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Engineering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Civil, Architectural and Environmental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Chemical and Biological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Electrical and Computer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Engineering Management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Geological (Sciences and) Engineering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Interdisciplinary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Materials Science and Engineering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Mechanical and Aerospace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Mining and Nuclear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Social Sciences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Business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Economics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Psychology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96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96" charset="2"/>
        <a:buChar char="l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495800" y="390525"/>
            <a:ext cx="4419600" cy="677863"/>
          </a:xfrm>
        </p:spPr>
        <p:txBody>
          <a:bodyPr/>
          <a:lstStyle/>
          <a:p>
            <a:r>
              <a:rPr lang="en-US" sz="2400" dirty="0" smtClean="0"/>
              <a:t>Curricula Committee Report</a:t>
            </a:r>
            <a:br>
              <a:rPr lang="en-US" sz="2400" dirty="0" smtClean="0"/>
            </a:br>
            <a:r>
              <a:rPr lang="en-US" sz="2400" dirty="0" smtClean="0"/>
              <a:t>October 14, 2010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Curricula Committee report includes:</a:t>
            </a:r>
          </a:p>
          <a:p>
            <a:pPr lvl="1"/>
            <a:r>
              <a:rPr lang="en-US" dirty="0" smtClean="0"/>
              <a:t>2 Degree Change (DC) forms</a:t>
            </a:r>
          </a:p>
          <a:p>
            <a:pPr lvl="2"/>
            <a:r>
              <a:rPr lang="en-US" dirty="0" smtClean="0"/>
              <a:t>DC0369 – Modifications to BS in Economics</a:t>
            </a:r>
          </a:p>
          <a:p>
            <a:pPr lvl="2"/>
            <a:r>
              <a:rPr lang="en-US" dirty="0" smtClean="0"/>
              <a:t>DC0370 – Modifications to BS in Biological Sciences</a:t>
            </a:r>
          </a:p>
          <a:p>
            <a:pPr lvl="1"/>
            <a:r>
              <a:rPr lang="en-US" dirty="0" smtClean="0"/>
              <a:t>7 Course Change (CC) forms</a:t>
            </a:r>
          </a:p>
          <a:p>
            <a:pPr lvl="1"/>
            <a:r>
              <a:rPr lang="en-US" dirty="0" smtClean="0"/>
              <a:t>2 Experimental Course (EC) forms (informational only)</a:t>
            </a:r>
          </a:p>
          <a:p>
            <a:r>
              <a:rPr lang="en-US" dirty="0" smtClean="0"/>
              <a:t>The Curricula Committee moves for the approval of the DCs and CCs in the report.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1_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2_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3_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10760</TotalTime>
  <Words>65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default</vt:lpstr>
      <vt:lpstr>1_default</vt:lpstr>
      <vt:lpstr>2_default</vt:lpstr>
      <vt:lpstr>3_default</vt:lpstr>
      <vt:lpstr>Curricula Committee Report October 14, 2010</vt:lpstr>
    </vt:vector>
  </TitlesOfParts>
  <Company>University of Missouri - Rolla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Campus Perspective:   The Official UMR Web Presence</dc:title>
  <dc:creator>veller</dc:creator>
  <cp:lastModifiedBy>mdaniels</cp:lastModifiedBy>
  <cp:revision>426</cp:revision>
  <dcterms:created xsi:type="dcterms:W3CDTF">2004-02-18T13:58:40Z</dcterms:created>
  <dcterms:modified xsi:type="dcterms:W3CDTF">2010-10-12T13:31:31Z</dcterms:modified>
</cp:coreProperties>
</file>