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256" r:id="rId3"/>
    <p:sldId id="304" r:id="rId4"/>
    <p:sldId id="270" r:id="rId5"/>
    <p:sldId id="269" r:id="rId6"/>
    <p:sldId id="291" r:id="rId7"/>
    <p:sldId id="295" r:id="rId8"/>
    <p:sldId id="283" r:id="rId9"/>
    <p:sldId id="260" r:id="rId10"/>
    <p:sldId id="308" r:id="rId11"/>
    <p:sldId id="300" r:id="rId12"/>
    <p:sldId id="309" r:id="rId13"/>
    <p:sldId id="287" r:id="rId14"/>
    <p:sldId id="30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1422" y="-84"/>
      </p:cViewPr>
      <p:guideLst>
        <p:guide orient="horz" pos="2160"/>
        <p:guide pos="47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ADCF-90BB-BC44-AD2B-430DA2D51F37}" type="datetimeFigureOut">
              <a:rPr lang="en-US" smtClean="0"/>
              <a:pPr/>
              <a:t>3/14/2011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FD69F-05BC-954A-9C22-14EB6CC0E8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87" y="0"/>
            <a:ext cx="6525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ical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05" y="0"/>
            <a:ext cx="76869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83" y="651996"/>
            <a:ext cx="6356814" cy="6858000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296">
            <a:off x="2025711" y="391197"/>
            <a:ext cx="6680127" cy="6858000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540001"/>
            <a:ext cx="9144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/>
                <a:cs typeface="Impact"/>
              </a:rPr>
              <a:t>BENEFITS</a:t>
            </a:r>
            <a:endParaRPr lang="en-US" sz="96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540001"/>
            <a:ext cx="9144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/>
                <a:cs typeface="Impact"/>
              </a:rPr>
              <a:t>QUESTIONS?</a:t>
            </a:r>
            <a:endParaRPr lang="en-US" sz="96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9880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/>
                <a:cs typeface="Impact"/>
              </a:rPr>
              <a:t>PHASE ONE</a:t>
            </a:r>
            <a:endParaRPr lang="en-US" sz="96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594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Impact"/>
                <a:cs typeface="Impact"/>
              </a:rPr>
              <a:t>Gateway &amp; Global navigation</a:t>
            </a:r>
            <a:endParaRPr lang="en-US" sz="3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70168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solidFill>
                  <a:schemeClr val="accent3"/>
                </a:solidFill>
                <a:latin typeface="Handwriting - Dakota"/>
                <a:cs typeface="Handwriting - Dakota"/>
              </a:rPr>
              <a:t>COMPLETED</a:t>
            </a:r>
            <a:endParaRPr lang="en-US" sz="6500" dirty="0">
              <a:solidFill>
                <a:schemeClr val="accent3"/>
              </a:solidFill>
              <a:latin typeface="Handwriting - Dakota"/>
              <a:cs typeface="Handwriting - Dako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3678" y="2787340"/>
            <a:ext cx="4626637" cy="7586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4712" y="3551422"/>
            <a:ext cx="7529625" cy="7586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83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000" dirty="0" smtClean="0">
                <a:latin typeface="Impact"/>
                <a:cs typeface="Impact"/>
              </a:rPr>
              <a:t>“Recognize that your external Web site is your number one recruitment marketing tool.”</a:t>
            </a:r>
          </a:p>
          <a:p>
            <a:pPr algn="r">
              <a:buNone/>
            </a:pPr>
            <a:r>
              <a:rPr lang="en-US" sz="4000" dirty="0" smtClean="0">
                <a:latin typeface="Impact"/>
                <a:cs typeface="Impact"/>
              </a:rPr>
              <a:t>-E-Expectations 2010</a:t>
            </a:r>
          </a:p>
          <a:p>
            <a:pPr>
              <a:buNone/>
            </a:pPr>
            <a:endParaRPr lang="en-US" sz="1400" dirty="0" smtClean="0">
              <a:latin typeface="Impact"/>
              <a:cs typeface="Impact"/>
            </a:endParaRPr>
          </a:p>
          <a:p>
            <a:pPr>
              <a:buNone/>
            </a:pPr>
            <a:endParaRPr lang="en-US" sz="1400" dirty="0" smtClean="0">
              <a:latin typeface="Impact"/>
              <a:cs typeface="Impact"/>
            </a:endParaRPr>
          </a:p>
          <a:p>
            <a:pPr>
              <a:buNone/>
            </a:pPr>
            <a:endParaRPr lang="en-US" sz="1200" dirty="0" smtClean="0">
              <a:cs typeface="Impact"/>
            </a:endParaRPr>
          </a:p>
          <a:p>
            <a:pPr>
              <a:buNone/>
            </a:pPr>
            <a:endParaRPr lang="en-US" sz="1200" dirty="0" smtClean="0">
              <a:cs typeface="Impact"/>
            </a:endParaRPr>
          </a:p>
          <a:p>
            <a:pPr>
              <a:buNone/>
            </a:pPr>
            <a:endParaRPr lang="en-US" sz="1200" dirty="0" smtClean="0">
              <a:cs typeface="Impact"/>
            </a:endParaRPr>
          </a:p>
          <a:p>
            <a:pPr>
              <a:buNone/>
            </a:pPr>
            <a:r>
              <a:rPr lang="en-US" sz="1200" dirty="0" smtClean="0">
                <a:cs typeface="Impact"/>
              </a:rPr>
              <a:t>Sponsored by: Noel-Levitz, NRCUA (National Research Center for College and University Admissions), OmniUpdate</a:t>
            </a:r>
            <a:endParaRPr lang="en-US" sz="1200" dirty="0"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rrentGatew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32" y="0"/>
            <a:ext cx="6303736" cy="6446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82" y="0"/>
            <a:ext cx="75602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ica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05" y="0"/>
            <a:ext cx="6110895" cy="5239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87" y="0"/>
            <a:ext cx="6525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2227">
            <a:off x="522823" y="771055"/>
            <a:ext cx="5694349" cy="6858000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5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31" y="504588"/>
            <a:ext cx="6143308" cy="6858000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195">
            <a:off x="2996619" y="357180"/>
            <a:ext cx="5770217" cy="6858000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9880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Impact"/>
                <a:cs typeface="Impact"/>
              </a:rPr>
              <a:t>PHASE TWO</a:t>
            </a:r>
            <a:endParaRPr lang="en-US" sz="96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594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Impact"/>
                <a:cs typeface="Impact"/>
              </a:rPr>
              <a:t>Content &amp; Page style</a:t>
            </a:r>
            <a:endParaRPr lang="en-US" sz="3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9747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Impact"/>
                <a:cs typeface="Impact"/>
              </a:rPr>
              <a:t>Timeline: January 1</a:t>
            </a:r>
            <a:r>
              <a:rPr lang="en-US" sz="3400" baseline="30000" dirty="0" smtClean="0">
                <a:solidFill>
                  <a:schemeClr val="bg1"/>
                </a:solidFill>
                <a:latin typeface="Impact"/>
                <a:cs typeface="Impact"/>
              </a:rPr>
              <a:t>st</a:t>
            </a:r>
            <a:r>
              <a:rPr lang="en-US" sz="3400" dirty="0" smtClean="0">
                <a:solidFill>
                  <a:schemeClr val="bg1"/>
                </a:solidFill>
                <a:latin typeface="Impact"/>
                <a:cs typeface="Impact"/>
              </a:rPr>
              <a:t> – July 1</a:t>
            </a:r>
            <a:r>
              <a:rPr lang="en-US" sz="3400" baseline="30000" dirty="0" smtClean="0">
                <a:solidFill>
                  <a:schemeClr val="bg1"/>
                </a:solidFill>
                <a:latin typeface="Impact"/>
                <a:cs typeface="Impact"/>
              </a:rPr>
              <a:t>st</a:t>
            </a:r>
            <a:r>
              <a:rPr lang="en-US" sz="3400" dirty="0" smtClean="0">
                <a:solidFill>
                  <a:schemeClr val="bg1"/>
                </a:solidFill>
                <a:latin typeface="Impact"/>
                <a:cs typeface="Impact"/>
              </a:rPr>
              <a:t> 2011</a:t>
            </a:r>
            <a:endParaRPr lang="en-US" sz="3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59</Words>
  <Application>Microsoft Office PowerPoint</Application>
  <PresentationFormat>On-screen Show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Missouri S&amp;T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Miner</dc:creator>
  <cp:lastModifiedBy>mdaniels</cp:lastModifiedBy>
  <cp:revision>41</cp:revision>
  <dcterms:created xsi:type="dcterms:W3CDTF">2011-03-10T19:14:22Z</dcterms:created>
  <dcterms:modified xsi:type="dcterms:W3CDTF">2011-03-14T14:08:53Z</dcterms:modified>
</cp:coreProperties>
</file>