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96" d="100"/>
          <a:sy n="96" d="100"/>
        </p:scale>
        <p:origin x="-141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886E-4FCA-4168-9BC2-F98256690E49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8DEE-7AAC-4FA0-B466-B0D8BAE32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886E-4FCA-4168-9BC2-F98256690E49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8DEE-7AAC-4FA0-B466-B0D8BAE32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886E-4FCA-4168-9BC2-F98256690E49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8DEE-7AAC-4FA0-B466-B0D8BAE32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886E-4FCA-4168-9BC2-F98256690E49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8DEE-7AAC-4FA0-B466-B0D8BAE32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886E-4FCA-4168-9BC2-F98256690E49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8DEE-7AAC-4FA0-B466-B0D8BAE32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886E-4FCA-4168-9BC2-F98256690E49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8DEE-7AAC-4FA0-B466-B0D8BAE32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886E-4FCA-4168-9BC2-F98256690E49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8DEE-7AAC-4FA0-B466-B0D8BAE32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886E-4FCA-4168-9BC2-F98256690E49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8DEE-7AAC-4FA0-B466-B0D8BAE32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886E-4FCA-4168-9BC2-F98256690E49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8DEE-7AAC-4FA0-B466-B0D8BAE32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886E-4FCA-4168-9BC2-F98256690E49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8DEE-7AAC-4FA0-B466-B0D8BAE32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886E-4FCA-4168-9BC2-F98256690E49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8DEE-7AAC-4FA0-B466-B0D8BAE32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2886E-4FCA-4168-9BC2-F98256690E49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E8DEE-7AAC-4FA0-B466-B0D8BAE32B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Support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ITCC Update, 10 April,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Cluster Upgrades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2013 upgrades are in progress</a:t>
            </a:r>
          </a:p>
          <a:p>
            <a:pPr lvl="1"/>
            <a:r>
              <a:rPr lang="en-US" dirty="0" smtClean="0"/>
              <a:t>Dell C6220 servers (compute nodes)</a:t>
            </a:r>
          </a:p>
          <a:p>
            <a:pPr lvl="1"/>
            <a:r>
              <a:rPr lang="en-US" dirty="0" err="1" smtClean="0"/>
              <a:t>Mellonox</a:t>
            </a:r>
            <a:r>
              <a:rPr lang="en-US" dirty="0" smtClean="0"/>
              <a:t> FDR </a:t>
            </a:r>
            <a:r>
              <a:rPr lang="en-US" dirty="0" err="1" smtClean="0"/>
              <a:t>infiniband</a:t>
            </a:r>
            <a:r>
              <a:rPr lang="en-US" dirty="0" smtClean="0"/>
              <a:t> interconnect</a:t>
            </a:r>
          </a:p>
          <a:p>
            <a:pPr lvl="1"/>
            <a:r>
              <a:rPr lang="en-US" dirty="0" smtClean="0"/>
              <a:t>Redundant UPS (100KVA chassis)</a:t>
            </a:r>
          </a:p>
          <a:p>
            <a:r>
              <a:rPr lang="en-US" dirty="0" smtClean="0"/>
              <a:t>In process</a:t>
            </a:r>
          </a:p>
          <a:p>
            <a:pPr lvl="1"/>
            <a:r>
              <a:rPr lang="en-US" dirty="0" smtClean="0"/>
              <a:t>Switching from hosted equipment to committed compute/core hours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Cluster Upgrades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At </a:t>
            </a:r>
            <a:r>
              <a:rPr lang="en-US" dirty="0" smtClean="0">
                <a:solidFill>
                  <a:srgbClr val="FF0000"/>
                </a:solidFill>
              </a:rPr>
              <a:t>Semester </a:t>
            </a:r>
            <a:r>
              <a:rPr lang="en-US" dirty="0">
                <a:solidFill>
                  <a:srgbClr val="FF0000"/>
                </a:solidFill>
              </a:rPr>
              <a:t>Start:</a:t>
            </a:r>
          </a:p>
          <a:p>
            <a:r>
              <a:rPr lang="en-US" dirty="0"/>
              <a:t>746 Cores configured in queue system</a:t>
            </a:r>
          </a:p>
          <a:p>
            <a:r>
              <a:rPr lang="en-US" dirty="0"/>
              <a:t>1563 Cores available in cluster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Now</a:t>
            </a:r>
          </a:p>
          <a:p>
            <a:r>
              <a:rPr lang="en-US" dirty="0"/>
              <a:t>942 Cores configured in queue system </a:t>
            </a:r>
          </a:p>
          <a:p>
            <a:r>
              <a:rPr lang="en-US" dirty="0"/>
              <a:t>1759 Cores available in the cluster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End of Semester</a:t>
            </a:r>
          </a:p>
          <a:p>
            <a:r>
              <a:rPr lang="en-US" dirty="0"/>
              <a:t>1198 Cores Configured in queue system</a:t>
            </a:r>
          </a:p>
          <a:p>
            <a:r>
              <a:rPr lang="en-US" dirty="0"/>
              <a:t>2015 Cores available in the cluster</a:t>
            </a:r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Customers Served This Semester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Services provided by 2 FTE, 11 students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Support Requests: </a:t>
            </a:r>
            <a:r>
              <a:rPr lang="en-US" dirty="0"/>
              <a:t>158</a:t>
            </a:r>
          </a:p>
          <a:p>
            <a:pPr>
              <a:buNone/>
            </a:pPr>
            <a:r>
              <a:rPr lang="en-US" dirty="0" smtClean="0"/>
              <a:t>Different </a:t>
            </a:r>
            <a:r>
              <a:rPr lang="en-US" dirty="0"/>
              <a:t>Customers: 77</a:t>
            </a:r>
          </a:p>
          <a:p>
            <a:pPr>
              <a:buNone/>
            </a:pPr>
            <a:r>
              <a:rPr lang="en-US" dirty="0" smtClean="0"/>
              <a:t>Different Departments</a:t>
            </a:r>
            <a:r>
              <a:rPr lang="en-US" dirty="0"/>
              <a:t>: 32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V4DiR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shifted to display systems</a:t>
            </a:r>
          </a:p>
          <a:p>
            <a:pPr lvl="1"/>
            <a:r>
              <a:rPr lang="en-US" dirty="0" smtClean="0"/>
              <a:t>Wrap-around environment</a:t>
            </a:r>
          </a:p>
          <a:p>
            <a:pPr lvl="1"/>
            <a:r>
              <a:rPr lang="en-US" dirty="0" smtClean="0"/>
              <a:t>Mobile high res </a:t>
            </a:r>
          </a:p>
          <a:p>
            <a:r>
              <a:rPr lang="en-US" dirty="0" smtClean="0"/>
              <a:t>Demo negotiations in progress</a:t>
            </a:r>
          </a:p>
          <a:p>
            <a:pPr lvl="1"/>
            <a:r>
              <a:rPr lang="en-US" dirty="0" smtClean="0"/>
              <a:t>Faculty input requested</a:t>
            </a:r>
          </a:p>
          <a:p>
            <a:r>
              <a:rPr lang="en-US" dirty="0" smtClean="0"/>
              <a:t>Use of large flat-panel display</a:t>
            </a:r>
          </a:p>
          <a:p>
            <a:pPr lvl="1"/>
            <a:r>
              <a:rPr lang="en-US" dirty="0" smtClean="0"/>
              <a:t>Quad resolution</a:t>
            </a:r>
          </a:p>
          <a:p>
            <a:pPr lvl="1"/>
            <a:r>
              <a:rPr lang="en-US" dirty="0" smtClean="0"/>
              <a:t>70-84” diagonal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Around Screen</a:t>
            </a:r>
            <a:endParaRPr lang="en-US" dirty="0"/>
          </a:p>
        </p:txBody>
      </p:sp>
      <p:pic>
        <p:nvPicPr>
          <p:cNvPr id="4" name="Picture 3" descr="curved-screen-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04800" y="1066800"/>
            <a:ext cx="9257258" cy="52125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147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Research Support Services</vt:lpstr>
      <vt:lpstr>Academic Cluster Upgrades</vt:lpstr>
      <vt:lpstr>Academic Cluster Upgrades</vt:lpstr>
      <vt:lpstr>Customers Served This Semester</vt:lpstr>
      <vt:lpstr>V4DiR </vt:lpstr>
      <vt:lpstr>Wrap Around Screen</vt:lpstr>
    </vt:vector>
  </TitlesOfParts>
  <Company>Missouri S&amp;T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Support Services</dc:title>
  <dc:creator>markb</dc:creator>
  <cp:lastModifiedBy>Werner, Jeannie</cp:lastModifiedBy>
  <cp:revision>6</cp:revision>
  <dcterms:created xsi:type="dcterms:W3CDTF">2013-04-10T18:55:20Z</dcterms:created>
  <dcterms:modified xsi:type="dcterms:W3CDTF">2013-04-11T15:46:03Z</dcterms:modified>
</cp:coreProperties>
</file>