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marketing.mst.edu/web/support/brokenlink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82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Learning Management System: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Transition to Canvas still stalled. </a:t>
            </a: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Consequences of not moving to Canvas by Dec 2015: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campus will have to spend about $170,000 for Blackboard in 2016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ea typeface="Calibri"/>
                <a:cs typeface="Times New Roman"/>
              </a:rPr>
              <a:t>courses for 1100 students (currently in Canvas pilot) will need to transition back to Backboard</a:t>
            </a:r>
          </a:p>
          <a:p>
            <a:pPr lvl="1"/>
            <a:endParaRPr lang="en-US" sz="2000" dirty="0" smtClean="0">
              <a:ea typeface="Calibri"/>
              <a:cs typeface="Times New Roman"/>
            </a:endParaRPr>
          </a:p>
          <a:p>
            <a:pPr lvl="1"/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Motions:</a:t>
            </a:r>
          </a:p>
          <a:p>
            <a:pPr lvl="1"/>
            <a:endParaRPr lang="en-US" sz="2000" i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1"/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To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the Faculty Senate: </a:t>
            </a:r>
            <a:endParaRPr lang="en-US" sz="2000" i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1"/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The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ITCC again strongly endorses a change to the Canvas LMS and urges the Faculty Senate to assist in </a:t>
            </a:r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making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this </a:t>
            </a:r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happen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.</a:t>
            </a:r>
          </a:p>
          <a:p>
            <a:pPr lvl="1"/>
            <a:endParaRPr lang="en-US" sz="2000" i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1"/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To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the Provost: </a:t>
            </a:r>
            <a:endParaRPr lang="en-US" sz="2000" i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1"/>
            <a:r>
              <a:rPr lang="en-US" sz="2000" i="1" dirty="0" smtClean="0">
                <a:solidFill>
                  <a:srgbClr val="FF0000"/>
                </a:solidFill>
                <a:ea typeface="Calibri"/>
                <a:cs typeface="Times New Roman"/>
              </a:rPr>
              <a:t>The </a:t>
            </a:r>
            <a:r>
              <a:rPr lang="en-US" sz="2000" i="1" dirty="0">
                <a:solidFill>
                  <a:srgbClr val="FF0000"/>
                </a:solidFill>
                <a:ea typeface="Calibri"/>
                <a:cs typeface="Times New Roman"/>
              </a:rPr>
              <a:t>ITCC has strongly endorsed a change to the Canvas LMS. We urge you to immediately take steps to get this to happen.</a:t>
            </a:r>
          </a:p>
          <a:p>
            <a:pPr lvl="1"/>
            <a:endParaRPr lang="en-US" sz="2000" i="1" dirty="0" smtClean="0">
              <a:solidFill>
                <a:srgbClr val="FF0000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ea typeface="Calibri"/>
                <a:cs typeface="Times New Roman"/>
              </a:rPr>
              <a:t>Both motions passed unanimously.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"/>
            <a:ext cx="651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March 2015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838200"/>
            <a:ext cx="838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Campus web presence / broken links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Initial discussion with Cheryl 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McKay from Electronic Marketing </a:t>
            </a:r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Tools for identifying and dealing with broken links: 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  <a:hlinkClick r:id="rId2"/>
              </a:rPr>
              <a:t>http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  <a:hlinkClick r:id="rId2"/>
              </a:rPr>
              <a:t>://marketing.mst.edu/web/support/brokenlinks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  <a:hlinkClick r:id="rId2"/>
              </a:rPr>
              <a:t>/</a:t>
            </a:r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Will be communicated to all web authors and via </a:t>
            </a:r>
            <a:r>
              <a:rPr lang="en-US" sz="2000" dirty="0" err="1" smtClean="0">
                <a:solidFill>
                  <a:prstClr val="black"/>
                </a:solidFill>
                <a:ea typeface="Calibri"/>
                <a:cs typeface="Times New Roman"/>
              </a:rPr>
              <a:t>eConnection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1"/>
            <a:endParaRPr lang="en-US" sz="2000" b="1" dirty="0" smtClean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Further topics: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lvl="1"/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Security: Moving to default “Deny inbound traffic from internet”</a:t>
            </a:r>
          </a:p>
          <a:p>
            <a:pPr lvl="1"/>
            <a:endParaRPr lang="en-US" sz="2000" dirty="0">
              <a:solidFill>
                <a:prstClr val="black"/>
              </a:solidFill>
              <a:cs typeface="Times New Roman"/>
            </a:endParaRPr>
          </a:p>
          <a:p>
            <a:pPr lvl="1"/>
            <a:r>
              <a:rPr lang="en-US" sz="2000" dirty="0" smtClean="0">
                <a:solidFill>
                  <a:prstClr val="black"/>
                </a:solidFill>
                <a:cs typeface="Times New Roman"/>
              </a:rPr>
              <a:t>Training students to help with maintaining department web sites</a:t>
            </a:r>
            <a:endParaRPr lang="en-US" sz="2000" dirty="0"/>
          </a:p>
          <a:p>
            <a:pPr lvl="1"/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152400"/>
            <a:ext cx="65141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March 2015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39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190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Palmer, Barbara J.</cp:lastModifiedBy>
  <cp:revision>56</cp:revision>
  <cp:lastPrinted>2015-02-26T18:59:14Z</cp:lastPrinted>
  <dcterms:created xsi:type="dcterms:W3CDTF">2013-02-15T23:15:16Z</dcterms:created>
  <dcterms:modified xsi:type="dcterms:W3CDTF">2015-03-19T13:15:09Z</dcterms:modified>
</cp:coreProperties>
</file>