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4"/>
  </p:notesMasterIdLst>
  <p:handoutMasterIdLst>
    <p:handoutMasterId r:id="rId5"/>
  </p:handoutMasterIdLst>
  <p:sldIdLst>
    <p:sldId id="519" r:id="rId2"/>
    <p:sldId id="520" r:id="rId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rken, Joel G." initials="J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FFFF00"/>
    <a:srgbClr val="CC0FBF"/>
    <a:srgbClr val="2B6FFF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990" y="-90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6" y="-12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690" y="1066800"/>
            <a:ext cx="88315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Special Election to empty committee memberships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Library and Learning Resources Committee (one</a:t>
            </a:r>
            <a:r>
              <a:rPr lang="en-US" sz="2400" dirty="0">
                <a:solidFill>
                  <a:srgbClr val="000000"/>
                </a:solidFill>
              </a:rPr>
              <a:t>, elected by the Faculty Senate from the list of department </a:t>
            </a:r>
            <a:r>
              <a:rPr lang="en-US" sz="2400" dirty="0" smtClean="0">
                <a:solidFill>
                  <a:srgbClr val="000000"/>
                </a:solidFill>
              </a:rPr>
              <a:t>nominees)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Minsu</a:t>
            </a:r>
            <a:r>
              <a:rPr lang="en-US" sz="2400" dirty="0"/>
              <a:t> Choi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Pourya</a:t>
            </a:r>
            <a:r>
              <a:rPr lang="en-US" sz="2400" dirty="0"/>
              <a:t> </a:t>
            </a:r>
            <a:r>
              <a:rPr lang="en-US" sz="2400" dirty="0" err="1"/>
              <a:t>Shamsi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Mehdi </a:t>
            </a:r>
            <a:r>
              <a:rPr lang="en-US" sz="2400" dirty="0" err="1" smtClean="0"/>
              <a:t>Ferdowsi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Facilities Planning </a:t>
            </a:r>
            <a:r>
              <a:rPr lang="en-US" sz="2400" dirty="0" smtClean="0"/>
              <a:t>(one, elected </a:t>
            </a:r>
            <a:r>
              <a:rPr lang="en-US" sz="2400" dirty="0"/>
              <a:t>from and by the Faculty </a:t>
            </a:r>
            <a:r>
              <a:rPr lang="en-US" sz="2400" dirty="0" smtClean="0"/>
              <a:t>Senate)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{</a:t>
            </a:r>
            <a:r>
              <a:rPr lang="en-US" sz="2400" dirty="0" smtClean="0"/>
              <a:t>Frank Liu – not from FS}</a:t>
            </a:r>
          </a:p>
          <a:p>
            <a:endParaRPr lang="en-US" sz="2400" dirty="0"/>
          </a:p>
          <a:p>
            <a:r>
              <a:rPr lang="en-US" sz="2400" dirty="0" smtClean="0"/>
              <a:t>Parking</a:t>
            </a:r>
            <a:r>
              <a:rPr lang="en-US" sz="2400" dirty="0"/>
              <a:t>, Security, &amp; Traffic (</a:t>
            </a:r>
            <a:r>
              <a:rPr lang="en-US" sz="2400" dirty="0" smtClean="0"/>
              <a:t>3, </a:t>
            </a:r>
            <a:r>
              <a:rPr lang="en-US" sz="2400" dirty="0" smtClean="0">
                <a:solidFill>
                  <a:srgbClr val="000000"/>
                </a:solidFill>
              </a:rPr>
              <a:t>elected </a:t>
            </a:r>
            <a:r>
              <a:rPr lang="en-US" sz="2400" dirty="0">
                <a:solidFill>
                  <a:srgbClr val="000000"/>
                </a:solidFill>
              </a:rPr>
              <a:t>by the Faculty Senate from the list of department </a:t>
            </a:r>
            <a:r>
              <a:rPr lang="en-US" sz="2400" dirty="0" smtClean="0">
                <a:solidFill>
                  <a:srgbClr val="000000"/>
                </a:solidFill>
              </a:rPr>
              <a:t>nominees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[No nominees]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101580"/>
            <a:ext cx="4419600" cy="87233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Oct 23, 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50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690" y="1066800"/>
            <a:ext cx="8831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Potential Motion Referred to CCC: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/>
              <a:t>The registrar shall, prior to the first class day,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notify </a:t>
            </a:r>
            <a:r>
              <a:rPr lang="en-US" sz="2400" dirty="0"/>
              <a:t>students lacking prerequisites and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shall </a:t>
            </a:r>
            <a:r>
              <a:rPr lang="en-US" sz="2400" dirty="0"/>
              <a:t>drop students lacking prerequisites or instructor’s permission at the end of the second week of the semester.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101580"/>
            <a:ext cx="4419600" cy="87233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Sept 18, 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40078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1591</TotalTime>
  <Words>131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McCarter, Ashley N.</cp:lastModifiedBy>
  <cp:revision>196</cp:revision>
  <cp:lastPrinted>2012-10-18T14:03:45Z</cp:lastPrinted>
  <dcterms:created xsi:type="dcterms:W3CDTF">2011-08-11T14:37:45Z</dcterms:created>
  <dcterms:modified xsi:type="dcterms:W3CDTF">2014-10-22T19:30:19Z</dcterms:modified>
</cp:coreProperties>
</file>