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91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CF13E8-8439-4D12-BB9D-2CA5D2F1640A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28F01B-93DA-4A2F-8C96-5589B9470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274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8F01B-93DA-4A2F-8C96-5589B9470E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15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3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26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667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1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6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59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01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61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77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28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7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26D2B-30D9-416C-9AB6-3192D2EAB641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96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914400"/>
            <a:ext cx="8305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000" b="1" dirty="0" smtClean="0">
                <a:solidFill>
                  <a:srgbClr val="0070C0"/>
                </a:solidFill>
                <a:ea typeface="Calibri"/>
                <a:cs typeface="Times New Roman"/>
              </a:rPr>
              <a:t>Budget outlook</a:t>
            </a:r>
            <a:endParaRPr lang="en-US" sz="2000" b="1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IT </a:t>
            </a:r>
            <a:r>
              <a:rPr lang="en-US" sz="2000" dirty="0" smtClean="0"/>
              <a:t>looks at cuts of more than 5%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ea typeface="Calibri"/>
                <a:cs typeface="Times New Roman"/>
              </a:rPr>
              <a:t>5 open positions have vanished already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ea typeface="Calibri"/>
                <a:cs typeface="Times New Roman"/>
              </a:rPr>
              <a:t>cuts in services expected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ea typeface="Calibri"/>
                <a:cs typeface="Times New Roman"/>
              </a:rPr>
              <a:t>b</a:t>
            </a:r>
            <a:r>
              <a:rPr lang="en-US" sz="2000" dirty="0" smtClean="0">
                <a:ea typeface="Calibri"/>
                <a:cs typeface="Times New Roman"/>
              </a:rPr>
              <a:t>udget meeting with Provost, IT, ITCC planned for early April</a:t>
            </a:r>
            <a:endParaRPr lang="en-US" sz="2000" dirty="0">
              <a:ea typeface="Calibri"/>
              <a:cs typeface="Times New Roman"/>
            </a:endParaRPr>
          </a:p>
          <a:p>
            <a:endParaRPr lang="en-US" sz="2000" b="1" dirty="0" smtClean="0">
              <a:solidFill>
                <a:srgbClr val="0070C0"/>
              </a:solidFill>
              <a:ea typeface="Calibri"/>
              <a:cs typeface="Times New Roman"/>
            </a:endParaRPr>
          </a:p>
          <a:p>
            <a:r>
              <a:rPr lang="en-US" sz="2000" b="1" dirty="0" smtClean="0">
                <a:solidFill>
                  <a:srgbClr val="0070C0"/>
                </a:solidFill>
                <a:ea typeface="Calibri"/>
                <a:cs typeface="Times New Roman"/>
              </a:rPr>
              <a:t>BPM </a:t>
            </a:r>
            <a:r>
              <a:rPr lang="en-US" sz="2000" b="1" dirty="0" smtClean="0">
                <a:solidFill>
                  <a:srgbClr val="0070C0"/>
                </a:solidFill>
                <a:ea typeface="Calibri"/>
                <a:cs typeface="Times New Roman"/>
              </a:rPr>
              <a:t>1204 Purchasing Policy</a:t>
            </a:r>
            <a:endParaRPr lang="en-US" sz="2000" b="1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n</a:t>
            </a:r>
            <a:r>
              <a:rPr lang="en-US" sz="2000" dirty="0" smtClean="0"/>
              <a:t>ew UM system wide IT purchasing policy </a:t>
            </a:r>
            <a:r>
              <a:rPr lang="en-US" sz="2000" dirty="0" smtClean="0"/>
              <a:t>will </a:t>
            </a:r>
            <a:r>
              <a:rPr lang="en-US" sz="2000" dirty="0" smtClean="0"/>
              <a:t>require IT approval for many IT purchases (hardware, software, </a:t>
            </a:r>
            <a:r>
              <a:rPr lang="en-US" sz="2000" dirty="0" err="1" smtClean="0"/>
              <a:t>etc</a:t>
            </a:r>
            <a:r>
              <a:rPr lang="en-US" sz="2000" dirty="0" smtClean="0"/>
              <a:t>)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ITCC </a:t>
            </a:r>
            <a:r>
              <a:rPr lang="en-US" sz="2000" dirty="0" smtClean="0"/>
              <a:t>is working with IT on local implementation: streamlined approval process, lists of exempted items, exempted projects, exempted people </a:t>
            </a:r>
            <a:endParaRPr lang="en-US" sz="2000" dirty="0" smtClean="0"/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ITCC is looking for input from departments and </a:t>
            </a:r>
            <a:r>
              <a:rPr lang="en-US" sz="2000" smtClean="0"/>
              <a:t>individual faculty</a:t>
            </a:r>
            <a:endParaRPr lang="en-US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914400" y="228600"/>
            <a:ext cx="65141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ITCC Report to Faculty Senate, </a:t>
            </a:r>
            <a:r>
              <a:rPr lang="en-US" sz="2800" b="1" dirty="0" smtClean="0">
                <a:solidFill>
                  <a:srgbClr val="FF0000"/>
                </a:solidFill>
              </a:rPr>
              <a:t>March </a:t>
            </a:r>
            <a:r>
              <a:rPr lang="en-US" sz="2800" b="1" dirty="0" smtClean="0">
                <a:solidFill>
                  <a:srgbClr val="FF0000"/>
                </a:solidFill>
              </a:rPr>
              <a:t>2017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92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101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Missouri University of Science and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Wunsch, Donald C.</dc:creator>
  <cp:lastModifiedBy>Vojta, Thomas</cp:lastModifiedBy>
  <cp:revision>103</cp:revision>
  <cp:lastPrinted>2015-02-26T18:59:14Z</cp:lastPrinted>
  <dcterms:created xsi:type="dcterms:W3CDTF">2013-02-15T23:15:16Z</dcterms:created>
  <dcterms:modified xsi:type="dcterms:W3CDTF">2017-03-23T01:06:27Z</dcterms:modified>
</cp:coreProperties>
</file>