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6"/>
  </p:notesMasterIdLst>
  <p:handoutMasterIdLst>
    <p:handoutMasterId r:id="rId7"/>
  </p:handoutMasterIdLst>
  <p:sldIdLst>
    <p:sldId id="257" r:id="rId3"/>
    <p:sldId id="413" r:id="rId4"/>
    <p:sldId id="417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66"/>
    <a:srgbClr val="FFFF00"/>
    <a:srgbClr val="CC0FBF"/>
    <a:srgbClr val="2B6FFF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852" autoAdjust="0"/>
    <p:restoredTop sz="9466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0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2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ea typeface="ＭＳ Ｐゴシック" pitchFamily="-109" charset="-128"/>
              </a:rPr>
              <a:pPr/>
              <a:t>1</a:t>
            </a:fld>
            <a:endParaRPr lang="en-US" smtClean="0"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61A88C8-7C00-4C8A-B4DB-761BB8B6B3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eothermal.mst.edu/impactedarea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Faculty Senate Meeting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 March 8, 2012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495800" y="217488"/>
            <a:ext cx="4419600" cy="585787"/>
          </a:xfrm>
          <a:noFill/>
        </p:spPr>
        <p:txBody>
          <a:bodyPr/>
          <a:lstStyle/>
          <a:p>
            <a:r>
              <a:rPr lang="en-US" dirty="0" smtClean="0">
                <a:ea typeface="ＭＳ Ｐゴシック" pitchFamily="-109" charset="-128"/>
              </a:rPr>
              <a:t>Agenda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15000"/>
          </a:xfrm>
          <a:noFill/>
        </p:spPr>
        <p:txBody>
          <a:bodyPr/>
          <a:lstStyle/>
          <a:p>
            <a:pPr marL="939800" lvl="1" indent="-711200">
              <a:buFontTx/>
              <a:buNone/>
            </a:pP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I.       Call to Order and Roll Call</a:t>
            </a:r>
          </a:p>
          <a:p>
            <a:pPr marL="1293813" lvl="2" indent="-609600">
              <a:buNone/>
            </a:pP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     -  Keith Nisbett, Secretary</a:t>
            </a:r>
          </a:p>
          <a:p>
            <a:pPr marL="939800" lvl="1" indent="-711200">
              <a:buFontTx/>
              <a:buAutoNum type="romanUcPeriod" startAt="2"/>
            </a:pP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  Approval of February 16, 2012 meeting minutes</a:t>
            </a:r>
          </a:p>
          <a:p>
            <a:pPr marL="939800" lvl="1" indent="-711200">
              <a:buNone/>
            </a:pP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III.</a:t>
            </a:r>
            <a:r>
              <a:rPr lang="en-US" sz="2600" dirty="0" smtClean="0">
                <a:solidFill>
                  <a:srgbClr val="FF0066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	  </a:t>
            </a: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Campus Reports and Responses</a:t>
            </a:r>
          </a:p>
          <a:p>
            <a:pPr marL="228600" lvl="1" indent="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IV.     Reports of Standing and Special Committees</a:t>
            </a:r>
          </a:p>
          <a:p>
            <a:pPr marL="939800" lvl="1" indent="-71120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		</a:t>
            </a: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A.  Rules, Procedures and Agenda</a:t>
            </a:r>
          </a:p>
          <a:p>
            <a:pPr marL="939800" lvl="1" indent="-711200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		</a:t>
            </a: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B.  Personnel</a:t>
            </a:r>
          </a:p>
          <a:p>
            <a:pPr marL="939800" lvl="1" indent="-711200">
              <a:buNone/>
            </a:pPr>
            <a:r>
              <a:rPr lang="en-US" sz="2600" dirty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	</a:t>
            </a: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	C.  Curricula</a:t>
            </a:r>
          </a:p>
          <a:p>
            <a:pPr marL="939800" lvl="1" indent="-711200">
              <a:buNone/>
            </a:pPr>
            <a:r>
              <a:rPr lang="en-US" sz="2600" dirty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	</a:t>
            </a: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	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ea typeface="ＭＳ Ｐゴシック" pitchFamily="-109" charset="-128"/>
                <a:cs typeface="Arial" pitchFamily="34" charset="0"/>
              </a:rPr>
              <a:t>D.  Parking</a:t>
            </a:r>
          </a:p>
          <a:p>
            <a:pPr marL="939800" lvl="1" indent="-711200">
              <a:buNone/>
            </a:pP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V.      Old Business</a:t>
            </a:r>
          </a:p>
          <a:p>
            <a:pPr marL="939800" lvl="1" indent="-711200">
              <a:buFontTx/>
              <a:buNone/>
            </a:pP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VI.     New Business and Announcements</a:t>
            </a:r>
          </a:p>
          <a:p>
            <a:pPr marL="939800" lvl="1" indent="-711200">
              <a:buFontTx/>
              <a:buNone/>
            </a:pPr>
            <a:r>
              <a:rPr lang="en-US" sz="2600" dirty="0" smtClean="0">
                <a:latin typeface="Arial" pitchFamily="34" charset="0"/>
                <a:ea typeface="ＭＳ Ｐゴシック" pitchFamily="-109" charset="-128"/>
                <a:cs typeface="Arial" pitchFamily="34" charset="0"/>
              </a:rPr>
              <a:t>VII.    Adjourn</a:t>
            </a:r>
          </a:p>
        </p:txBody>
      </p:sp>
    </p:spTree>
    <p:extLst>
      <p:ext uri="{BB962C8B-B14F-4D97-AF65-F5344CB8AC3E}">
        <p14:creationId xmlns:p14="http://schemas.microsoft.com/office/powerpoint/2010/main" val="9035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Parking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3528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http://geothermal.mst.edu/impactedareas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274</TotalTime>
  <Words>35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FS.Slides.Template</vt:lpstr>
      <vt:lpstr>Blank Presentation</vt:lpstr>
      <vt:lpstr>Faculty Senate Meeting   March 8, 2012  </vt:lpstr>
      <vt:lpstr>Agenda</vt:lpstr>
      <vt:lpstr>Parking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Daniels, Mitsy</cp:lastModifiedBy>
  <cp:revision>38</cp:revision>
  <dcterms:created xsi:type="dcterms:W3CDTF">2011-08-11T14:37:45Z</dcterms:created>
  <dcterms:modified xsi:type="dcterms:W3CDTF">2012-03-12T19:12:28Z</dcterms:modified>
</cp:coreProperties>
</file>