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68" r:id="rId2"/>
  </p:sldMasterIdLst>
  <p:notesMasterIdLst>
    <p:notesMasterId r:id="rId7"/>
  </p:notesMasterIdLst>
  <p:handoutMasterIdLst>
    <p:handoutMasterId r:id="rId8"/>
  </p:handoutMasterIdLst>
  <p:sldIdLst>
    <p:sldId id="257" r:id="rId3"/>
    <p:sldId id="376" r:id="rId4"/>
    <p:sldId id="377" r:id="rId5"/>
    <p:sldId id="378" r:id="rId6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0066"/>
    <a:srgbClr val="FFFF00"/>
    <a:srgbClr val="CC0FBF"/>
    <a:srgbClr val="2B6FFF"/>
    <a:srgbClr val="CC0000"/>
    <a:srgbClr val="0080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309" autoAdjust="0"/>
    <p:restoredTop sz="94722" autoAdjust="0"/>
  </p:normalViewPr>
  <p:slideViewPr>
    <p:cSldViewPr>
      <p:cViewPr varScale="1">
        <p:scale>
          <a:sx n="80" d="100"/>
          <a:sy n="80" d="100"/>
        </p:scale>
        <p:origin x="-1818" y="-90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3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98500"/>
            <a:ext cx="4649788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16" y="4422131"/>
            <a:ext cx="5617870" cy="418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1F1C7-20AD-4052-B04A-7D4E9588AF8F}" type="slidenum">
              <a:rPr lang="en-US" smtClean="0">
                <a:ea typeface="ＭＳ Ｐゴシック" pitchFamily="-109" charset="-128"/>
              </a:rPr>
              <a:pPr/>
              <a:t>1</a:t>
            </a:fld>
            <a:endParaRPr lang="en-US" smtClean="0">
              <a:ea typeface="ＭＳ Ｐゴシック" pitchFamily="-109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0"/>
            <a:ext cx="4419600" cy="1119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143000"/>
            <a:ext cx="8534400" cy="5257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10" descr="f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95400"/>
            <a:ext cx="8305800" cy="4038600"/>
          </a:xfrm>
        </p:spPr>
        <p:txBody>
          <a:bodyPr/>
          <a:lstStyle/>
          <a:p>
            <a:r>
              <a:rPr lang="en-US" sz="4800" b="0" dirty="0" smtClean="0">
                <a:ea typeface="ＭＳ Ｐゴシック" pitchFamily="-109" charset="-128"/>
              </a:rPr>
              <a:t>Faculty Senate Meeting</a:t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4800" b="0" dirty="0" smtClean="0">
                <a:ea typeface="ＭＳ Ｐゴシック" pitchFamily="-109" charset="-128"/>
              </a:rPr>
              <a:t/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> November 18, 2010</a:t>
            </a:r>
            <a:br>
              <a:rPr lang="en-US" sz="36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/>
            </a:r>
            <a:br>
              <a:rPr lang="en-US" sz="3600" b="0" dirty="0" smtClean="0">
                <a:ea typeface="ＭＳ Ｐゴシック" pitchFamily="-109" charset="-128"/>
              </a:rPr>
            </a:br>
            <a:endParaRPr lang="en-US" sz="3600" b="0" dirty="0" smtClean="0">
              <a:ea typeface="ＭＳ Ｐゴシック" pitchFamily="-109" charset="-128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609600" y="2971800"/>
            <a:ext cx="80772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endParaRPr lang="en-US" sz="14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5800" y="390525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President’s Report</a:t>
            </a:r>
            <a:b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</a:b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March 17,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371601"/>
            <a:ext cx="771621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+mn-lt"/>
                <a:ea typeface="+mn-ea"/>
              </a:rPr>
              <a:t>RP&amp;A</a:t>
            </a:r>
          </a:p>
          <a:p>
            <a:pPr algn="ctr"/>
            <a:endParaRPr lang="en-US" sz="2400" b="1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RP&amp;A discussed revising bylaws to define and formalize the role of the Department Chairs Council (DCC).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A document is being drafted in consultation with DCC.</a:t>
            </a: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b="1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  </a:t>
            </a:r>
            <a:endParaRPr lang="en-US" sz="24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5800" y="390525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President’s Report</a:t>
            </a:r>
            <a:b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</a:b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March 17,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4940" y="1295401"/>
            <a:ext cx="798096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  <a:r>
              <a:rPr lang="en-US" b="1" dirty="0" smtClean="0">
                <a:latin typeface="+mn-lt"/>
                <a:cs typeface="Calibri" pitchFamily="34" charset="0"/>
              </a:rPr>
              <a:t>IFC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latin typeface="+mn-lt"/>
                <a:cs typeface="Calibri" pitchFamily="34" charset="0"/>
              </a:rPr>
              <a:t>Retirement benefits: </a:t>
            </a:r>
            <a:r>
              <a:rPr lang="en-US" dirty="0" smtClean="0">
                <a:latin typeface="+mn-lt"/>
                <a:cs typeface="Calibri" pitchFamily="34" charset="0"/>
              </a:rPr>
              <a:t>Board of Curators action is expected</a:t>
            </a:r>
          </a:p>
          <a:p>
            <a:r>
              <a:rPr lang="en-US" dirty="0" smtClean="0">
                <a:latin typeface="+mn-lt"/>
                <a:cs typeface="Calibri" pitchFamily="34" charset="0"/>
              </a:rPr>
              <a:t>	by June 2011.</a:t>
            </a:r>
          </a:p>
          <a:p>
            <a:endParaRPr lang="en-US" dirty="0" smtClean="0">
              <a:latin typeface="+mn-lt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+mn-lt"/>
                <a:cs typeface="Calibri" pitchFamily="34" charset="0"/>
              </a:rPr>
              <a:t> </a:t>
            </a:r>
            <a:r>
              <a:rPr lang="en-US" b="1" dirty="0" smtClean="0">
                <a:latin typeface="+mn-lt"/>
                <a:cs typeface="Calibri" pitchFamily="34" charset="0"/>
              </a:rPr>
              <a:t>Presidential search: </a:t>
            </a:r>
            <a:r>
              <a:rPr lang="en-US" dirty="0" smtClean="0">
                <a:latin typeface="+mn-lt"/>
                <a:cs typeface="Calibri" pitchFamily="34" charset="0"/>
              </a:rPr>
              <a:t>A town hall meeting was held in Rolla on</a:t>
            </a:r>
          </a:p>
          <a:p>
            <a:r>
              <a:rPr lang="en-US" dirty="0" smtClean="0">
                <a:latin typeface="+mn-lt"/>
                <a:cs typeface="Calibri" pitchFamily="34" charset="0"/>
              </a:rPr>
              <a:t>	Tue., March 15.</a:t>
            </a:r>
          </a:p>
          <a:p>
            <a:r>
              <a:rPr lang="en-US" dirty="0" smtClean="0">
                <a:latin typeface="+mn-lt"/>
                <a:cs typeface="Calibri" pitchFamily="34" charset="0"/>
              </a:rPr>
              <a:t>	Curator Russell, Chancellor Carney, Student curator </a:t>
            </a:r>
          </a:p>
          <a:p>
            <a:r>
              <a:rPr lang="en-US" dirty="0" smtClean="0">
                <a:latin typeface="+mn-lt"/>
                <a:cs typeface="Calibri" pitchFamily="34" charset="0"/>
              </a:rPr>
              <a:t>	Laura Confer, Vice President Betsy Rodriguez, </a:t>
            </a:r>
          </a:p>
          <a:p>
            <a:r>
              <a:rPr lang="en-US" dirty="0" smtClean="0">
                <a:latin typeface="+mn-lt"/>
                <a:cs typeface="Calibri" pitchFamily="34" charset="0"/>
              </a:rPr>
              <a:t>	and the search firm rep were present to guide the </a:t>
            </a:r>
          </a:p>
          <a:p>
            <a:r>
              <a:rPr lang="en-US" dirty="0" smtClean="0">
                <a:latin typeface="+mn-lt"/>
                <a:cs typeface="Calibri" pitchFamily="34" charset="0"/>
              </a:rPr>
              <a:t>	discussion and receive input.</a:t>
            </a:r>
          </a:p>
          <a:p>
            <a:r>
              <a:rPr lang="en-US" dirty="0" smtClean="0">
                <a:latin typeface="+mn-lt"/>
                <a:cs typeface="Calibri" pitchFamily="34" charset="0"/>
              </a:rPr>
              <a:t>	Many people spoke and several good suggestion were</a:t>
            </a:r>
          </a:p>
          <a:p>
            <a:r>
              <a:rPr lang="en-US" dirty="0" smtClean="0">
                <a:latin typeface="+mn-lt"/>
                <a:cs typeface="Calibri" pitchFamily="34" charset="0"/>
              </a:rPr>
              <a:t>		given</a:t>
            </a:r>
          </a:p>
          <a:p>
            <a:endParaRPr lang="en-US" dirty="0" smtClean="0">
              <a:latin typeface="+mn-lt"/>
              <a:cs typeface="Calibri" pitchFamily="34" charset="0"/>
            </a:endParaRP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smtClean="0"/>
              <a:t>	</a:t>
            </a:r>
          </a:p>
          <a:p>
            <a:r>
              <a:rPr lang="en-US" dirty="0" smtClean="0"/>
              <a:t>	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95800" y="390525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President’s Report</a:t>
            </a:r>
            <a:b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</a:b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March 17,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495800" y="390525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President’s Report</a:t>
            </a:r>
            <a:b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</a:b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March 17, 2011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7540" y="1447800"/>
            <a:ext cx="7749814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IFC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Including emeriti on departmental tenure/promotion committees.</a:t>
            </a:r>
          </a:p>
          <a:p>
            <a:r>
              <a:rPr lang="en-US" dirty="0" smtClean="0"/>
              <a:t>	Document is with president/UM legal with IFC recommendation.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Academic appointments/Definition of faculty. Item placed on IFC agenda.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Degree revocation. Item is placed on IFC agenda.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Domestic partner coverage. Item is back on IFC agenda.</a:t>
            </a:r>
          </a:p>
          <a:p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Faculty rights and responsibilities/civility/collegiality. Discussion</a:t>
            </a:r>
          </a:p>
          <a:p>
            <a:r>
              <a:rPr lang="en-US" dirty="0" smtClean="0"/>
              <a:t>	has been initiated.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.Slides.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FS.Slides.Template</Template>
  <TotalTime>347</TotalTime>
  <Words>51</Words>
  <Application>Microsoft Office PowerPoint</Application>
  <PresentationFormat>On-screen Show (4:3)</PresentationFormat>
  <Paragraphs>48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FS.Slides.Template</vt:lpstr>
      <vt:lpstr>default</vt:lpstr>
      <vt:lpstr>Faculty Senate Meeting   November 18, 2010  </vt:lpstr>
      <vt:lpstr>Slide 2</vt:lpstr>
      <vt:lpstr>Slide 3</vt:lpstr>
      <vt:lpstr>Slide 4</vt:lpstr>
    </vt:vector>
  </TitlesOfParts>
  <Company>Missouri S&amp;T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October 14, 2010</dc:title>
  <dc:creator>mdaniels</dc:creator>
  <cp:lastModifiedBy>mdaniels</cp:lastModifiedBy>
  <cp:revision>34</cp:revision>
  <dcterms:created xsi:type="dcterms:W3CDTF">2010-10-12T20:06:18Z</dcterms:created>
  <dcterms:modified xsi:type="dcterms:W3CDTF">2011-03-16T19:54:59Z</dcterms:modified>
</cp:coreProperties>
</file>