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57" r:id="rId3"/>
    <p:sldId id="376" r:id="rId4"/>
    <p:sldId id="379" r:id="rId5"/>
    <p:sldId id="380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738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 September 15, 2011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15, 2011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Searches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Chancellor search </a:t>
            </a:r>
          </a:p>
          <a:p>
            <a:pPr marL="682625" lvl="1" indent="-220663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Committee reviewed candidates and made decisions on interviewees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Dean of Enrollment Management search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Finished “airport interviews”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On-campus interviews last week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CV’s are available</a:t>
            </a: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15,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      </a:t>
            </a:r>
            <a:r>
              <a:rPr lang="en-US" sz="2400" b="1" dirty="0" smtClean="0"/>
              <a:t>IFC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Presidential search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IFC Retreat September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22</a:t>
            </a:r>
            <a:r>
              <a:rPr lang="en-US" sz="2400" baseline="30000" dirty="0" smtClean="0"/>
              <a:t>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Ongoing referrals of issues from IFC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Revoking degrees =&gt; Academic Standards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Domestic partners =&gt; Personnel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Alternative promotion to professor =&gt; Tenure</a:t>
            </a:r>
          </a:p>
          <a:p>
            <a:pPr marL="800100" lvl="1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“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Ask IFC Representatives to raise objections to civility proposals.”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15,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Other Issues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Course Renumbering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Population of Committees sub-committee</a:t>
            </a: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15, 2011</a:t>
            </a:r>
          </a:p>
        </p:txBody>
      </p:sp>
    </p:spTree>
    <p:extLst>
      <p:ext uri="{BB962C8B-B14F-4D97-AF65-F5344CB8AC3E}">
        <p14:creationId xmlns:p14="http://schemas.microsoft.com/office/powerpoint/2010/main" xmlns="" val="1575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646</TotalTime>
  <Words>117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President’s Report   September 15, 2011  </vt:lpstr>
      <vt:lpstr>Slide 2</vt:lpstr>
      <vt:lpstr>Slide 3</vt:lpstr>
      <vt:lpstr>Slide 4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mdaniels</cp:lastModifiedBy>
  <cp:revision>50</cp:revision>
  <dcterms:created xsi:type="dcterms:W3CDTF">2010-10-12T20:06:18Z</dcterms:created>
  <dcterms:modified xsi:type="dcterms:W3CDTF">2011-09-13T14:14:34Z</dcterms:modified>
</cp:coreProperties>
</file>