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52" r:id="rId1"/>
    <p:sldMasterId id="2147483675" r:id="rId2"/>
    <p:sldMasterId id="2147483688" r:id="rId3"/>
    <p:sldMasterId id="2147483703" r:id="rId4"/>
    <p:sldMasterId id="2147483704" r:id="rId5"/>
    <p:sldMasterId id="2147483706" r:id="rId6"/>
    <p:sldMasterId id="2147483708" r:id="rId7"/>
    <p:sldMasterId id="2147483710" r:id="rId8"/>
    <p:sldMasterId id="2147483712" r:id="rId9"/>
  </p:sldMasterIdLst>
  <p:notesMasterIdLst>
    <p:notesMasterId r:id="rId19"/>
  </p:notesMasterIdLst>
  <p:handoutMasterIdLst>
    <p:handoutMasterId r:id="rId20"/>
  </p:handoutMasterIdLst>
  <p:sldIdLst>
    <p:sldId id="392" r:id="rId10"/>
    <p:sldId id="384" r:id="rId11"/>
    <p:sldId id="378" r:id="rId12"/>
    <p:sldId id="401" r:id="rId13"/>
    <p:sldId id="402" r:id="rId14"/>
    <p:sldId id="403" r:id="rId15"/>
    <p:sldId id="404" r:id="rId16"/>
    <p:sldId id="405" r:id="rId17"/>
    <p:sldId id="40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33006F"/>
    <a:srgbClr val="003B49"/>
    <a:srgbClr val="005F83"/>
    <a:srgbClr val="0A0AA6"/>
    <a:srgbClr val="B2B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 showGuides="1">
      <p:cViewPr varScale="1">
        <p:scale>
          <a:sx n="69" d="100"/>
          <a:sy n="69" d="100"/>
        </p:scale>
        <p:origin x="2220" y="72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AD45B-D55B-416C-938F-6E117D78AE10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66E6F-1E71-40F1-A2D2-2FDF91F15A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(ORGON SLAB LIGHT, 24 PT.)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07003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834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95863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81888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33599821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441041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3752804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95358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President’s Report</a:t>
            </a:r>
          </a:p>
          <a:p>
            <a:r>
              <a:rPr lang="en-US" sz="2400" dirty="0" smtClean="0"/>
              <a:t>Dr. Michael Bruening, Faculty Senate President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534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66091" y="2350008"/>
            <a:ext cx="8197114" cy="416052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Airport interviews conducted in December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Three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inalists selected: campus interviews taking place</a:t>
            </a:r>
          </a:p>
          <a:p>
            <a:pPr lvl="1"/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Remains a closed search</a:t>
            </a:r>
          </a:p>
          <a:p>
            <a:pPr lvl="1"/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Candidates meeting with selected constituent groups, including faculty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President Choi expects to announce the next chancellor by late February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631742"/>
            <a:ext cx="8184662" cy="647645"/>
          </a:xfrm>
        </p:spPr>
        <p:txBody>
          <a:bodyPr/>
          <a:lstStyle/>
          <a:p>
            <a:r>
              <a:rPr lang="en-US" dirty="0" smtClean="0"/>
              <a:t>Chancellor Search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4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10790" y="2576944"/>
            <a:ext cx="8604067" cy="4110181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Last IFC meeting, January 11 (snow storm day)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Basically: more information later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Department chair CRR changes 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Still being drafted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When available, will circulate to all faculty for feedback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President Choi plans to present to April BOC meeting (here)</a:t>
            </a:r>
          </a:p>
          <a:p>
            <a:endParaRPr lang="en-US" dirty="0" smtClean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679165"/>
            <a:ext cx="8184662" cy="647645"/>
          </a:xfrm>
        </p:spPr>
        <p:txBody>
          <a:bodyPr/>
          <a:lstStyle/>
          <a:p>
            <a:r>
              <a:rPr lang="en-US" dirty="0"/>
              <a:t>Intercampus Faculty </a:t>
            </a:r>
            <a:r>
              <a:rPr lang="en-US" dirty="0" smtClean="0"/>
              <a:t>Council (IFC)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10790" y="2687781"/>
            <a:ext cx="8197114" cy="3879273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Changes to BOC meetings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From 2 days to 1</a:t>
            </a:r>
          </a:p>
          <a:p>
            <a:pPr lvl="1"/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Most subcommittee discussion to be done by phone ahead of time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Faculty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Senate breakfast will now be lunch with faculty and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students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IFC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8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10790" y="3042958"/>
            <a:ext cx="8197114" cy="3256241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Watch for announcements of open forums/online feedback on the following: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Dual Career Partner Assistance Program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Animals on Campus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Post-Forum Policy in Development: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Use of Cameras to Monitor Facilities and/or Activities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Desire for forums/online feedback on final version?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Policy Committee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5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Revised OSP Policy on Principal Investigator Eligibility 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Comments?</a:t>
            </a:r>
          </a:p>
          <a:p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Policy Committee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64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4425"/>
            <a:ext cx="9144000" cy="588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39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6736"/>
            <a:ext cx="9144000" cy="522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15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5609"/>
            <a:ext cx="9144000" cy="1684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9144000" cy="207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4013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8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9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4176</TotalTime>
  <Words>188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Palmer, Barbara J.</cp:lastModifiedBy>
  <cp:revision>189</cp:revision>
  <dcterms:created xsi:type="dcterms:W3CDTF">2014-10-14T00:51:43Z</dcterms:created>
  <dcterms:modified xsi:type="dcterms:W3CDTF">2019-01-23T16:37:10Z</dcterms:modified>
</cp:coreProperties>
</file>