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582" autoAdjust="0"/>
    <p:restoredTop sz="94660"/>
  </p:normalViewPr>
  <p:slideViewPr>
    <p:cSldViewPr>
      <p:cViewPr varScale="1">
        <p:scale>
          <a:sx n="58" d="100"/>
          <a:sy n="58" d="100"/>
        </p:scale>
        <p:origin x="-14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B0900-C60C-4597-B224-AFECDE29691F}" type="datetimeFigureOut">
              <a:rPr lang="en-US" smtClean="0"/>
              <a:t>5/18/2012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1614-D84D-4D1F-9464-75A69E77C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096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B0900-C60C-4597-B224-AFECDE29691F}" type="datetimeFigureOut">
              <a:rPr lang="en-US" smtClean="0"/>
              <a:t>5/18/2012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1614-D84D-4D1F-9464-75A69E77C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095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B0900-C60C-4597-B224-AFECDE29691F}" type="datetimeFigureOut">
              <a:rPr lang="en-US" smtClean="0"/>
              <a:t>5/18/2012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1614-D84D-4D1F-9464-75A69E77C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880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B0900-C60C-4597-B224-AFECDE29691F}" type="datetimeFigureOut">
              <a:rPr lang="en-US" smtClean="0"/>
              <a:t>5/18/2012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1614-D84D-4D1F-9464-75A69E77C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271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B0900-C60C-4597-B224-AFECDE29691F}" type="datetimeFigureOut">
              <a:rPr lang="en-US" smtClean="0"/>
              <a:t>5/18/2012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1614-D84D-4D1F-9464-75A69E77C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757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B0900-C60C-4597-B224-AFECDE29691F}" type="datetimeFigureOut">
              <a:rPr lang="en-US" smtClean="0"/>
              <a:t>5/18/2012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1614-D84D-4D1F-9464-75A69E77C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637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B0900-C60C-4597-B224-AFECDE29691F}" type="datetimeFigureOut">
              <a:rPr lang="en-US" smtClean="0"/>
              <a:t>5/18/2012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1614-D84D-4D1F-9464-75A69E77C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142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B0900-C60C-4597-B224-AFECDE29691F}" type="datetimeFigureOut">
              <a:rPr lang="en-US" smtClean="0"/>
              <a:t>5/18/2012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1614-D84D-4D1F-9464-75A69E77C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085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B0900-C60C-4597-B224-AFECDE29691F}" type="datetimeFigureOut">
              <a:rPr lang="en-US" smtClean="0"/>
              <a:t>5/18/2012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1614-D84D-4D1F-9464-75A69E77C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567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B0900-C60C-4597-B224-AFECDE29691F}" type="datetimeFigureOut">
              <a:rPr lang="en-US" smtClean="0"/>
              <a:t>5/18/2012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1614-D84D-4D1F-9464-75A69E77C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891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B0900-C60C-4597-B224-AFECDE29691F}" type="datetimeFigureOut">
              <a:rPr lang="en-US" smtClean="0"/>
              <a:t>5/18/2012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F1614-D84D-4D1F-9464-75A69E77C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230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B0900-C60C-4597-B224-AFECDE29691F}" type="datetimeFigureOut">
              <a:rPr lang="en-US" smtClean="0"/>
              <a:t>5/18/2012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F1614-D84D-4D1F-9464-75A69E77C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938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Motion from Curricula Committee to approve the Curricula Committee report (distributed)</a:t>
            </a:r>
          </a:p>
          <a:p>
            <a:pPr lvl="1"/>
            <a:r>
              <a:rPr lang="en-US" smtClean="0"/>
              <a:t>Includes items from March 4 and April 1 (continued on April 7) meetings.</a:t>
            </a:r>
          </a:p>
          <a:p>
            <a:pPr lvl="1"/>
            <a:r>
              <a:rPr lang="en-US" smtClean="0"/>
              <a:t>Includes approximately 20 DCs, 90 CCs</a:t>
            </a:r>
          </a:p>
          <a:p>
            <a:pPr lvl="2"/>
            <a:endParaRPr lang="en-US" smtClean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Curricula Committee Report</a:t>
            </a:r>
          </a:p>
        </p:txBody>
      </p:sp>
      <p:pic>
        <p:nvPicPr>
          <p:cNvPr id="1028" name="Picture 9" descr="fs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52559" y="1295399"/>
            <a:ext cx="6858000" cy="5743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ea typeface="ＭＳ Ｐゴシック" pitchFamily="-109" charset="-128"/>
              </a:rPr>
              <a:t>Motion Thanking Chancellor Wray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ea typeface="ＭＳ Ｐゴシック" pitchFamily="-109" charset="-128"/>
              </a:rPr>
              <a:t> </a:t>
            </a:r>
          </a:p>
          <a:p>
            <a:pPr eaLnBrk="0" fontAlgn="base" hangingPunct="0">
              <a:lnSpc>
                <a:spcPct val="115000"/>
              </a:lnSpc>
              <a:spcAft>
                <a:spcPts val="1000"/>
              </a:spcAft>
            </a:pPr>
            <a:r>
              <a:rPr lang="en-US" sz="1400" i="1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WHEREAS, Dr. Warren K. Wray served Missouri University of Science and Technology with great distinction as Interim Chancellor  from August 2011 to April 2012;</a:t>
            </a:r>
          </a:p>
          <a:p>
            <a:pPr eaLnBrk="0" fontAlgn="base" hangingPunct="0">
              <a:lnSpc>
                <a:spcPct val="115000"/>
              </a:lnSpc>
              <a:spcAft>
                <a:spcPts val="1000"/>
              </a:spcAft>
            </a:pPr>
            <a:r>
              <a:rPr lang="en-US" sz="1400" i="1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WHEREAS, Chancellor Wray lead the University with great calm during a period of change as searches for Chancellor and President were both happening;</a:t>
            </a:r>
          </a:p>
          <a:p>
            <a:pPr eaLnBrk="0" fontAlgn="base" hangingPunct="0">
              <a:lnSpc>
                <a:spcPct val="115000"/>
              </a:lnSpc>
              <a:spcAft>
                <a:spcPts val="1000"/>
              </a:spcAft>
            </a:pPr>
            <a:r>
              <a:rPr lang="en-US" sz="1400" i="1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WHEREAS, Chancellor Wray oversaw a difficult budget year;</a:t>
            </a:r>
          </a:p>
          <a:p>
            <a:pPr eaLnBrk="0" fontAlgn="base" hangingPunct="0">
              <a:lnSpc>
                <a:spcPct val="115000"/>
              </a:lnSpc>
              <a:spcAft>
                <a:spcPts val="1000"/>
              </a:spcAft>
            </a:pPr>
            <a:r>
              <a:rPr lang="en-US" sz="1400" i="1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WHEREAS, Chancellor Wray continued efforts to expand and improve the campus through efforts such as the new Chemical and Biological Engineering building;</a:t>
            </a:r>
          </a:p>
          <a:p>
            <a:pPr eaLnBrk="0" fontAlgn="base" hangingPunct="0">
              <a:lnSpc>
                <a:spcPct val="115000"/>
              </a:lnSpc>
              <a:spcAft>
                <a:spcPts val="1000"/>
              </a:spcAft>
            </a:pPr>
            <a:r>
              <a:rPr lang="en-US" sz="1400" i="1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WHEREAS, Chancellor Wray showed a willingness to work with the Faculty Senate to improve the Missouri University of Science and Technology;</a:t>
            </a:r>
          </a:p>
          <a:p>
            <a:pPr eaLnBrk="0" fontAlgn="base" hangingPunct="0">
              <a:lnSpc>
                <a:spcPct val="115000"/>
              </a:lnSpc>
              <a:spcAft>
                <a:spcPts val="1000"/>
              </a:spcAft>
            </a:pPr>
            <a:r>
              <a:rPr lang="en-US" sz="1400" i="1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BE IT RESOLVED that the Missouri University of Science and Technology Faculty Senate expresses its profound appreciation for his leadership and service to the Missouri University of Science and Technology;</a:t>
            </a:r>
          </a:p>
          <a:p>
            <a:pPr eaLnBrk="0" fontAlgn="base" hangingPunct="0">
              <a:lnSpc>
                <a:spcPct val="115000"/>
              </a:lnSpc>
              <a:spcAft>
                <a:spcPts val="1000"/>
              </a:spcAft>
            </a:pPr>
            <a:r>
              <a:rPr lang="en-US" sz="1400" i="1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BE IT FURTHER RESOLVED that the Faculty Senate looks forward to continuing to work with Dr. Wray in his return to his position as Provost.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2400" dirty="0">
              <a:solidFill>
                <a:srgbClr val="000000"/>
              </a:solidFill>
              <a:ea typeface="ＭＳ Ｐゴシック" pitchFamily="-109" charset="-12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0" y="304800"/>
            <a:ext cx="4419600" cy="677863"/>
          </a:xfrm>
          <a:prstGeom prst="rect">
            <a:avLst/>
          </a:prstGeom>
        </p:spPr>
        <p:txBody>
          <a:bodyPr/>
          <a:lstStyle/>
          <a:p>
            <a:pPr algn="ctr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kern="0" dirty="0">
                <a:solidFill>
                  <a:srgbClr val="008000"/>
                </a:solidFill>
                <a:latin typeface="Times New Roman"/>
                <a:ea typeface="ＭＳ Ｐゴシック" pitchFamily="-109" charset="-128"/>
              </a:rPr>
              <a:t>Faculty Senate Report</a:t>
            </a:r>
          </a:p>
          <a:p>
            <a:pPr algn="ctr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kern="0" dirty="0">
                <a:solidFill>
                  <a:srgbClr val="008000"/>
                </a:solidFill>
                <a:latin typeface="Times New Roman"/>
                <a:ea typeface="ＭＳ Ｐゴシック" pitchFamily="-109" charset="-128"/>
              </a:rPr>
              <a:t>April 19, 2012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571712" y="987622"/>
            <a:ext cx="12196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FS1112res-4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15725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181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default</vt:lpstr>
      <vt:lpstr>PowerPoint Presentation</vt:lpstr>
    </vt:vector>
  </TitlesOfParts>
  <Company>Missouri University of Science and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Daniels, Mitsy</dc:creator>
  <cp:lastModifiedBy>Daniels, Mitsy</cp:lastModifiedBy>
  <cp:revision>3</cp:revision>
  <dcterms:created xsi:type="dcterms:W3CDTF">2012-05-18T13:37:09Z</dcterms:created>
  <dcterms:modified xsi:type="dcterms:W3CDTF">2012-05-18T13:57:43Z</dcterms:modified>
</cp:coreProperties>
</file>