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3"/>
  </p:notesMasterIdLst>
  <p:handoutMasterIdLst>
    <p:handoutMasterId r:id="rId4"/>
  </p:handoutMasterIdLst>
  <p:sldIdLst>
    <p:sldId id="417" r:id="rId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623" autoAdjust="0"/>
    <p:restoredTop sz="94660"/>
  </p:normalViewPr>
  <p:slideViewPr>
    <p:cSldViewPr>
      <p:cViewPr>
        <p:scale>
          <a:sx n="100" d="100"/>
          <a:sy n="100" d="100"/>
        </p:scale>
        <p:origin x="-1374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18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82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495800" y="390525"/>
            <a:ext cx="4419600" cy="677863"/>
          </a:xfrm>
        </p:spPr>
        <p:txBody>
          <a:bodyPr/>
          <a:lstStyle/>
          <a:p>
            <a:r>
              <a:rPr lang="en-US" sz="2400" dirty="0" smtClean="0"/>
              <a:t>RP&amp;A Report</a:t>
            </a:r>
            <a:br>
              <a:rPr lang="en-US" sz="2400" dirty="0" smtClean="0"/>
            </a:br>
            <a:r>
              <a:rPr lang="en-US" sz="2400" dirty="0" smtClean="0"/>
              <a:t>January 19, 2012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 smtClean="0"/>
              <a:t>Election of Curricula Committee Member</a:t>
            </a:r>
          </a:p>
          <a:p>
            <a:pPr marL="857250" lvl="2" indent="0"/>
            <a:r>
              <a:rPr lang="en-US" dirty="0" smtClean="0"/>
              <a:t>RP&amp;A nominates Tom Schuman</a:t>
            </a:r>
          </a:p>
          <a:p>
            <a:pPr marL="857250" lvl="2" indent="0"/>
            <a:r>
              <a:rPr lang="en-US" dirty="0" smtClean="0"/>
              <a:t>Are there other nominations from the floor?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Election of Alternate Grievance Panel Members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400" dirty="0" smtClean="0"/>
              <a:t>RP&amp;A nominates Don Madison and Kurt </a:t>
            </a:r>
            <a:r>
              <a:rPr lang="en-US" sz="2400" dirty="0" err="1" smtClean="0"/>
              <a:t>Kosbar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Are there other nominations from the floor?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De-referral of NTT for librarians to Personnel Committee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ppt140.tmp</Template>
  <TotalTime>241</TotalTime>
  <Words>25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RP&amp;A Report January 19, 2012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Daniels, Mitsy</cp:lastModifiedBy>
  <cp:revision>38</cp:revision>
  <dcterms:created xsi:type="dcterms:W3CDTF">2010-10-12T20:06:18Z</dcterms:created>
  <dcterms:modified xsi:type="dcterms:W3CDTF">2012-01-18T21:50:35Z</dcterms:modified>
</cp:coreProperties>
</file>