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17" autoAdjust="0"/>
    <p:restoredTop sz="94687" autoAdjust="0"/>
  </p:normalViewPr>
  <p:slideViewPr>
    <p:cSldViewPr>
      <p:cViewPr>
        <p:scale>
          <a:sx n="118" d="100"/>
          <a:sy n="118" d="100"/>
        </p:scale>
        <p:origin x="-780" y="6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Referral to Personnel Committee for clarity on Faculty Bylaws about NTT Faculty Inclusion</a:t>
            </a:r>
          </a:p>
          <a:p>
            <a:pPr algn="ctr"/>
            <a:endParaRPr lang="en-US" sz="2800" i="1" dirty="0" smtClean="0"/>
          </a:p>
          <a:p>
            <a:pPr algn="just"/>
            <a:r>
              <a:rPr lang="en-US" sz="2800" i="1" dirty="0" smtClean="0"/>
              <a:t>“</a:t>
            </a:r>
            <a:r>
              <a:rPr lang="en-US" sz="2200" dirty="0" smtClean="0"/>
              <a:t>(</a:t>
            </a:r>
            <a:r>
              <a:rPr lang="en-US" sz="2200" dirty="0"/>
              <a:t>3) </a:t>
            </a:r>
            <a:r>
              <a:rPr lang="en-US" sz="2200" i="1" dirty="0"/>
              <a:t>When the position of department chair is vacated, a search and screening committee consisting of only individuals elected by the department tenured/tenure track faculty will search for and screen applicants (in accordance with Missouri S&amp;T EEO/AA procedures), will select candidates to be interviewed, and will interview them with the assistance of other faculty, administrators, staff, and students. Up to five candidates will then be selected by a majority vote of the department tenured/tenure track faculty, and the names of the selected candidates will be forwarded to the Provost.</a:t>
            </a:r>
            <a:r>
              <a:rPr lang="en-US" sz="2200" dirty="0"/>
              <a:t>” </a:t>
            </a:r>
            <a:endParaRPr lang="en-US" sz="22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+mn-lt"/>
                <a:ea typeface="+mn-ea"/>
              </a:rPr>
              <a:t>(Faculty Bylaws of Missouri University of Science and Technology)</a:t>
            </a: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19, 2013</a:t>
            </a:r>
          </a:p>
        </p:txBody>
      </p:sp>
    </p:spTree>
    <p:extLst>
      <p:ext uri="{BB962C8B-B14F-4D97-AF65-F5344CB8AC3E}">
        <p14:creationId xmlns:p14="http://schemas.microsoft.com/office/powerpoint/2010/main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1045</TotalTime>
  <Words>132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FS.Slides.Template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Werner, Jeannie</cp:lastModifiedBy>
  <cp:revision>68</cp:revision>
  <dcterms:created xsi:type="dcterms:W3CDTF">2010-10-12T20:06:18Z</dcterms:created>
  <dcterms:modified xsi:type="dcterms:W3CDTF">2013-09-18T17:03:43Z</dcterms:modified>
</cp:coreProperties>
</file>