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36D51F-3715-4378-919E-E9CADE2079DA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Selin</a:t>
            </a:r>
            <a:r>
              <a:rPr lang="en-US" dirty="0" smtClean="0"/>
              <a:t> </a:t>
            </a:r>
            <a:r>
              <a:rPr lang="en-US" dirty="0" err="1" smtClean="0"/>
              <a:t>Acar</a:t>
            </a:r>
            <a:r>
              <a:rPr lang="en-US" dirty="0" smtClean="0"/>
              <a:t> – President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Puetz</a:t>
            </a:r>
            <a:r>
              <a:rPr lang="en-US" dirty="0" smtClean="0"/>
              <a:t> – Vice President of External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98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Construction began during finals week </a:t>
            </a:r>
            <a:r>
              <a:rPr lang="en-US" dirty="0" smtClean="0"/>
              <a:t>and is still going on.</a:t>
            </a:r>
          </a:p>
          <a:p>
            <a:r>
              <a:rPr lang="en-US" dirty="0" smtClean="0"/>
              <a:t>The expected end date on the Walnut room is January 18</a:t>
            </a:r>
            <a:r>
              <a:rPr lang="en-US" baseline="30000" dirty="0" smtClean="0"/>
              <a:t>th</a:t>
            </a:r>
            <a:r>
              <a:rPr lang="en-US" dirty="0" smtClean="0"/>
              <a:t>, and then Student Council can move in.</a:t>
            </a:r>
          </a:p>
          <a:p>
            <a:r>
              <a:rPr lang="en-US" dirty="0" smtClean="0"/>
              <a:t>The old Student Council Office is also being worked on, so Student Council is displaced right now.</a:t>
            </a:r>
          </a:p>
          <a:p>
            <a:r>
              <a:rPr lang="en-US" dirty="0" smtClean="0"/>
              <a:t>The project will be completed within a couple of months.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839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in Havener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needs to discuss some </a:t>
            </a:r>
            <a:r>
              <a:rPr lang="en-US" dirty="0" smtClean="0"/>
              <a:t>possibilities within itself before proceeding, so we are just waiting now.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146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RSO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Finished the survey for Student Leaders, sent it out at the end of the semester, and I have gone through the results.</a:t>
            </a:r>
          </a:p>
          <a:p>
            <a:r>
              <a:rPr lang="en-US" dirty="0" smtClean="0"/>
              <a:t>We will try to implement some programs or discussions between organizations.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8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Interest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Totaled almost 1400 responses.</a:t>
            </a:r>
          </a:p>
          <a:p>
            <a:r>
              <a:rPr lang="en-US" dirty="0" smtClean="0"/>
              <a:t>Received some really good feedback and data.</a:t>
            </a:r>
          </a:p>
          <a:p>
            <a:r>
              <a:rPr lang="en-US" dirty="0" smtClean="0"/>
              <a:t>I have already sent out the raw data to some involved departments, and we will probably present the data at the next meeting.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036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looking again for a Web Admin.</a:t>
            </a:r>
            <a:endParaRPr lang="en-US" dirty="0" smtClean="0"/>
          </a:p>
          <a:p>
            <a:r>
              <a:rPr lang="en-US" dirty="0" smtClean="0"/>
              <a:t>Don </a:t>
            </a:r>
            <a:r>
              <a:rPr lang="en-US" dirty="0" smtClean="0"/>
              <a:t>D. Myers Scholarship is </a:t>
            </a:r>
            <a:r>
              <a:rPr lang="en-US" dirty="0" smtClean="0"/>
              <a:t>closed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 committee comprised of organization presidents will work to choose a winner.</a:t>
            </a:r>
            <a:endParaRPr lang="en-US" dirty="0" smtClean="0"/>
          </a:p>
          <a:p>
            <a:r>
              <a:rPr lang="en-US" dirty="0" smtClean="0"/>
              <a:t>Presidential Packet is Open now.</a:t>
            </a:r>
          </a:p>
          <a:p>
            <a:r>
              <a:rPr lang="en-US" dirty="0" smtClean="0"/>
              <a:t>Communicating the new administration changes to the students. President Wolfe has made a few appearances on campus.</a:t>
            </a:r>
          </a:p>
          <a:p>
            <a:r>
              <a:rPr lang="en-US" dirty="0" smtClean="0"/>
              <a:t>Rewording, restructuring, and editing our constitution.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849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</TotalTime>
  <Words>242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Student Council</vt:lpstr>
      <vt:lpstr>Construction</vt:lpstr>
      <vt:lpstr>Computers in Havener</vt:lpstr>
      <vt:lpstr>RSO Survey </vt:lpstr>
      <vt:lpstr>Student Interest Survey</vt:lpstr>
      <vt:lpstr>Others</vt:lpstr>
    </vt:vector>
  </TitlesOfParts>
  <Company>Missouri University of Science and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</dc:title>
  <dc:creator>Selin Acar</dc:creator>
  <cp:lastModifiedBy>Selin Acar</cp:lastModifiedBy>
  <cp:revision>10</cp:revision>
  <dcterms:created xsi:type="dcterms:W3CDTF">2011-09-14T21:15:42Z</dcterms:created>
  <dcterms:modified xsi:type="dcterms:W3CDTF">2012-01-12T18:57:37Z</dcterms:modified>
</cp:coreProperties>
</file>