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778643-04AC-4552-BF2F-34F5DD403D6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374D68-101E-49E4-9F74-683008E97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Turf Resolution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Resolution 1314R1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2008 referendum says that the students support up to 50% of the funding for recreational updates.</a:t>
            </a:r>
          </a:p>
          <a:p>
            <a:r>
              <a:rPr lang="en-US" dirty="0" smtClean="0"/>
              <a:t>The students then needed to pay $30 in the Student Activity Fee, which you still pay today.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school is continuing to grow and we need to keep the fields up to date and playable.</a:t>
            </a:r>
          </a:p>
          <a:p>
            <a:r>
              <a:rPr lang="en-US" dirty="0" smtClean="0"/>
              <a:t>The Geo Thermal project has opened up a great opportunity for us.  One of the fields have been torn up and instead of putting seed back down, we would be able to place artificial turf instead.</a:t>
            </a:r>
          </a:p>
          <a:p>
            <a:r>
              <a:rPr lang="en-US" dirty="0" smtClean="0"/>
              <a:t>We have $300,000 on the 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Because the Geo Thermal project is moving so quickly, we need to make a fairly quick decision so they are able to move forward with the project.</a:t>
            </a:r>
          </a:p>
          <a:p>
            <a:r>
              <a:rPr lang="en-US" dirty="0" smtClean="0"/>
              <a:t>We just found out less than two month ago that we would have the $300,000 to use toward the fields.  That is why we are acting quickly and trying to take advantage of this opportunity.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been trying to find other funding.  We have received some donations, and we are continuing to do so.</a:t>
            </a:r>
          </a:p>
          <a:p>
            <a:r>
              <a:rPr lang="en-US" dirty="0" smtClean="0"/>
              <a:t>The students are being asked to pay up to 75% of the funding, just in case we do not receive all of the donations we need.  This would not exceed $1,825,000</a:t>
            </a:r>
          </a:p>
          <a:p>
            <a:r>
              <a:rPr lang="en-US" dirty="0" smtClean="0"/>
              <a:t>If the students do not pass the resolution and we do not have enough donations, then the project will NOT happen.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25112"/>
          </a:xfrm>
        </p:spPr>
        <p:txBody>
          <a:bodyPr/>
          <a:lstStyle/>
          <a:p>
            <a:r>
              <a:rPr lang="en-US" dirty="0" smtClean="0"/>
              <a:t>If we agree to pay up to 75% of the funding, the activity fee WILL NOT increase.</a:t>
            </a:r>
          </a:p>
          <a:p>
            <a:r>
              <a:rPr lang="en-US" dirty="0" smtClean="0"/>
              <a:t>The activity fee will stay at $30/student.</a:t>
            </a:r>
          </a:p>
          <a:p>
            <a:r>
              <a:rPr lang="en-US" dirty="0" smtClean="0"/>
              <a:t>It will just take a few more years for the fields to be paid off.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Field will be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football field will become turf.  The field will then be marked for soccer and football games.</a:t>
            </a:r>
          </a:p>
          <a:p>
            <a:r>
              <a:rPr lang="en-US" dirty="0" smtClean="0"/>
              <a:t>Other students will also be able to utilize the field, just as long as the football or soccer team are not using it.</a:t>
            </a:r>
          </a:p>
          <a:p>
            <a:r>
              <a:rPr lang="en-US" dirty="0" smtClean="0"/>
              <a:t>The IM field by Gale </a:t>
            </a:r>
            <a:r>
              <a:rPr lang="en-US" dirty="0" err="1" smtClean="0"/>
              <a:t>Bullman</a:t>
            </a:r>
            <a:r>
              <a:rPr lang="en-US" dirty="0" smtClean="0"/>
              <a:t> will also become a turf field.  This will be a better playing surface, and will also allow IM teams to use the field even if it has rained.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Frat Row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Frat Row fields will also be worked on.  They will not become turf right now, they will only be leveled out and re-seeded for a better playing surface.</a:t>
            </a:r>
          </a:p>
          <a:p>
            <a:r>
              <a:rPr lang="en-US" dirty="0" smtClean="0"/>
              <a:t>It would cost $3,000,000 more for the Frat Row fields to have turf</a:t>
            </a:r>
          </a:p>
          <a:p>
            <a:r>
              <a:rPr lang="en-US" dirty="0" smtClean="0"/>
              <a:t>The projects will be completed by Fall 2014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Concerns?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454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Turf Resolution</vt:lpstr>
      <vt:lpstr>2008 Resolution</vt:lpstr>
      <vt:lpstr>2013 Resolution</vt:lpstr>
      <vt:lpstr>PowerPoint Presentation</vt:lpstr>
      <vt:lpstr>PowerPoint Presentation</vt:lpstr>
      <vt:lpstr>PowerPoint Presentation</vt:lpstr>
      <vt:lpstr>Which Field will be Affected?</vt:lpstr>
      <vt:lpstr>Frat Row Fields</vt:lpstr>
      <vt:lpstr>Questions or Concerns?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Turf Resolution</dc:title>
  <dc:creator>Albert Koesterer</dc:creator>
  <cp:lastModifiedBy>Werner, Jeannie</cp:lastModifiedBy>
  <cp:revision>7</cp:revision>
  <dcterms:created xsi:type="dcterms:W3CDTF">2013-10-12T17:36:20Z</dcterms:created>
  <dcterms:modified xsi:type="dcterms:W3CDTF">2013-10-23T20:00:28Z</dcterms:modified>
</cp:coreProperties>
</file>