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2.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3.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4.xml" ContentType="application/vnd.openxmlformats-officedocument.theme+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5.xml" ContentType="application/vnd.openxmlformats-officedocument.theme+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modernComment_7FE4EBA4_FF92321E.xml" ContentType="application/vnd.ms-powerpoint.comments+xml"/>
  <Override PartName="/ppt/notesSlides/notesSlide5.xml" ContentType="application/vnd.openxmlformats-officedocument.presentationml.notesSlide+xml"/>
  <Override PartName="/ppt/comments/modernComment_136_4288D26A.xml" ContentType="application/vnd.ms-powerpoint.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modernComment_139_1FCD89AB.xml" ContentType="application/vnd.ms-powerpoint.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omments/modernComment_7FE4EBA7_22AF4807.xml" ContentType="application/vnd.ms-powerpoint.comment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omments/modernComment_7FE4EBA9_0.xml" ContentType="application/vnd.ms-powerpoint.comment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omments/modernComment_7FE4EBAB_18E2DEC6.xml" ContentType="application/vnd.ms-powerpoint.comment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37" r:id="rId4"/>
    <p:sldMasterId id="2147483883" r:id="rId5"/>
    <p:sldMasterId id="2147483913" r:id="rId6"/>
    <p:sldMasterId id="2147483953" r:id="rId7"/>
    <p:sldMasterId id="2147483956" r:id="rId8"/>
    <p:sldMasterId id="2147483987" r:id="rId9"/>
  </p:sldMasterIdLst>
  <p:notesMasterIdLst>
    <p:notesMasterId r:id="rId117"/>
  </p:notesMasterIdLst>
  <p:sldIdLst>
    <p:sldId id="256" r:id="rId10"/>
    <p:sldId id="639" r:id="rId11"/>
    <p:sldId id="283" r:id="rId12"/>
    <p:sldId id="395" r:id="rId13"/>
    <p:sldId id="411" r:id="rId14"/>
    <p:sldId id="412" r:id="rId15"/>
    <p:sldId id="302" r:id="rId16"/>
    <p:sldId id="303" r:id="rId17"/>
    <p:sldId id="307" r:id="rId18"/>
    <p:sldId id="304" r:id="rId19"/>
    <p:sldId id="305" r:id="rId20"/>
    <p:sldId id="306" r:id="rId21"/>
    <p:sldId id="416" r:id="rId22"/>
    <p:sldId id="2145708963" r:id="rId23"/>
    <p:sldId id="2145708964" r:id="rId24"/>
    <p:sldId id="310" r:id="rId25"/>
    <p:sldId id="2145708965" r:id="rId26"/>
    <p:sldId id="313" r:id="rId27"/>
    <p:sldId id="2145708966" r:id="rId28"/>
    <p:sldId id="312" r:id="rId29"/>
    <p:sldId id="264" r:id="rId30"/>
    <p:sldId id="318" r:id="rId31"/>
    <p:sldId id="2145708967" r:id="rId32"/>
    <p:sldId id="2145708968" r:id="rId33"/>
    <p:sldId id="316" r:id="rId34"/>
    <p:sldId id="269" r:id="rId35"/>
    <p:sldId id="314" r:id="rId36"/>
    <p:sldId id="2145708969" r:id="rId37"/>
    <p:sldId id="317" r:id="rId38"/>
    <p:sldId id="265" r:id="rId39"/>
    <p:sldId id="2145708970" r:id="rId40"/>
    <p:sldId id="2145708971" r:id="rId41"/>
    <p:sldId id="274" r:id="rId42"/>
    <p:sldId id="448" r:id="rId43"/>
    <p:sldId id="2145708955" r:id="rId44"/>
    <p:sldId id="2145708956" r:id="rId45"/>
    <p:sldId id="2145708957" r:id="rId46"/>
    <p:sldId id="287" r:id="rId47"/>
    <p:sldId id="288" r:id="rId48"/>
    <p:sldId id="2145708958" r:id="rId49"/>
    <p:sldId id="2145708960" r:id="rId50"/>
    <p:sldId id="2145708981" r:id="rId51"/>
    <p:sldId id="2145708982" r:id="rId52"/>
    <p:sldId id="2145708959" r:id="rId53"/>
    <p:sldId id="2145708961" r:id="rId54"/>
    <p:sldId id="2145708972" r:id="rId55"/>
    <p:sldId id="2145708973" r:id="rId56"/>
    <p:sldId id="2145708974" r:id="rId57"/>
    <p:sldId id="2145708975" r:id="rId58"/>
    <p:sldId id="2145708976" r:id="rId59"/>
    <p:sldId id="2145708977" r:id="rId60"/>
    <p:sldId id="2145708978" r:id="rId61"/>
    <p:sldId id="2145708979" r:id="rId62"/>
    <p:sldId id="2145708980" r:id="rId63"/>
    <p:sldId id="397" r:id="rId64"/>
    <p:sldId id="413" r:id="rId65"/>
    <p:sldId id="414" r:id="rId66"/>
    <p:sldId id="2145708936" r:id="rId67"/>
    <p:sldId id="2145708942" r:id="rId68"/>
    <p:sldId id="2145708943" r:id="rId69"/>
    <p:sldId id="257" r:id="rId70"/>
    <p:sldId id="258" r:id="rId71"/>
    <p:sldId id="259" r:id="rId72"/>
    <p:sldId id="260" r:id="rId73"/>
    <p:sldId id="261" r:id="rId74"/>
    <p:sldId id="262" r:id="rId75"/>
    <p:sldId id="2145708944" r:id="rId76"/>
    <p:sldId id="2145708945" r:id="rId77"/>
    <p:sldId id="2145708946" r:id="rId78"/>
    <p:sldId id="2145708937" r:id="rId79"/>
    <p:sldId id="290" r:id="rId80"/>
    <p:sldId id="2145708948" r:id="rId81"/>
    <p:sldId id="295" r:id="rId82"/>
    <p:sldId id="291" r:id="rId83"/>
    <p:sldId id="275" r:id="rId84"/>
    <p:sldId id="330" r:id="rId85"/>
    <p:sldId id="320" r:id="rId86"/>
    <p:sldId id="321" r:id="rId87"/>
    <p:sldId id="322" r:id="rId88"/>
    <p:sldId id="2145708947" r:id="rId89"/>
    <p:sldId id="2145708962" r:id="rId90"/>
    <p:sldId id="569" r:id="rId91"/>
    <p:sldId id="740" r:id="rId92"/>
    <p:sldId id="731" r:id="rId93"/>
    <p:sldId id="744" r:id="rId94"/>
    <p:sldId id="745" r:id="rId95"/>
    <p:sldId id="720" r:id="rId96"/>
    <p:sldId id="723" r:id="rId97"/>
    <p:sldId id="736" r:id="rId98"/>
    <p:sldId id="724" r:id="rId99"/>
    <p:sldId id="726" r:id="rId100"/>
    <p:sldId id="741" r:id="rId101"/>
    <p:sldId id="743" r:id="rId102"/>
    <p:sldId id="737" r:id="rId103"/>
    <p:sldId id="742" r:id="rId104"/>
    <p:sldId id="725" r:id="rId105"/>
    <p:sldId id="714" r:id="rId106"/>
    <p:sldId id="717" r:id="rId107"/>
    <p:sldId id="716" r:id="rId108"/>
    <p:sldId id="715" r:id="rId109"/>
    <p:sldId id="427" r:id="rId110"/>
    <p:sldId id="2145708935" r:id="rId111"/>
    <p:sldId id="421" r:id="rId112"/>
    <p:sldId id="422" r:id="rId113"/>
    <p:sldId id="424" r:id="rId114"/>
    <p:sldId id="425" r:id="rId115"/>
    <p:sldId id="447" r:id="rId116"/>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4C3DE58-8741-CC05-80F5-727D6FD3293E}" name="Gargus, Jessica" initials="GJ" userId="S::gargusj@umsystem.edu::227679de-8253-4d31-868d-524cb1b02ce7" providerId="AD"/>
  <p188:author id="{79561997-4193-C767-81B0-15C22DC7E96B}" name="Sullivan, Alexandra" initials="SA" userId="S::ang7yr@umsystem.edu::6c6b9278-abb0-4bdf-a1ed-b3727b68ee57"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37090B-2DFC-44A9-9533-D9E66EFBB4B5}" v="7" dt="2026-02-12T07:31:16.547"/>
    <p1510:client id="{6970D755-B847-4814-87BA-491B56038039}" v="11" dt="2026-02-11T20:32:23.671"/>
    <p1510:client id="{7F5883D6-FD4A-412E-834C-E230DF7B60BA}" v="1" dt="2026-02-12T19:54:08.192"/>
    <p1510:client id="{A41D5167-7999-4285-BF7F-D0EAD625870F}" v="1" dt="2026-02-12T14:42:45.434"/>
    <p1510:client id="{E3D5EEAE-A8EF-42BB-B084-E014BA202E30}" v="34" dt="2026-02-12T19:21:42.82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10" autoAdjust="0"/>
    <p:restoredTop sz="94658"/>
  </p:normalViewPr>
  <p:slideViewPr>
    <p:cSldViewPr snapToGrid="0">
      <p:cViewPr varScale="1">
        <p:scale>
          <a:sx n="138" d="100"/>
          <a:sy n="138" d="100"/>
        </p:scale>
        <p:origin x="786" y="120"/>
      </p:cViewPr>
      <p:guideLst/>
    </p:cSldViewPr>
  </p:slideViewPr>
  <p:notesTextViewPr>
    <p:cViewPr>
      <p:scale>
        <a:sx n="3" d="2"/>
        <a:sy n="3" d="2"/>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7.xml"/><Relationship Id="rId117" Type="http://schemas.openxmlformats.org/officeDocument/2006/relationships/notesMaster" Target="notesMasters/notesMaster1.xml"/><Relationship Id="rId21" Type="http://schemas.openxmlformats.org/officeDocument/2006/relationships/slide" Target="slides/slide12.xml"/><Relationship Id="rId42" Type="http://schemas.openxmlformats.org/officeDocument/2006/relationships/slide" Target="slides/slide33.xml"/><Relationship Id="rId47" Type="http://schemas.openxmlformats.org/officeDocument/2006/relationships/slide" Target="slides/slide38.xml"/><Relationship Id="rId63" Type="http://schemas.openxmlformats.org/officeDocument/2006/relationships/slide" Target="slides/slide54.xml"/><Relationship Id="rId68" Type="http://schemas.openxmlformats.org/officeDocument/2006/relationships/slide" Target="slides/slide59.xml"/><Relationship Id="rId84" Type="http://schemas.openxmlformats.org/officeDocument/2006/relationships/slide" Target="slides/slide75.xml"/><Relationship Id="rId89" Type="http://schemas.openxmlformats.org/officeDocument/2006/relationships/slide" Target="slides/slide80.xml"/><Relationship Id="rId112" Type="http://schemas.openxmlformats.org/officeDocument/2006/relationships/slide" Target="slides/slide103.xml"/><Relationship Id="rId16" Type="http://schemas.openxmlformats.org/officeDocument/2006/relationships/slide" Target="slides/slide7.xml"/><Relationship Id="rId107" Type="http://schemas.openxmlformats.org/officeDocument/2006/relationships/slide" Target="slides/slide98.xml"/><Relationship Id="rId11" Type="http://schemas.openxmlformats.org/officeDocument/2006/relationships/slide" Target="slides/slide2.xml"/><Relationship Id="rId32" Type="http://schemas.openxmlformats.org/officeDocument/2006/relationships/slide" Target="slides/slide23.xml"/><Relationship Id="rId37" Type="http://schemas.openxmlformats.org/officeDocument/2006/relationships/slide" Target="slides/slide28.xml"/><Relationship Id="rId53" Type="http://schemas.openxmlformats.org/officeDocument/2006/relationships/slide" Target="slides/slide44.xml"/><Relationship Id="rId58" Type="http://schemas.openxmlformats.org/officeDocument/2006/relationships/slide" Target="slides/slide49.xml"/><Relationship Id="rId74" Type="http://schemas.openxmlformats.org/officeDocument/2006/relationships/slide" Target="slides/slide65.xml"/><Relationship Id="rId79" Type="http://schemas.openxmlformats.org/officeDocument/2006/relationships/slide" Target="slides/slide70.xml"/><Relationship Id="rId102" Type="http://schemas.openxmlformats.org/officeDocument/2006/relationships/slide" Target="slides/slide93.xml"/><Relationship Id="rId123" Type="http://schemas.microsoft.com/office/2018/10/relationships/authors" Target="authors.xml"/><Relationship Id="rId5" Type="http://schemas.openxmlformats.org/officeDocument/2006/relationships/slideMaster" Target="slideMasters/slideMaster2.xml"/><Relationship Id="rId90" Type="http://schemas.openxmlformats.org/officeDocument/2006/relationships/slide" Target="slides/slide81.xml"/><Relationship Id="rId95" Type="http://schemas.openxmlformats.org/officeDocument/2006/relationships/slide" Target="slides/slide86.xml"/><Relationship Id="rId22" Type="http://schemas.openxmlformats.org/officeDocument/2006/relationships/slide" Target="slides/slide13.xml"/><Relationship Id="rId27" Type="http://schemas.openxmlformats.org/officeDocument/2006/relationships/slide" Target="slides/slide18.xml"/><Relationship Id="rId43" Type="http://schemas.openxmlformats.org/officeDocument/2006/relationships/slide" Target="slides/slide34.xml"/><Relationship Id="rId48" Type="http://schemas.openxmlformats.org/officeDocument/2006/relationships/slide" Target="slides/slide39.xml"/><Relationship Id="rId64" Type="http://schemas.openxmlformats.org/officeDocument/2006/relationships/slide" Target="slides/slide55.xml"/><Relationship Id="rId69" Type="http://schemas.openxmlformats.org/officeDocument/2006/relationships/slide" Target="slides/slide60.xml"/><Relationship Id="rId113" Type="http://schemas.openxmlformats.org/officeDocument/2006/relationships/slide" Target="slides/slide104.xml"/><Relationship Id="rId118" Type="http://schemas.openxmlformats.org/officeDocument/2006/relationships/presProps" Target="presProps.xml"/><Relationship Id="rId80" Type="http://schemas.openxmlformats.org/officeDocument/2006/relationships/slide" Target="slides/slide71.xml"/><Relationship Id="rId85" Type="http://schemas.openxmlformats.org/officeDocument/2006/relationships/slide" Target="slides/slide76.xml"/><Relationship Id="rId12" Type="http://schemas.openxmlformats.org/officeDocument/2006/relationships/slide" Target="slides/slide3.xml"/><Relationship Id="rId17" Type="http://schemas.openxmlformats.org/officeDocument/2006/relationships/slide" Target="slides/slide8.xml"/><Relationship Id="rId33" Type="http://schemas.openxmlformats.org/officeDocument/2006/relationships/slide" Target="slides/slide24.xml"/><Relationship Id="rId38" Type="http://schemas.openxmlformats.org/officeDocument/2006/relationships/slide" Target="slides/slide29.xml"/><Relationship Id="rId59" Type="http://schemas.openxmlformats.org/officeDocument/2006/relationships/slide" Target="slides/slide50.xml"/><Relationship Id="rId103" Type="http://schemas.openxmlformats.org/officeDocument/2006/relationships/slide" Target="slides/slide94.xml"/><Relationship Id="rId108" Type="http://schemas.openxmlformats.org/officeDocument/2006/relationships/slide" Target="slides/slide99.xml"/><Relationship Id="rId54" Type="http://schemas.openxmlformats.org/officeDocument/2006/relationships/slide" Target="slides/slide45.xml"/><Relationship Id="rId70" Type="http://schemas.openxmlformats.org/officeDocument/2006/relationships/slide" Target="slides/slide61.xml"/><Relationship Id="rId75" Type="http://schemas.openxmlformats.org/officeDocument/2006/relationships/slide" Target="slides/slide66.xml"/><Relationship Id="rId91" Type="http://schemas.openxmlformats.org/officeDocument/2006/relationships/slide" Target="slides/slide82.xml"/><Relationship Id="rId96" Type="http://schemas.openxmlformats.org/officeDocument/2006/relationships/slide" Target="slides/slide87.xml"/><Relationship Id="rId1" Type="http://schemas.openxmlformats.org/officeDocument/2006/relationships/customXml" Target="../customXml/item1.xml"/><Relationship Id="rId6" Type="http://schemas.openxmlformats.org/officeDocument/2006/relationships/slideMaster" Target="slideMasters/slideMaster3.xml"/><Relationship Id="rId23" Type="http://schemas.openxmlformats.org/officeDocument/2006/relationships/slide" Target="slides/slide14.xml"/><Relationship Id="rId28" Type="http://schemas.openxmlformats.org/officeDocument/2006/relationships/slide" Target="slides/slide19.xml"/><Relationship Id="rId49" Type="http://schemas.openxmlformats.org/officeDocument/2006/relationships/slide" Target="slides/slide40.xml"/><Relationship Id="rId114" Type="http://schemas.openxmlformats.org/officeDocument/2006/relationships/slide" Target="slides/slide105.xml"/><Relationship Id="rId119" Type="http://schemas.openxmlformats.org/officeDocument/2006/relationships/viewProps" Target="viewProps.xml"/><Relationship Id="rId44" Type="http://schemas.openxmlformats.org/officeDocument/2006/relationships/slide" Target="slides/slide35.xml"/><Relationship Id="rId60" Type="http://schemas.openxmlformats.org/officeDocument/2006/relationships/slide" Target="slides/slide51.xml"/><Relationship Id="rId65" Type="http://schemas.openxmlformats.org/officeDocument/2006/relationships/slide" Target="slides/slide56.xml"/><Relationship Id="rId81" Type="http://schemas.openxmlformats.org/officeDocument/2006/relationships/slide" Target="slides/slide72.xml"/><Relationship Id="rId86" Type="http://schemas.openxmlformats.org/officeDocument/2006/relationships/slide" Target="slides/slide77.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 Id="rId109" Type="http://schemas.openxmlformats.org/officeDocument/2006/relationships/slide" Target="slides/slide100.xml"/><Relationship Id="rId34" Type="http://schemas.openxmlformats.org/officeDocument/2006/relationships/slide" Target="slides/slide25.xml"/><Relationship Id="rId50" Type="http://schemas.openxmlformats.org/officeDocument/2006/relationships/slide" Target="slides/slide41.xml"/><Relationship Id="rId55" Type="http://schemas.openxmlformats.org/officeDocument/2006/relationships/slide" Target="slides/slide46.xml"/><Relationship Id="rId76" Type="http://schemas.openxmlformats.org/officeDocument/2006/relationships/slide" Target="slides/slide67.xml"/><Relationship Id="rId97" Type="http://schemas.openxmlformats.org/officeDocument/2006/relationships/slide" Target="slides/slide88.xml"/><Relationship Id="rId104" Type="http://schemas.openxmlformats.org/officeDocument/2006/relationships/slide" Target="slides/slide95.xml"/><Relationship Id="rId120" Type="http://schemas.openxmlformats.org/officeDocument/2006/relationships/theme" Target="theme/theme1.xml"/><Relationship Id="rId7" Type="http://schemas.openxmlformats.org/officeDocument/2006/relationships/slideMaster" Target="slideMasters/slideMaster4.xml"/><Relationship Id="rId71" Type="http://schemas.openxmlformats.org/officeDocument/2006/relationships/slide" Target="slides/slide62.xml"/><Relationship Id="rId92" Type="http://schemas.openxmlformats.org/officeDocument/2006/relationships/slide" Target="slides/slide83.xml"/><Relationship Id="rId2" Type="http://schemas.openxmlformats.org/officeDocument/2006/relationships/customXml" Target="../customXml/item2.xml"/><Relationship Id="rId29" Type="http://schemas.openxmlformats.org/officeDocument/2006/relationships/slide" Target="slides/slide20.xml"/><Relationship Id="rId24" Type="http://schemas.openxmlformats.org/officeDocument/2006/relationships/slide" Target="slides/slide15.xml"/><Relationship Id="rId40" Type="http://schemas.openxmlformats.org/officeDocument/2006/relationships/slide" Target="slides/slide31.xml"/><Relationship Id="rId45" Type="http://schemas.openxmlformats.org/officeDocument/2006/relationships/slide" Target="slides/slide36.xml"/><Relationship Id="rId66" Type="http://schemas.openxmlformats.org/officeDocument/2006/relationships/slide" Target="slides/slide57.xml"/><Relationship Id="rId87" Type="http://schemas.openxmlformats.org/officeDocument/2006/relationships/slide" Target="slides/slide78.xml"/><Relationship Id="rId110" Type="http://schemas.openxmlformats.org/officeDocument/2006/relationships/slide" Target="slides/slide101.xml"/><Relationship Id="rId115" Type="http://schemas.openxmlformats.org/officeDocument/2006/relationships/slide" Target="slides/slide106.xml"/><Relationship Id="rId61" Type="http://schemas.openxmlformats.org/officeDocument/2006/relationships/slide" Target="slides/slide52.xml"/><Relationship Id="rId82" Type="http://schemas.openxmlformats.org/officeDocument/2006/relationships/slide" Target="slides/slide73.xml"/><Relationship Id="rId19" Type="http://schemas.openxmlformats.org/officeDocument/2006/relationships/slide" Target="slides/slide10.xml"/><Relationship Id="rId14" Type="http://schemas.openxmlformats.org/officeDocument/2006/relationships/slide" Target="slides/slide5.xml"/><Relationship Id="rId30" Type="http://schemas.openxmlformats.org/officeDocument/2006/relationships/slide" Target="slides/slide21.xml"/><Relationship Id="rId35" Type="http://schemas.openxmlformats.org/officeDocument/2006/relationships/slide" Target="slides/slide26.xml"/><Relationship Id="rId56" Type="http://schemas.openxmlformats.org/officeDocument/2006/relationships/slide" Target="slides/slide47.xml"/><Relationship Id="rId77" Type="http://schemas.openxmlformats.org/officeDocument/2006/relationships/slide" Target="slides/slide68.xml"/><Relationship Id="rId100" Type="http://schemas.openxmlformats.org/officeDocument/2006/relationships/slide" Target="slides/slide91.xml"/><Relationship Id="rId105" Type="http://schemas.openxmlformats.org/officeDocument/2006/relationships/slide" Target="slides/slide96.xml"/><Relationship Id="rId8" Type="http://schemas.openxmlformats.org/officeDocument/2006/relationships/slideMaster" Target="slideMasters/slideMaster5.xml"/><Relationship Id="rId51" Type="http://schemas.openxmlformats.org/officeDocument/2006/relationships/slide" Target="slides/slide42.xml"/><Relationship Id="rId72" Type="http://schemas.openxmlformats.org/officeDocument/2006/relationships/slide" Target="slides/slide63.xml"/><Relationship Id="rId93" Type="http://schemas.openxmlformats.org/officeDocument/2006/relationships/slide" Target="slides/slide84.xml"/><Relationship Id="rId98" Type="http://schemas.openxmlformats.org/officeDocument/2006/relationships/slide" Target="slides/slide89.xml"/><Relationship Id="rId121" Type="http://schemas.openxmlformats.org/officeDocument/2006/relationships/tableStyles" Target="tableStyles.xml"/><Relationship Id="rId3" Type="http://schemas.openxmlformats.org/officeDocument/2006/relationships/customXml" Target="../customXml/item3.xml"/><Relationship Id="rId25" Type="http://schemas.openxmlformats.org/officeDocument/2006/relationships/slide" Target="slides/slide16.xml"/><Relationship Id="rId46" Type="http://schemas.openxmlformats.org/officeDocument/2006/relationships/slide" Target="slides/slide37.xml"/><Relationship Id="rId67" Type="http://schemas.openxmlformats.org/officeDocument/2006/relationships/slide" Target="slides/slide58.xml"/><Relationship Id="rId116" Type="http://schemas.openxmlformats.org/officeDocument/2006/relationships/slide" Target="slides/slide107.xml"/><Relationship Id="rId20" Type="http://schemas.openxmlformats.org/officeDocument/2006/relationships/slide" Target="slides/slide11.xml"/><Relationship Id="rId41" Type="http://schemas.openxmlformats.org/officeDocument/2006/relationships/slide" Target="slides/slide32.xml"/><Relationship Id="rId62" Type="http://schemas.openxmlformats.org/officeDocument/2006/relationships/slide" Target="slides/slide53.xml"/><Relationship Id="rId83" Type="http://schemas.openxmlformats.org/officeDocument/2006/relationships/slide" Target="slides/slide74.xml"/><Relationship Id="rId88" Type="http://schemas.openxmlformats.org/officeDocument/2006/relationships/slide" Target="slides/slide79.xml"/><Relationship Id="rId111" Type="http://schemas.openxmlformats.org/officeDocument/2006/relationships/slide" Target="slides/slide102.xml"/><Relationship Id="rId15" Type="http://schemas.openxmlformats.org/officeDocument/2006/relationships/slide" Target="slides/slide6.xml"/><Relationship Id="rId36" Type="http://schemas.openxmlformats.org/officeDocument/2006/relationships/slide" Target="slides/slide27.xml"/><Relationship Id="rId57" Type="http://schemas.openxmlformats.org/officeDocument/2006/relationships/slide" Target="slides/slide48.xml"/><Relationship Id="rId106" Type="http://schemas.openxmlformats.org/officeDocument/2006/relationships/slide" Target="slides/slide97.xml"/><Relationship Id="rId10" Type="http://schemas.openxmlformats.org/officeDocument/2006/relationships/slide" Target="slides/slide1.xml"/><Relationship Id="rId31" Type="http://schemas.openxmlformats.org/officeDocument/2006/relationships/slide" Target="slides/slide22.xml"/><Relationship Id="rId52" Type="http://schemas.openxmlformats.org/officeDocument/2006/relationships/slide" Target="slides/slide43.xml"/><Relationship Id="rId73" Type="http://schemas.openxmlformats.org/officeDocument/2006/relationships/slide" Target="slides/slide64.xml"/><Relationship Id="rId78" Type="http://schemas.openxmlformats.org/officeDocument/2006/relationships/slide" Target="slides/slide69.xml"/><Relationship Id="rId94" Type="http://schemas.openxmlformats.org/officeDocument/2006/relationships/slide" Target="slides/slide85.xml"/><Relationship Id="rId99" Type="http://schemas.openxmlformats.org/officeDocument/2006/relationships/slide" Target="slides/slide90.xml"/><Relationship Id="rId101" Type="http://schemas.openxmlformats.org/officeDocument/2006/relationships/slide" Target="slides/slide92.xml"/><Relationship Id="rId122" Type="http://schemas.microsoft.com/office/2015/10/relationships/revisionInfo" Target="revisionInfo.xml"/></Relationships>
</file>

<file path=ppt/comments/modernComment_136_4288D26A.xml><?xml version="1.0" encoding="utf-8"?>
<p188:cmLst xmlns:a="http://schemas.openxmlformats.org/drawingml/2006/main" xmlns:r="http://schemas.openxmlformats.org/officeDocument/2006/relationships" xmlns:p188="http://schemas.microsoft.com/office/powerpoint/2018/8/main">
  <p188:cm id="{DDEADFD4-B96E-43EB-A6AD-58CD8E861E85}" authorId="{44C3DE58-8741-CC05-80F5-727D6FD3293E}" status="resolved" created="2026-02-11T15:22:34.662">
    <pc:sldMkLst xmlns:pc="http://schemas.microsoft.com/office/powerpoint/2013/main/command">
      <pc:docMk/>
      <pc:sldMk cId="1116263018" sldId="310"/>
    </pc:sldMkLst>
    <p188:txBody>
      <a:bodyPr/>
      <a:lstStyle/>
      <a:p>
        <a:r>
          <a:rPr lang="en-US"/>
          <a:t>changed practices to "environment"</a:t>
        </a:r>
      </a:p>
    </p188:txBody>
  </p188:cm>
</p188:cmLst>
</file>

<file path=ppt/comments/modernComment_139_1FCD89AB.xml><?xml version="1.0" encoding="utf-8"?>
<p188:cmLst xmlns:a="http://schemas.openxmlformats.org/drawingml/2006/main" xmlns:r="http://schemas.openxmlformats.org/officeDocument/2006/relationships" xmlns:p188="http://schemas.microsoft.com/office/powerpoint/2018/8/main">
  <p188:cm id="{4B974371-FCEC-42D5-8B05-F7C0A43DD66D}" authorId="{44C3DE58-8741-CC05-80F5-727D6FD3293E}" status="resolved" created="2026-02-10T17:55:33.538">
    <pc:sldMkLst xmlns:pc="http://schemas.microsoft.com/office/powerpoint/2013/main/command">
      <pc:docMk/>
      <pc:sldMk cId="533563819" sldId="313"/>
    </pc:sldMkLst>
    <p188:txBody>
      <a:bodyPr/>
      <a:lstStyle/>
      <a:p>
        <a:r>
          <a:rPr lang="en-US"/>
          <a:t>This slide is supposed to be a reenvisioning of the following slide. Least involved = submitting a UCARE referral; however, we want everyone to do it (hence the widest part of the triangle)</a:t>
        </a:r>
      </a:p>
    </p188:txBody>
  </p188:cm>
</p188:cmLst>
</file>

<file path=ppt/comments/modernComment_7FE4EBA4_FF92321E.xml><?xml version="1.0" encoding="utf-8"?>
<p188:cmLst xmlns:a="http://schemas.openxmlformats.org/drawingml/2006/main" xmlns:r="http://schemas.openxmlformats.org/officeDocument/2006/relationships" xmlns:p188="http://schemas.microsoft.com/office/powerpoint/2018/8/main">
  <p188:cm id="{8768EE56-3C92-4FC8-BD18-9E1B9E483137}" authorId="{44C3DE58-8741-CC05-80F5-727D6FD3293E}" status="resolved" created="2026-02-11T14:20:25.085">
    <pc:sldMkLst xmlns:pc="http://schemas.microsoft.com/office/powerpoint/2013/main/command">
      <pc:docMk/>
      <pc:sldMk cId="4287771166" sldId="290"/>
    </pc:sldMkLst>
    <p188:txBody>
      <a:bodyPr/>
      <a:lstStyle/>
      <a:p>
        <a:r>
          <a:rPr lang="en-US"/>
          <a:t>Create new image</a:t>
        </a:r>
      </a:p>
    </p188:txBody>
  </p188:cm>
</p188:cmLst>
</file>

<file path=ppt/comments/modernComment_7FE4EBA7_22AF4807.xml><?xml version="1.0" encoding="utf-8"?>
<p188:cmLst xmlns:a="http://schemas.openxmlformats.org/drawingml/2006/main" xmlns:r="http://schemas.openxmlformats.org/officeDocument/2006/relationships" xmlns:p188="http://schemas.microsoft.com/office/powerpoint/2018/8/main">
  <p188:cm id="{A04BCDEC-4B8B-4226-A115-2EF28B48A161}" authorId="{79561997-4193-C767-81B0-15C22DC7E96B}" created="2026-02-11T18:20:21.167">
    <ac:deMkLst xmlns:ac="http://schemas.microsoft.com/office/drawing/2013/main/command">
      <pc:docMk xmlns:pc="http://schemas.microsoft.com/office/powerpoint/2013/main/command"/>
      <pc:sldMk xmlns:pc="http://schemas.microsoft.com/office/powerpoint/2013/main/command" cId="581912583" sldId="2145708967"/>
      <ac:spMk id="12" creationId="{DDFDF640-9A08-BD5B-69EA-5FADD68CD748}"/>
    </ac:deMkLst>
    <p188:txBody>
      <a:bodyPr/>
      <a:lstStyle/>
      <a:p>
        <a:r>
          <a:rPr lang="en-US"/>
          <a:t>Not sure if you need this. Bolded where Fac fall.</a:t>
        </a:r>
      </a:p>
    </p188:txBody>
  </p188:cm>
</p188:cmLst>
</file>

<file path=ppt/comments/modernComment_7FE4EBA9_0.xml><?xml version="1.0" encoding="utf-8"?>
<p188:cmLst xmlns:a="http://schemas.openxmlformats.org/drawingml/2006/main" xmlns:r="http://schemas.openxmlformats.org/officeDocument/2006/relationships" xmlns:p188="http://schemas.microsoft.com/office/powerpoint/2018/8/main">
  <p188:cm id="{DF9CC668-AFF0-4BAB-945E-99FDBE04911B}" authorId="{44C3DE58-8741-CC05-80F5-727D6FD3293E}" status="resolved" created="2026-02-10T18:14:14.847">
    <pc:sldMkLst xmlns:pc="http://schemas.microsoft.com/office/powerpoint/2013/main/command">
      <pc:docMk/>
      <pc:sldMk cId="0" sldId="261"/>
    </pc:sldMkLst>
    <p188:txBody>
      <a:bodyPr/>
      <a:lstStyle/>
      <a:p>
        <a:r>
          <a:rPr lang="en-US"/>
          <a:t>I just want the green box data and the 10% datapoint.</a:t>
        </a:r>
      </a:p>
    </p188:txBody>
  </p188:cm>
</p188:cmLst>
</file>

<file path=ppt/comments/modernComment_7FE4EBAB_18E2DEC6.xml><?xml version="1.0" encoding="utf-8"?>
<p188:cmLst xmlns:a="http://schemas.openxmlformats.org/drawingml/2006/main" xmlns:r="http://schemas.openxmlformats.org/officeDocument/2006/relationships" xmlns:p188="http://schemas.microsoft.com/office/powerpoint/2018/8/main">
  <p188:cm id="{349E903A-2AE7-45F0-8D22-5462E4DC15A2}" authorId="{44C3DE58-8741-CC05-80F5-727D6FD3293E}" status="resolved" created="2026-02-10T17:55:33.538">
    <pc:sldMkLst xmlns:pc="http://schemas.microsoft.com/office/powerpoint/2013/main/command">
      <pc:docMk/>
      <pc:sldMk cId="533563819" sldId="313"/>
    </pc:sldMkLst>
    <p188:txBody>
      <a:bodyPr/>
      <a:lstStyle/>
      <a:p>
        <a:r>
          <a:rPr lang="en-US"/>
          <a:t>This slide is supposed to be a reenvisioning of the following slide. Least involved = submitting a UCARE referral; however, we want everyone to do it (hence the widest part of the triangle)</a:t>
        </a:r>
      </a:p>
    </p188:txBody>
  </p188:cm>
</p188: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645AA2-CE73-4F82-8DA8-A40A0B8E3390}"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42DCA0B6-FBF4-4397-9FDB-31E48D3FCC9E}">
      <dgm:prSet custT="1"/>
      <dgm:spPr/>
      <dgm:t>
        <a:bodyPr/>
        <a:lstStyle/>
        <a:p>
          <a:r>
            <a:rPr lang="en-US" sz="2000" b="0" i="0" dirty="0"/>
            <a:t>Curriculum Committee Report</a:t>
          </a:r>
        </a:p>
        <a:p>
          <a:r>
            <a:rPr lang="en-US" sz="1400" b="0" i="0" dirty="0"/>
            <a:t>*) Approval of CC and PC forms</a:t>
          </a:r>
        </a:p>
      </dgm:t>
    </dgm:pt>
    <dgm:pt modelId="{32CA6351-1F4C-4106-A8F2-FF245A3AA649}" type="parTrans" cxnId="{C70A410E-62D7-479A-A9E8-91753C51C834}">
      <dgm:prSet/>
      <dgm:spPr/>
      <dgm:t>
        <a:bodyPr/>
        <a:lstStyle/>
        <a:p>
          <a:endParaRPr lang="en-US"/>
        </a:p>
      </dgm:t>
    </dgm:pt>
    <dgm:pt modelId="{BDD0E46F-AF2E-4A51-83C4-9B22F3F08355}" type="sibTrans" cxnId="{C70A410E-62D7-479A-A9E8-91753C51C834}">
      <dgm:prSet/>
      <dgm:spPr/>
      <dgm:t>
        <a:bodyPr/>
        <a:lstStyle/>
        <a:p>
          <a:endParaRPr lang="en-US"/>
        </a:p>
      </dgm:t>
    </dgm:pt>
    <dgm:pt modelId="{4B3D0187-DECD-4E03-97E2-4959DF9FAC84}">
      <dgm:prSet custT="1"/>
      <dgm:spPr/>
      <dgm:t>
        <a:bodyPr/>
        <a:lstStyle/>
        <a:p>
          <a:r>
            <a:rPr lang="en-US" sz="2000" b="0" i="0" dirty="0"/>
            <a:t>Approval of the 18 December 2025 Minutes</a:t>
          </a:r>
          <a:endParaRPr lang="en-US" sz="2000" dirty="0"/>
        </a:p>
      </dgm:t>
    </dgm:pt>
    <dgm:pt modelId="{90D6DA41-B66F-49F4-857B-D16BD3AAA5D8}" type="parTrans" cxnId="{BE5D93AD-714E-4FDA-8B9A-14CF40501422}">
      <dgm:prSet/>
      <dgm:spPr/>
      <dgm:t>
        <a:bodyPr/>
        <a:lstStyle/>
        <a:p>
          <a:endParaRPr lang="en-US"/>
        </a:p>
      </dgm:t>
    </dgm:pt>
    <dgm:pt modelId="{88964112-0088-4A66-990E-3B466F294B60}" type="sibTrans" cxnId="{BE5D93AD-714E-4FDA-8B9A-14CF40501422}">
      <dgm:prSet/>
      <dgm:spPr/>
      <dgm:t>
        <a:bodyPr/>
        <a:lstStyle/>
        <a:p>
          <a:endParaRPr lang="en-US"/>
        </a:p>
      </dgm:t>
    </dgm:pt>
    <dgm:pt modelId="{9183432D-5D7B-4479-8B73-7D7762E0E35A}">
      <dgm:prSet custT="1"/>
      <dgm:spPr/>
      <dgm:t>
        <a:bodyPr/>
        <a:lstStyle/>
        <a:p>
          <a:endParaRPr lang="en-US" sz="2300" dirty="0"/>
        </a:p>
      </dgm:t>
    </dgm:pt>
    <dgm:pt modelId="{9E27C503-F187-4ECF-B466-3961CE6E029D}" type="parTrans" cxnId="{463C0AEA-1E31-4404-8B19-A7F8415643F7}">
      <dgm:prSet/>
      <dgm:spPr/>
      <dgm:t>
        <a:bodyPr/>
        <a:lstStyle/>
        <a:p>
          <a:endParaRPr lang="en-US"/>
        </a:p>
      </dgm:t>
    </dgm:pt>
    <dgm:pt modelId="{54D31DBD-87E2-4C89-89F1-A2ADBFC48BC4}" type="sibTrans" cxnId="{463C0AEA-1E31-4404-8B19-A7F8415643F7}">
      <dgm:prSet/>
      <dgm:spPr/>
      <dgm:t>
        <a:bodyPr/>
        <a:lstStyle/>
        <a:p>
          <a:endParaRPr lang="en-US"/>
        </a:p>
      </dgm:t>
    </dgm:pt>
    <dgm:pt modelId="{7BA6AEF7-C40C-4A5E-994A-258BC5F0CD30}" type="pres">
      <dgm:prSet presAssocID="{6E645AA2-CE73-4F82-8DA8-A40A0B8E3390}" presName="vert0" presStyleCnt="0">
        <dgm:presLayoutVars>
          <dgm:dir/>
          <dgm:animOne val="branch"/>
          <dgm:animLvl val="lvl"/>
        </dgm:presLayoutVars>
      </dgm:prSet>
      <dgm:spPr/>
    </dgm:pt>
    <dgm:pt modelId="{814DB99D-5D90-40E6-AB95-C85368716934}" type="pres">
      <dgm:prSet presAssocID="{42DCA0B6-FBF4-4397-9FDB-31E48D3FCC9E}" presName="thickLine" presStyleLbl="alignNode1" presStyleIdx="0" presStyleCnt="3"/>
      <dgm:spPr/>
    </dgm:pt>
    <dgm:pt modelId="{D3BF3428-C707-46E0-9E45-F0B2761CCE13}" type="pres">
      <dgm:prSet presAssocID="{42DCA0B6-FBF4-4397-9FDB-31E48D3FCC9E}" presName="horz1" presStyleCnt="0"/>
      <dgm:spPr/>
    </dgm:pt>
    <dgm:pt modelId="{F2C1E344-6EAA-4220-8450-3BE0B35F81BA}" type="pres">
      <dgm:prSet presAssocID="{42DCA0B6-FBF4-4397-9FDB-31E48D3FCC9E}" presName="tx1" presStyleLbl="revTx" presStyleIdx="0" presStyleCnt="3"/>
      <dgm:spPr/>
    </dgm:pt>
    <dgm:pt modelId="{4FB57DA3-B377-48CD-B56C-7EC1BA0FC8DF}" type="pres">
      <dgm:prSet presAssocID="{42DCA0B6-FBF4-4397-9FDB-31E48D3FCC9E}" presName="vert1" presStyleCnt="0"/>
      <dgm:spPr/>
    </dgm:pt>
    <dgm:pt modelId="{3BBB96DD-FBE0-4A5E-B2BB-4693668500BD}" type="pres">
      <dgm:prSet presAssocID="{4B3D0187-DECD-4E03-97E2-4959DF9FAC84}" presName="thickLine" presStyleLbl="alignNode1" presStyleIdx="1" presStyleCnt="3"/>
      <dgm:spPr/>
    </dgm:pt>
    <dgm:pt modelId="{C618854D-C03C-4DCB-9A7D-DCFF08553F20}" type="pres">
      <dgm:prSet presAssocID="{4B3D0187-DECD-4E03-97E2-4959DF9FAC84}" presName="horz1" presStyleCnt="0"/>
      <dgm:spPr/>
    </dgm:pt>
    <dgm:pt modelId="{2AAB7E58-DED1-4F9E-A2ED-8F080623B008}" type="pres">
      <dgm:prSet presAssocID="{4B3D0187-DECD-4E03-97E2-4959DF9FAC84}" presName="tx1" presStyleLbl="revTx" presStyleIdx="1" presStyleCnt="3"/>
      <dgm:spPr/>
    </dgm:pt>
    <dgm:pt modelId="{E1EA6F91-7FEC-4E41-BC91-4C6A0EA8C966}" type="pres">
      <dgm:prSet presAssocID="{4B3D0187-DECD-4E03-97E2-4959DF9FAC84}" presName="vert1" presStyleCnt="0"/>
      <dgm:spPr/>
    </dgm:pt>
    <dgm:pt modelId="{CEA931D5-911F-47BA-B7DB-1D70634B0739}" type="pres">
      <dgm:prSet presAssocID="{9183432D-5D7B-4479-8B73-7D7762E0E35A}" presName="thickLine" presStyleLbl="alignNode1" presStyleIdx="2" presStyleCnt="3"/>
      <dgm:spPr/>
    </dgm:pt>
    <dgm:pt modelId="{843A2174-3D99-4818-B0ED-B62F4E9F6373}" type="pres">
      <dgm:prSet presAssocID="{9183432D-5D7B-4479-8B73-7D7762E0E35A}" presName="horz1" presStyleCnt="0"/>
      <dgm:spPr/>
    </dgm:pt>
    <dgm:pt modelId="{C9D66B26-FCCF-421D-9010-689329B33B3C}" type="pres">
      <dgm:prSet presAssocID="{9183432D-5D7B-4479-8B73-7D7762E0E35A}" presName="tx1" presStyleLbl="revTx" presStyleIdx="2" presStyleCnt="3"/>
      <dgm:spPr/>
    </dgm:pt>
    <dgm:pt modelId="{9EBA5EA8-5860-464B-95B4-3B8586E4A293}" type="pres">
      <dgm:prSet presAssocID="{9183432D-5D7B-4479-8B73-7D7762E0E35A}" presName="vert1" presStyleCnt="0"/>
      <dgm:spPr/>
    </dgm:pt>
  </dgm:ptLst>
  <dgm:cxnLst>
    <dgm:cxn modelId="{C70A410E-62D7-479A-A9E8-91753C51C834}" srcId="{6E645AA2-CE73-4F82-8DA8-A40A0B8E3390}" destId="{42DCA0B6-FBF4-4397-9FDB-31E48D3FCC9E}" srcOrd="0" destOrd="0" parTransId="{32CA6351-1F4C-4106-A8F2-FF245A3AA649}" sibTransId="{BDD0E46F-AF2E-4A51-83C4-9B22F3F08355}"/>
    <dgm:cxn modelId="{45182C7A-244A-47CC-A8B7-33E8D3FA1DF4}" type="presOf" srcId="{6E645AA2-CE73-4F82-8DA8-A40A0B8E3390}" destId="{7BA6AEF7-C40C-4A5E-994A-258BC5F0CD30}" srcOrd="0" destOrd="0" presId="urn:microsoft.com/office/officeart/2008/layout/LinedList"/>
    <dgm:cxn modelId="{E322718A-697A-447F-94AA-C2006748DAA3}" type="presOf" srcId="{4B3D0187-DECD-4E03-97E2-4959DF9FAC84}" destId="{2AAB7E58-DED1-4F9E-A2ED-8F080623B008}" srcOrd="0" destOrd="0" presId="urn:microsoft.com/office/officeart/2008/layout/LinedList"/>
    <dgm:cxn modelId="{01EFA9A4-B445-4B8E-BB85-7D912065DC0A}" type="presOf" srcId="{9183432D-5D7B-4479-8B73-7D7762E0E35A}" destId="{C9D66B26-FCCF-421D-9010-689329B33B3C}" srcOrd="0" destOrd="0" presId="urn:microsoft.com/office/officeart/2008/layout/LinedList"/>
    <dgm:cxn modelId="{464813AB-8C25-44C0-B432-82DCDE833011}" type="presOf" srcId="{42DCA0B6-FBF4-4397-9FDB-31E48D3FCC9E}" destId="{F2C1E344-6EAA-4220-8450-3BE0B35F81BA}" srcOrd="0" destOrd="0" presId="urn:microsoft.com/office/officeart/2008/layout/LinedList"/>
    <dgm:cxn modelId="{BE5D93AD-714E-4FDA-8B9A-14CF40501422}" srcId="{6E645AA2-CE73-4F82-8DA8-A40A0B8E3390}" destId="{4B3D0187-DECD-4E03-97E2-4959DF9FAC84}" srcOrd="1" destOrd="0" parTransId="{90D6DA41-B66F-49F4-857B-D16BD3AAA5D8}" sibTransId="{88964112-0088-4A66-990E-3B466F294B60}"/>
    <dgm:cxn modelId="{463C0AEA-1E31-4404-8B19-A7F8415643F7}" srcId="{6E645AA2-CE73-4F82-8DA8-A40A0B8E3390}" destId="{9183432D-5D7B-4479-8B73-7D7762E0E35A}" srcOrd="2" destOrd="0" parTransId="{9E27C503-F187-4ECF-B466-3961CE6E029D}" sibTransId="{54D31DBD-87E2-4C89-89F1-A2ADBFC48BC4}"/>
    <dgm:cxn modelId="{FB2D3C36-9BAD-491E-B8AF-6321F0498F2E}" type="presParOf" srcId="{7BA6AEF7-C40C-4A5E-994A-258BC5F0CD30}" destId="{814DB99D-5D90-40E6-AB95-C85368716934}" srcOrd="0" destOrd="0" presId="urn:microsoft.com/office/officeart/2008/layout/LinedList"/>
    <dgm:cxn modelId="{A8D94690-8BC6-4ABF-985F-F0AF55681875}" type="presParOf" srcId="{7BA6AEF7-C40C-4A5E-994A-258BC5F0CD30}" destId="{D3BF3428-C707-46E0-9E45-F0B2761CCE13}" srcOrd="1" destOrd="0" presId="urn:microsoft.com/office/officeart/2008/layout/LinedList"/>
    <dgm:cxn modelId="{E1C308D4-855C-428F-A34D-FBD571D04212}" type="presParOf" srcId="{D3BF3428-C707-46E0-9E45-F0B2761CCE13}" destId="{F2C1E344-6EAA-4220-8450-3BE0B35F81BA}" srcOrd="0" destOrd="0" presId="urn:microsoft.com/office/officeart/2008/layout/LinedList"/>
    <dgm:cxn modelId="{FFA9537C-6C60-45E4-8D64-A2F5B917A633}" type="presParOf" srcId="{D3BF3428-C707-46E0-9E45-F0B2761CCE13}" destId="{4FB57DA3-B377-48CD-B56C-7EC1BA0FC8DF}" srcOrd="1" destOrd="0" presId="urn:microsoft.com/office/officeart/2008/layout/LinedList"/>
    <dgm:cxn modelId="{2F423AE0-EA72-4491-A0E0-1DD6F8F41D82}" type="presParOf" srcId="{7BA6AEF7-C40C-4A5E-994A-258BC5F0CD30}" destId="{3BBB96DD-FBE0-4A5E-B2BB-4693668500BD}" srcOrd="2" destOrd="0" presId="urn:microsoft.com/office/officeart/2008/layout/LinedList"/>
    <dgm:cxn modelId="{D550895D-72F4-4000-84F6-9C67F14EAA2A}" type="presParOf" srcId="{7BA6AEF7-C40C-4A5E-994A-258BC5F0CD30}" destId="{C618854D-C03C-4DCB-9A7D-DCFF08553F20}" srcOrd="3" destOrd="0" presId="urn:microsoft.com/office/officeart/2008/layout/LinedList"/>
    <dgm:cxn modelId="{1AA70ABE-798F-4986-8B01-9B2C8FE05455}" type="presParOf" srcId="{C618854D-C03C-4DCB-9A7D-DCFF08553F20}" destId="{2AAB7E58-DED1-4F9E-A2ED-8F080623B008}" srcOrd="0" destOrd="0" presId="urn:microsoft.com/office/officeart/2008/layout/LinedList"/>
    <dgm:cxn modelId="{E616D131-8071-45B6-B2CF-87EC829A7602}" type="presParOf" srcId="{C618854D-C03C-4DCB-9A7D-DCFF08553F20}" destId="{E1EA6F91-7FEC-4E41-BC91-4C6A0EA8C966}" srcOrd="1" destOrd="0" presId="urn:microsoft.com/office/officeart/2008/layout/LinedList"/>
    <dgm:cxn modelId="{E4AD200A-218F-4E35-924C-DDC9E16788E8}" type="presParOf" srcId="{7BA6AEF7-C40C-4A5E-994A-258BC5F0CD30}" destId="{CEA931D5-911F-47BA-B7DB-1D70634B0739}" srcOrd="4" destOrd="0" presId="urn:microsoft.com/office/officeart/2008/layout/LinedList"/>
    <dgm:cxn modelId="{720726BE-D1B1-4433-B1A4-A22058E91C39}" type="presParOf" srcId="{7BA6AEF7-C40C-4A5E-994A-258BC5F0CD30}" destId="{843A2174-3D99-4818-B0ED-B62F4E9F6373}" srcOrd="5" destOrd="0" presId="urn:microsoft.com/office/officeart/2008/layout/LinedList"/>
    <dgm:cxn modelId="{B1352CCA-BD71-4FDE-8B47-E7B903EF1F5F}" type="presParOf" srcId="{843A2174-3D99-4818-B0ED-B62F4E9F6373}" destId="{C9D66B26-FCCF-421D-9010-689329B33B3C}" srcOrd="0" destOrd="0" presId="urn:microsoft.com/office/officeart/2008/layout/LinedList"/>
    <dgm:cxn modelId="{58A632C2-7EF6-4F24-A80B-8B60F931B6E1}" type="presParOf" srcId="{843A2174-3D99-4818-B0ED-B62F4E9F6373}" destId="{9EBA5EA8-5860-464B-95B4-3B8586E4A293}"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4DB99D-5D90-40E6-AB95-C85368716934}">
      <dsp:nvSpPr>
        <dsp:cNvPr id="0" name=""/>
        <dsp:cNvSpPr/>
      </dsp:nvSpPr>
      <dsp:spPr>
        <a:xfrm>
          <a:off x="0" y="1651"/>
          <a:ext cx="835761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2C1E344-6EAA-4220-8450-3BE0B35F81BA}">
      <dsp:nvSpPr>
        <dsp:cNvPr id="0" name=""/>
        <dsp:cNvSpPr/>
      </dsp:nvSpPr>
      <dsp:spPr>
        <a:xfrm>
          <a:off x="0" y="1651"/>
          <a:ext cx="8357616" cy="11264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0" i="0" kern="1200" dirty="0"/>
            <a:t>Curriculum Committee Report</a:t>
          </a:r>
        </a:p>
        <a:p>
          <a:pPr marL="0" lvl="0" indent="0" algn="l" defTabSz="889000">
            <a:lnSpc>
              <a:spcPct val="90000"/>
            </a:lnSpc>
            <a:spcBef>
              <a:spcPct val="0"/>
            </a:spcBef>
            <a:spcAft>
              <a:spcPct val="35000"/>
            </a:spcAft>
            <a:buNone/>
          </a:pPr>
          <a:r>
            <a:rPr lang="en-US" sz="1400" b="0" i="0" kern="1200" dirty="0"/>
            <a:t>*) Approval of CC and PC forms</a:t>
          </a:r>
        </a:p>
      </dsp:txBody>
      <dsp:txXfrm>
        <a:off x="0" y="1651"/>
        <a:ext cx="8357616" cy="1126410"/>
      </dsp:txXfrm>
    </dsp:sp>
    <dsp:sp modelId="{3BBB96DD-FBE0-4A5E-B2BB-4693668500BD}">
      <dsp:nvSpPr>
        <dsp:cNvPr id="0" name=""/>
        <dsp:cNvSpPr/>
      </dsp:nvSpPr>
      <dsp:spPr>
        <a:xfrm>
          <a:off x="0" y="1128062"/>
          <a:ext cx="835761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AAB7E58-DED1-4F9E-A2ED-8F080623B008}">
      <dsp:nvSpPr>
        <dsp:cNvPr id="0" name=""/>
        <dsp:cNvSpPr/>
      </dsp:nvSpPr>
      <dsp:spPr>
        <a:xfrm>
          <a:off x="0" y="1128062"/>
          <a:ext cx="8357616" cy="11264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0" i="0" kern="1200" dirty="0"/>
            <a:t>Approval of the 18 December 2025 Minutes</a:t>
          </a:r>
          <a:endParaRPr lang="en-US" sz="2000" kern="1200" dirty="0"/>
        </a:p>
      </dsp:txBody>
      <dsp:txXfrm>
        <a:off x="0" y="1128062"/>
        <a:ext cx="8357616" cy="1126410"/>
      </dsp:txXfrm>
    </dsp:sp>
    <dsp:sp modelId="{CEA931D5-911F-47BA-B7DB-1D70634B0739}">
      <dsp:nvSpPr>
        <dsp:cNvPr id="0" name=""/>
        <dsp:cNvSpPr/>
      </dsp:nvSpPr>
      <dsp:spPr>
        <a:xfrm>
          <a:off x="0" y="2254473"/>
          <a:ext cx="835761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9D66B26-FCCF-421D-9010-689329B33B3C}">
      <dsp:nvSpPr>
        <dsp:cNvPr id="0" name=""/>
        <dsp:cNvSpPr/>
      </dsp:nvSpPr>
      <dsp:spPr>
        <a:xfrm>
          <a:off x="0" y="2254473"/>
          <a:ext cx="8357616" cy="11264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endParaRPr lang="en-US" sz="2300" kern="1200" dirty="0"/>
        </a:p>
      </dsp:txBody>
      <dsp:txXfrm>
        <a:off x="0" y="2254473"/>
        <a:ext cx="8357616" cy="1126410"/>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B5D804-CED6-0949-BE6C-8D364F597F0B}" type="datetimeFigureOut">
              <a:rPr lang="en-US" smtClean="0"/>
              <a:t>2/17/2026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42CB18-3CDA-9641-86CF-E84D6A9849BC}" type="slidenum">
              <a:rPr lang="en-US" smtClean="0"/>
              <a:t>‹#›</a:t>
            </a:fld>
            <a:endParaRPr lang="en-US"/>
          </a:p>
        </p:txBody>
      </p:sp>
    </p:spTree>
    <p:extLst>
      <p:ext uri="{BB962C8B-B14F-4D97-AF65-F5344CB8AC3E}">
        <p14:creationId xmlns:p14="http://schemas.microsoft.com/office/powerpoint/2010/main" val="23057982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dhewd.mo.gov/media/file/enrollment-report-missouri-public-comprehensive-independent-institutions" TargetMode="External"/><Relationship Id="rId2" Type="http://schemas.openxmlformats.org/officeDocument/2006/relationships/slide" Target="../slides/slide38.xml"/><Relationship Id="rId1" Type="http://schemas.openxmlformats.org/officeDocument/2006/relationships/notesMaster" Target="../notesMasters/notesMaster1.xml"/><Relationship Id="rId4" Type="http://schemas.openxmlformats.org/officeDocument/2006/relationships/hyperlink" Target="https://www.umsystem.edu/ums/fa/budget/appropriation-history" TargetMode="Externa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D42CB18-3CDA-9641-86CF-E84D6A9849BC}" type="slidenum">
              <a:rPr lang="en-US" smtClean="0"/>
              <a:t>1</a:t>
            </a:fld>
            <a:endParaRPr lang="en-US"/>
          </a:p>
        </p:txBody>
      </p:sp>
    </p:spTree>
    <p:extLst>
      <p:ext uri="{BB962C8B-B14F-4D97-AF65-F5344CB8AC3E}">
        <p14:creationId xmlns:p14="http://schemas.microsoft.com/office/powerpoint/2010/main" val="6057686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4" name="Google Shape;384;p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indent="0"/>
            <a:endParaRPr lang="en-US" dirty="0"/>
          </a:p>
        </p:txBody>
      </p:sp>
      <p:sp>
        <p:nvSpPr>
          <p:cNvPr id="385" name="Google Shape;385;p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21</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22</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945536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Tier 3 – Faculty and Staff – Res Hall coordinators, Student Success Staff, RSO advisors – provide coaching advising, mentoring</a:t>
            </a: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23</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4406607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3be281ff3ac_2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1" name="Google Shape;351;g3be281ff3ac_2_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Last year - 19% faculty referrals</a:t>
            </a:r>
            <a:endParaRPr/>
          </a:p>
          <a:p>
            <a:pPr marL="0" lvl="0" indent="0" algn="l" rtl="0">
              <a:spcBef>
                <a:spcPts val="0"/>
              </a:spcBef>
              <a:spcAft>
                <a:spcPts val="0"/>
              </a:spcAft>
              <a:buNone/>
            </a:pPr>
            <a:r>
              <a:rPr lang="en-US"/>
              <a:t>This year - 23% faculty referrals</a:t>
            </a:r>
            <a:endParaRPr/>
          </a:p>
        </p:txBody>
      </p:sp>
      <p:sp>
        <p:nvSpPr>
          <p:cNvPr id="352" name="Google Shape;352;g3be281ff3ac_2_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24</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g2b25f777b7f_1_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5" name="Google Shape;425;g2b25f777b7f_1_4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lang="en-US" dirty="0"/>
          </a:p>
        </p:txBody>
      </p:sp>
      <p:sp>
        <p:nvSpPr>
          <p:cNvPr id="426" name="Google Shape;426;g2b25f777b7f_1_4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26</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27</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8751504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g3be32445dde_0_8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1" name="Google Shape;361;g3be32445dde_0_8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indent="0"/>
            <a:endParaRPr lang="en-US" dirty="0"/>
          </a:p>
        </p:txBody>
      </p:sp>
      <p:sp>
        <p:nvSpPr>
          <p:cNvPr id="362" name="Google Shape;362;g3be32445dde_0_8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28</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2" name="Google Shape;392;p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indent="0"/>
            <a:endParaRPr lang="en-US" dirty="0"/>
          </a:p>
        </p:txBody>
      </p:sp>
      <p:sp>
        <p:nvSpPr>
          <p:cNvPr id="393" name="Google Shape;393;p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30</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indent="0"/>
            <a:r>
              <a:rPr lang="en-US" dirty="0"/>
              <a:t>14 departments, over 200 faculty</a:t>
            </a:r>
          </a:p>
        </p:txBody>
      </p:sp>
      <p:sp>
        <p:nvSpPr>
          <p:cNvPr id="344" name="Google Shape;34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9A3172-6B02-D4DD-198D-5BCE6EEF3D2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8531B7-FAB9-0328-8C32-3594FF386CC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4313413-BAE2-602A-67F3-B47697FCFC4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FE13049-7EF2-AA26-1FEA-9B4AD057C432}"/>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32</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42835192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Gavel:  Two taps</a:t>
            </a:r>
          </a:p>
        </p:txBody>
      </p:sp>
      <p:sp>
        <p:nvSpPr>
          <p:cNvPr id="4" name="Slide Number Placeholder 3"/>
          <p:cNvSpPr>
            <a:spLocks noGrp="1"/>
          </p:cNvSpPr>
          <p:nvPr>
            <p:ph type="sldNum" sz="quarter" idx="5"/>
          </p:nvPr>
        </p:nvSpPr>
        <p:spPr/>
        <p:txBody>
          <a:bodyPr/>
          <a:lstStyle/>
          <a:p>
            <a:fld id="{2D42CB18-3CDA-9641-86CF-E84D6A9849BC}" type="slidenum">
              <a:rPr lang="en-US" smtClean="0"/>
              <a:t>3</a:t>
            </a:fld>
            <a:endParaRPr lang="en-US"/>
          </a:p>
        </p:txBody>
      </p:sp>
    </p:spTree>
    <p:extLst>
      <p:ext uri="{BB962C8B-B14F-4D97-AF65-F5344CB8AC3E}">
        <p14:creationId xmlns:p14="http://schemas.microsoft.com/office/powerpoint/2010/main" val="27787769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g3be32445dde_0_10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9" name="Google Shape;469;g3be32445dde_0_10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0" name="Google Shape;470;g3be32445dde_0_10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33</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DBD7F3-1F35-448D-A812-206D4923901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12CA59-7F03-953B-8235-A9555CE273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05C3FB3-A179-1EF5-D7B3-F7E86823AD8D}"/>
              </a:ext>
            </a:extLst>
          </p:cNvPr>
          <p:cNvSpPr>
            <a:spLocks noGrp="1"/>
          </p:cNvSpPr>
          <p:nvPr>
            <p:ph type="body" idx="1"/>
          </p:nvPr>
        </p:nvSpPr>
        <p:spPr/>
        <p:txBody>
          <a:bodyPr/>
          <a:lstStyle/>
          <a:p>
            <a:r>
              <a:rPr lang="en-US"/>
              <a:t>Enrollment Data is from “2025.12.22 Missouri HE Funding and Enrollment” sheet provided by Steven Chaffin (original source is state: </a:t>
            </a:r>
            <a:r>
              <a:rPr lang="en-US">
                <a:hlinkClick r:id="rId3"/>
              </a:rPr>
              <a:t>https://dhewd.mo.gov/media/file/enrollment-report-missouri-public-comprehensive-independent-institutions</a:t>
            </a:r>
            <a:r>
              <a:rPr lang="en-US"/>
              <a:t>)</a:t>
            </a:r>
          </a:p>
          <a:p>
            <a:endParaRPr lang="en-US"/>
          </a:p>
          <a:p>
            <a:r>
              <a:rPr lang="en-US"/>
              <a:t>Appropriations data was provided by Leroy Wade at the State of Missouri (see Higher Education Institution Funding 2016-2026 spreadsheet). Amounts for UM System campuses were tied back to appropriations schedules on our website: </a:t>
            </a:r>
            <a:r>
              <a:rPr lang="en-US">
                <a:solidFill>
                  <a:srgbClr val="444444"/>
                </a:solidFill>
                <a:hlinkClick r:id="rId4"/>
              </a:rPr>
              <a:t>https://www.umsystem.edu/ums/fa/budget/appropriation-history</a:t>
            </a:r>
            <a:r>
              <a:rPr lang="en-US"/>
              <a:t> </a:t>
            </a:r>
            <a:endParaRPr lang="en-US">
              <a:solidFill>
                <a:srgbClr val="444444"/>
              </a:solidFill>
            </a:endParaRPr>
          </a:p>
          <a:p>
            <a:endParaRPr lang="en-US">
              <a:solidFill>
                <a:srgbClr val="000000"/>
              </a:solidFill>
            </a:endParaRPr>
          </a:p>
          <a:p>
            <a:r>
              <a:rPr lang="en-US"/>
              <a:t>The appropriations data on this table is core funding, which includes Education (Undergrad &amp; Grad non-professional), Professional (Medical Students), Research, and Extension. </a:t>
            </a:r>
          </a:p>
          <a:p>
            <a:endParaRPr lang="en-US"/>
          </a:p>
          <a:p>
            <a:r>
              <a:rPr lang="en-US"/>
              <a:t>For FY16, FY18, and FY20, appropriations for UWIDE, UMSYS, and the Unallocated Withholding were spread to campuses based on an allocation rate that was calculated based on the amount of appropriations each campus received divided by the total amount of appropriations received by the four campuses. In FY25, appropriations for UWIDE and Unallocated withholding were spread using the aforementioned allocation rate. </a:t>
            </a:r>
          </a:p>
        </p:txBody>
      </p:sp>
      <p:sp>
        <p:nvSpPr>
          <p:cNvPr id="4" name="Slide Number Placeholder 3">
            <a:extLst>
              <a:ext uri="{FF2B5EF4-FFF2-40B4-BE49-F238E27FC236}">
                <a16:creationId xmlns:a16="http://schemas.microsoft.com/office/drawing/2014/main" id="{41586D6F-B857-1C0F-9479-0FD499C8DED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7F7EE2-E705-4149-A816-160654267AC4}"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8924852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37D7C9-A00C-D51A-34FB-2E2300A318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18AECB-FF2C-4589-6CF5-2C596629157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0406A8-9FA3-60DD-75E4-F72CC3C9D17D}"/>
              </a:ext>
            </a:extLst>
          </p:cNvPr>
          <p:cNvSpPr>
            <a:spLocks noGrp="1"/>
          </p:cNvSpPr>
          <p:nvPr>
            <p:ph type="body" idx="1"/>
          </p:nvPr>
        </p:nvSpPr>
        <p:spPr/>
        <p:txBody>
          <a:bodyPr/>
          <a:lstStyle/>
          <a:p>
            <a:pPr>
              <a:defRPr/>
            </a:pPr>
            <a:r>
              <a:rPr lang="en-US"/>
              <a:t>Source: </a:t>
            </a:r>
            <a:r>
              <a:rPr lang="en-US" sz="1200" b="0" i="0" u="none" strike="noStrike" kern="1200">
                <a:solidFill>
                  <a:schemeClr val="tx1"/>
                </a:solidFill>
                <a:effectLst/>
                <a:latin typeface="+mn-lt"/>
                <a:ea typeface="+mn-ea"/>
                <a:cs typeface="+mn-cs"/>
              </a:rPr>
              <a:t>IPEDs State </a:t>
            </a:r>
            <a:r>
              <a:rPr lang="en-US" sz="1200" b="0" i="0" u="none" strike="noStrike" kern="1200" err="1">
                <a:solidFill>
                  <a:schemeClr val="tx1"/>
                </a:solidFill>
                <a:effectLst/>
                <a:latin typeface="+mn-lt"/>
                <a:ea typeface="+mn-ea"/>
                <a:cs typeface="+mn-cs"/>
              </a:rPr>
              <a:t>Approps</a:t>
            </a:r>
            <a:r>
              <a:rPr lang="en-US" sz="1200" b="0" i="0" u="none" strike="noStrike" kern="1200">
                <a:solidFill>
                  <a:schemeClr val="tx1"/>
                </a:solidFill>
                <a:effectLst/>
                <a:latin typeface="+mn-lt"/>
                <a:ea typeface="+mn-ea"/>
                <a:cs typeface="+mn-cs"/>
              </a:rPr>
              <a:t> per 12-month FTE</a:t>
            </a:r>
            <a:r>
              <a:rPr lang="en-US"/>
              <a:t>; Enrollment and </a:t>
            </a:r>
            <a:r>
              <a:rPr lang="en-US" err="1"/>
              <a:t>Approps</a:t>
            </a:r>
            <a:r>
              <a:rPr lang="en-US"/>
              <a:t> data not available beyond FY24. </a:t>
            </a:r>
          </a:p>
          <a:p>
            <a:pPr>
              <a:defRPr/>
            </a:pPr>
            <a:endParaRPr lang="en-US"/>
          </a:p>
          <a:p>
            <a:pPr>
              <a:defRPr/>
            </a:pPr>
            <a:r>
              <a:rPr lang="en-US"/>
              <a:t>12-month FTE Enrollment includes Undergraduate &amp; Graduate Non-Professional (Graduate Professional exluded).</a:t>
            </a:r>
          </a:p>
          <a:p>
            <a:pPr>
              <a:defRPr/>
            </a:pPr>
            <a:r>
              <a:rPr lang="en-US"/>
              <a:t> </a:t>
            </a:r>
          </a:p>
        </p:txBody>
      </p:sp>
      <p:sp>
        <p:nvSpPr>
          <p:cNvPr id="4" name="Slide Number Placeholder 3">
            <a:extLst>
              <a:ext uri="{FF2B5EF4-FFF2-40B4-BE49-F238E27FC236}">
                <a16:creationId xmlns:a16="http://schemas.microsoft.com/office/drawing/2014/main" id="{43EDD22D-7A86-0254-FB9D-47A4DD615A7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7F7EE2-E705-4149-A816-160654267AC4}"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6677619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simply clarifies that departments are allowed to do what they are already doing.</a:t>
            </a:r>
          </a:p>
        </p:txBody>
      </p:sp>
      <p:sp>
        <p:nvSpPr>
          <p:cNvPr id="4" name="Slide Number Placeholder 3"/>
          <p:cNvSpPr>
            <a:spLocks noGrp="1"/>
          </p:cNvSpPr>
          <p:nvPr>
            <p:ph type="sldNum" sz="quarter" idx="5"/>
          </p:nvPr>
        </p:nvSpPr>
        <p:spPr/>
        <p:txBody>
          <a:bodyPr/>
          <a:lstStyle/>
          <a:p>
            <a:fld id="{2D42CB18-3CDA-9641-86CF-E84D6A9849BC}" type="slidenum">
              <a:rPr lang="en-US" smtClean="0"/>
              <a:t>49</a:t>
            </a:fld>
            <a:endParaRPr lang="en-US"/>
          </a:p>
        </p:txBody>
      </p:sp>
    </p:spTree>
    <p:extLst>
      <p:ext uri="{BB962C8B-B14F-4D97-AF65-F5344CB8AC3E}">
        <p14:creationId xmlns:p14="http://schemas.microsoft.com/office/powerpoint/2010/main" val="28251678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A210DC-BAD4-3C88-F56F-9891D7EF81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BDDED16-CBAD-4579-1375-663626CED1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BDEBC80-4DEE-B1AD-F9A8-7209A12A914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0D4B329-BB1A-147F-BAEB-6D6654F205B6}"/>
              </a:ext>
            </a:extLst>
          </p:cNvPr>
          <p:cNvSpPr>
            <a:spLocks noGrp="1"/>
          </p:cNvSpPr>
          <p:nvPr>
            <p:ph type="sldNum" sz="quarter" idx="5"/>
          </p:nvPr>
        </p:nvSpPr>
        <p:spPr/>
        <p:txBody>
          <a:bodyPr/>
          <a:lstStyle/>
          <a:p>
            <a:fld id="{2D42CB18-3CDA-9641-86CF-E84D6A9849BC}" type="slidenum">
              <a:rPr lang="en-US" smtClean="0"/>
              <a:t>50</a:t>
            </a:fld>
            <a:endParaRPr lang="en-US"/>
          </a:p>
        </p:txBody>
      </p:sp>
    </p:spTree>
    <p:extLst>
      <p:ext uri="{BB962C8B-B14F-4D97-AF65-F5344CB8AC3E}">
        <p14:creationId xmlns:p14="http://schemas.microsoft.com/office/powerpoint/2010/main" val="16058990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0E5F84-4E4B-E712-DB1F-85833E2AB6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87D959-B0DB-4742-49F5-6498D973171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A65F300-AE10-BEE0-2CB0-153A3C6D561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CDD4007-A759-8293-3DE0-55D40C0729DE}"/>
              </a:ext>
            </a:extLst>
          </p:cNvPr>
          <p:cNvSpPr>
            <a:spLocks noGrp="1"/>
          </p:cNvSpPr>
          <p:nvPr>
            <p:ph type="sldNum" sz="quarter" idx="5"/>
          </p:nvPr>
        </p:nvSpPr>
        <p:spPr/>
        <p:txBody>
          <a:bodyPr/>
          <a:lstStyle/>
          <a:p>
            <a:fld id="{2D42CB18-3CDA-9641-86CF-E84D6A9849BC}" type="slidenum">
              <a:rPr lang="en-US" smtClean="0"/>
              <a:t>51</a:t>
            </a:fld>
            <a:endParaRPr lang="en-US"/>
          </a:p>
        </p:txBody>
      </p:sp>
    </p:spTree>
    <p:extLst>
      <p:ext uri="{BB962C8B-B14F-4D97-AF65-F5344CB8AC3E}">
        <p14:creationId xmlns:p14="http://schemas.microsoft.com/office/powerpoint/2010/main" val="40671243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Concerns about workload in general</a:t>
            </a:r>
            <a:br>
              <a:rPr lang="en-US" dirty="0"/>
            </a:br>
            <a:r>
              <a:rPr lang="en-US" dirty="0"/>
              <a:t>This week’s candidate for Graduate Dean mentioned that his junior faculty do not teach in their first semester, and most are on a 1-1 load.</a:t>
            </a:r>
          </a:p>
        </p:txBody>
      </p:sp>
      <p:sp>
        <p:nvSpPr>
          <p:cNvPr id="4" name="Slide Number Placeholder 3"/>
          <p:cNvSpPr>
            <a:spLocks noGrp="1"/>
          </p:cNvSpPr>
          <p:nvPr>
            <p:ph type="sldNum" sz="quarter" idx="5"/>
          </p:nvPr>
        </p:nvSpPr>
        <p:spPr/>
        <p:txBody>
          <a:bodyPr/>
          <a:lstStyle/>
          <a:p>
            <a:fld id="{2D42CB18-3CDA-9641-86CF-E84D6A9849BC}" type="slidenum">
              <a:rPr lang="en-US" smtClean="0"/>
              <a:t>53</a:t>
            </a:fld>
            <a:endParaRPr lang="en-US"/>
          </a:p>
        </p:txBody>
      </p:sp>
    </p:spTree>
    <p:extLst>
      <p:ext uri="{BB962C8B-B14F-4D97-AF65-F5344CB8AC3E}">
        <p14:creationId xmlns:p14="http://schemas.microsoft.com/office/powerpoint/2010/main" val="14032130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699927"/>
            <a:fld id="{2D42CB18-3CDA-9641-86CF-E84D6A9849BC}" type="slidenum">
              <a:rPr lang="en-US">
                <a:solidFill>
                  <a:prstClr val="black"/>
                </a:solidFill>
                <a:latin typeface="Calibri" panose="020F0502020204030204"/>
              </a:rPr>
              <a:pPr defTabSz="699927"/>
              <a:t>81</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1648792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5EE3EB-5AFA-55BB-9B0F-7F07D97F16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8B24E2-7EE8-1798-F0D5-58252A07CC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D505C0-B3AB-1E0A-1C03-126A7704AB1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DCF8AE3-E31B-7628-CAE8-E672AD56F124}"/>
              </a:ext>
            </a:extLst>
          </p:cNvPr>
          <p:cNvSpPr>
            <a:spLocks noGrp="1"/>
          </p:cNvSpPr>
          <p:nvPr>
            <p:ph type="sldNum" sz="quarter" idx="5"/>
          </p:nvPr>
        </p:nvSpPr>
        <p:spPr/>
        <p:txBody>
          <a:bodyPr/>
          <a:lstStyle/>
          <a:p>
            <a:pPr defTabSz="699927"/>
            <a:fld id="{2D42CB18-3CDA-9641-86CF-E84D6A9849BC}" type="slidenum">
              <a:rPr lang="en-US">
                <a:solidFill>
                  <a:prstClr val="black"/>
                </a:solidFill>
                <a:latin typeface="Calibri" panose="020F0502020204030204"/>
              </a:rPr>
              <a:pPr defTabSz="699927"/>
              <a:t>82</a:t>
            </a:fld>
            <a:endParaRPr lang="en-US">
              <a:solidFill>
                <a:prstClr val="black"/>
              </a:solidFill>
              <a:latin typeface="Calibri" panose="020F0502020204030204"/>
            </a:endParaRPr>
          </a:p>
        </p:txBody>
      </p:sp>
    </p:spTree>
    <p:extLst>
      <p:ext uri="{BB962C8B-B14F-4D97-AF65-F5344CB8AC3E}">
        <p14:creationId xmlns:p14="http://schemas.microsoft.com/office/powerpoint/2010/main" val="621921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05684E-19BF-5B14-52F1-A1A3216FC08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C97041-0507-A53F-E68F-1580F03ABCA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BFF649-3FED-A04F-D1E3-853D05BA815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67F4218-8041-51AD-6FF4-311B4DA5759D}"/>
              </a:ext>
            </a:extLst>
          </p:cNvPr>
          <p:cNvSpPr>
            <a:spLocks noGrp="1"/>
          </p:cNvSpPr>
          <p:nvPr>
            <p:ph type="sldNum" sz="quarter" idx="5"/>
          </p:nvPr>
        </p:nvSpPr>
        <p:spPr/>
        <p:txBody>
          <a:bodyPr/>
          <a:lstStyle/>
          <a:p>
            <a:pPr marL="0" marR="0" lvl="0" indent="0" algn="r" defTabSz="685707" rtl="0" eaLnBrk="1" fontAlgn="auto" latinLnBrk="0" hangingPunct="1">
              <a:lnSpc>
                <a:spcPct val="100000"/>
              </a:lnSpc>
              <a:spcBef>
                <a:spcPts val="0"/>
              </a:spcBef>
              <a:spcAft>
                <a:spcPts val="0"/>
              </a:spcAft>
              <a:buClrTx/>
              <a:buSzTx/>
              <a:buFontTx/>
              <a:buNone/>
              <a:tabLst/>
              <a:defRPr/>
            </a:pPr>
            <a:fld id="{2D42CB18-3CDA-9641-86CF-E84D6A9849BC}"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685707" rtl="0" eaLnBrk="1" fontAlgn="auto" latinLnBrk="0" hangingPunct="1">
                <a:lnSpc>
                  <a:spcPct val="100000"/>
                </a:lnSpc>
                <a:spcBef>
                  <a:spcPts val="0"/>
                </a:spcBef>
                <a:spcAft>
                  <a:spcPts val="0"/>
                </a:spcAft>
                <a:buClrTx/>
                <a:buSzTx/>
                <a:buFontTx/>
                <a:buNone/>
                <a:tabLst/>
                <a:defRPr/>
              </a:pPr>
              <a:t>83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908463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14</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310519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05551B-279C-5D3B-1D64-92497FFADE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B70BE6C-89C4-9178-EA95-15007F33E40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E547AA-2BBC-3617-9DEF-27B998965DA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96BEEFE-3002-2089-8093-89ADF2B12B8E}"/>
              </a:ext>
            </a:extLst>
          </p:cNvPr>
          <p:cNvSpPr>
            <a:spLocks noGrp="1"/>
          </p:cNvSpPr>
          <p:nvPr>
            <p:ph type="sldNum" sz="quarter" idx="5"/>
          </p:nvPr>
        </p:nvSpPr>
        <p:spPr/>
        <p:txBody>
          <a:bodyPr/>
          <a:lstStyle/>
          <a:p>
            <a:pPr marL="0" marR="0" lvl="0" indent="0" algn="r" defTabSz="685707" rtl="0" eaLnBrk="1" fontAlgn="auto" latinLnBrk="0" hangingPunct="1">
              <a:lnSpc>
                <a:spcPct val="100000"/>
              </a:lnSpc>
              <a:spcBef>
                <a:spcPts val="0"/>
              </a:spcBef>
              <a:spcAft>
                <a:spcPts val="0"/>
              </a:spcAft>
              <a:buClrTx/>
              <a:buSzTx/>
              <a:buFontTx/>
              <a:buNone/>
              <a:tabLst/>
              <a:defRPr/>
            </a:pPr>
            <a:fld id="{2D42CB18-3CDA-9641-86CF-E84D6A9849BC}"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685707" rtl="0" eaLnBrk="1" fontAlgn="auto" latinLnBrk="0" hangingPunct="1">
                <a:lnSpc>
                  <a:spcPct val="100000"/>
                </a:lnSpc>
                <a:spcBef>
                  <a:spcPts val="0"/>
                </a:spcBef>
                <a:spcAft>
                  <a:spcPts val="0"/>
                </a:spcAft>
                <a:buClrTx/>
                <a:buSzTx/>
                <a:buFontTx/>
                <a:buNone/>
                <a:tabLst/>
                <a:defRPr/>
              </a:pPr>
              <a:t>84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34887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D310D2-AB90-8829-C881-19E434A0AB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FA44BC-2743-C3F1-82EB-9049FDB48B7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09631FE-87C1-6679-09D3-BE26CC50721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C72CA13-F3AA-0CB8-E306-9416580D1708}"/>
              </a:ext>
            </a:extLst>
          </p:cNvPr>
          <p:cNvSpPr>
            <a:spLocks noGrp="1"/>
          </p:cNvSpPr>
          <p:nvPr>
            <p:ph type="sldNum" sz="quarter" idx="5"/>
          </p:nvPr>
        </p:nvSpPr>
        <p:spPr/>
        <p:txBody>
          <a:bodyPr/>
          <a:lstStyle/>
          <a:p>
            <a:pPr marL="0" marR="0" lvl="0" indent="0" algn="r" defTabSz="685707" rtl="0" eaLnBrk="1" fontAlgn="auto" latinLnBrk="0" hangingPunct="1">
              <a:lnSpc>
                <a:spcPct val="100000"/>
              </a:lnSpc>
              <a:spcBef>
                <a:spcPts val="0"/>
              </a:spcBef>
              <a:spcAft>
                <a:spcPts val="0"/>
              </a:spcAft>
              <a:buClrTx/>
              <a:buSzTx/>
              <a:buFontTx/>
              <a:buNone/>
              <a:tabLst/>
              <a:defRPr/>
            </a:pPr>
            <a:fld id="{2D42CB18-3CDA-9641-86CF-E84D6A9849BC}"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685707" rtl="0" eaLnBrk="1" fontAlgn="auto" latinLnBrk="0" hangingPunct="1">
                <a:lnSpc>
                  <a:spcPct val="100000"/>
                </a:lnSpc>
                <a:spcBef>
                  <a:spcPts val="0"/>
                </a:spcBef>
                <a:spcAft>
                  <a:spcPts val="0"/>
                </a:spcAft>
                <a:buClrTx/>
                <a:buSzTx/>
                <a:buFontTx/>
                <a:buNone/>
                <a:tabLst/>
                <a:defRPr/>
              </a:pPr>
              <a:t>85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14146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26D620-44B1-5DD5-D1F3-5B55D26DA6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75AC12-0BFC-D51C-E6BB-5B379775E01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29F409-C019-3FFB-36B5-F7A0C19B8CA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6F9C26C-F9C5-5AC1-49A0-CEBCF62FE72E}"/>
              </a:ext>
            </a:extLst>
          </p:cNvPr>
          <p:cNvSpPr>
            <a:spLocks noGrp="1"/>
          </p:cNvSpPr>
          <p:nvPr>
            <p:ph type="sldNum" sz="quarter" idx="5"/>
          </p:nvPr>
        </p:nvSpPr>
        <p:spPr/>
        <p:txBody>
          <a:bodyPr/>
          <a:lstStyle/>
          <a:p>
            <a:pPr marL="0" marR="0" lvl="0" indent="0" algn="r" defTabSz="685707" rtl="0" eaLnBrk="1" fontAlgn="auto" latinLnBrk="0" hangingPunct="1">
              <a:lnSpc>
                <a:spcPct val="100000"/>
              </a:lnSpc>
              <a:spcBef>
                <a:spcPts val="0"/>
              </a:spcBef>
              <a:spcAft>
                <a:spcPts val="0"/>
              </a:spcAft>
              <a:buClrTx/>
              <a:buSzTx/>
              <a:buFontTx/>
              <a:buNone/>
              <a:tabLst/>
              <a:defRPr/>
            </a:pPr>
            <a:fld id="{2D42CB18-3CDA-9641-86CF-E84D6A9849BC}"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685707" rtl="0" eaLnBrk="1" fontAlgn="auto" latinLnBrk="0" hangingPunct="1">
                <a:lnSpc>
                  <a:spcPct val="100000"/>
                </a:lnSpc>
                <a:spcBef>
                  <a:spcPts val="0"/>
                </a:spcBef>
                <a:spcAft>
                  <a:spcPts val="0"/>
                </a:spcAft>
                <a:buClrTx/>
                <a:buSzTx/>
                <a:buFontTx/>
                <a:buNone/>
                <a:tabLst/>
                <a:defRPr/>
              </a:pPr>
              <a:t>86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135085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21D0CF-A1C3-9BEF-2DA8-9430C4FC73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F95106-695A-0C8F-476C-40B2719D535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D94EB65-667D-8298-549D-417A24A793D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737C2AA-640F-5163-8227-07C582A6FB50}"/>
              </a:ext>
            </a:extLst>
          </p:cNvPr>
          <p:cNvSpPr>
            <a:spLocks noGrp="1"/>
          </p:cNvSpPr>
          <p:nvPr>
            <p:ph type="sldNum" sz="quarter" idx="5"/>
          </p:nvPr>
        </p:nvSpPr>
        <p:spPr/>
        <p:txBody>
          <a:bodyPr/>
          <a:lstStyle/>
          <a:p>
            <a:pPr marL="0" marR="0" lvl="0" indent="0" algn="r" defTabSz="685707" rtl="0" eaLnBrk="1" fontAlgn="auto" latinLnBrk="0" hangingPunct="1">
              <a:lnSpc>
                <a:spcPct val="100000"/>
              </a:lnSpc>
              <a:spcBef>
                <a:spcPts val="0"/>
              </a:spcBef>
              <a:spcAft>
                <a:spcPts val="0"/>
              </a:spcAft>
              <a:buClrTx/>
              <a:buSzTx/>
              <a:buFontTx/>
              <a:buNone/>
              <a:tabLst/>
              <a:defRPr/>
            </a:pPr>
            <a:fld id="{2D42CB18-3CDA-9641-86CF-E84D6A9849BC}"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685707" rtl="0" eaLnBrk="1" fontAlgn="auto" latinLnBrk="0" hangingPunct="1">
                <a:lnSpc>
                  <a:spcPct val="100000"/>
                </a:lnSpc>
                <a:spcBef>
                  <a:spcPts val="0"/>
                </a:spcBef>
                <a:spcAft>
                  <a:spcPts val="0"/>
                </a:spcAft>
                <a:buClrTx/>
                <a:buSzTx/>
                <a:buFontTx/>
                <a:buNone/>
                <a:tabLst/>
                <a:defRPr/>
              </a:pPr>
              <a:t>87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2891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AB71E0-C303-E833-51B5-AFF4DCCCA2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B49F2EA-4FE6-D4A9-3B9E-21CC0B880C6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8ED766-4199-F807-18EA-09FDC8C3765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9D41581-3ABA-1DF0-2CA5-9D9FD03E5E5A}"/>
              </a:ext>
            </a:extLst>
          </p:cNvPr>
          <p:cNvSpPr>
            <a:spLocks noGrp="1"/>
          </p:cNvSpPr>
          <p:nvPr>
            <p:ph type="sldNum" sz="quarter" idx="5"/>
          </p:nvPr>
        </p:nvSpPr>
        <p:spPr/>
        <p:txBody>
          <a:bodyPr/>
          <a:lstStyle/>
          <a:p>
            <a:pPr marL="0" marR="0" lvl="0" indent="0" algn="r" defTabSz="685707" rtl="0" eaLnBrk="1" fontAlgn="auto" latinLnBrk="0" hangingPunct="1">
              <a:lnSpc>
                <a:spcPct val="100000"/>
              </a:lnSpc>
              <a:spcBef>
                <a:spcPts val="0"/>
              </a:spcBef>
              <a:spcAft>
                <a:spcPts val="0"/>
              </a:spcAft>
              <a:buClrTx/>
              <a:buSzTx/>
              <a:buFontTx/>
              <a:buNone/>
              <a:tabLst/>
              <a:defRPr/>
            </a:pPr>
            <a:fld id="{2D42CB18-3CDA-9641-86CF-E84D6A9849BC}"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685707" rtl="0" eaLnBrk="1" fontAlgn="auto" latinLnBrk="0" hangingPunct="1">
                <a:lnSpc>
                  <a:spcPct val="100000"/>
                </a:lnSpc>
                <a:spcBef>
                  <a:spcPts val="0"/>
                </a:spcBef>
                <a:spcAft>
                  <a:spcPts val="0"/>
                </a:spcAft>
                <a:buClrTx/>
                <a:buSzTx/>
                <a:buFontTx/>
                <a:buNone/>
                <a:tabLst/>
                <a:defRPr/>
              </a:pPr>
              <a:t>88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030949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E0BF10-8670-FBAC-073C-5E70355FCA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68E19B-61F5-2F49-E862-341A7C14E81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37D6DB-155F-0D49-D101-FAC68641B44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024B608-F441-085A-5C73-BAD7577AB0FC}"/>
              </a:ext>
            </a:extLst>
          </p:cNvPr>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2D42CB18-3CDA-9641-86CF-E84D6A9849B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89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3535771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A26136-B269-F87D-CA3C-8DB6B1C9FA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CED3BC-002A-770A-36DD-52D5C6934C7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E3E863E-B7D4-7C0B-9F04-3D8508F12B2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88C1A78-53B5-7F66-3915-6A1DBE7D7C89}"/>
              </a:ext>
            </a:extLst>
          </p:cNvPr>
          <p:cNvSpPr>
            <a:spLocks noGrp="1"/>
          </p:cNvSpPr>
          <p:nvPr>
            <p:ph type="sldNum" sz="quarter" idx="5"/>
          </p:nvPr>
        </p:nvSpPr>
        <p:spPr/>
        <p:txBody>
          <a:bodyPr/>
          <a:lstStyle/>
          <a:p>
            <a:pPr marL="0" marR="0" lvl="0" indent="0" algn="r" defTabSz="685707" rtl="0" eaLnBrk="1" fontAlgn="auto" latinLnBrk="0" hangingPunct="1">
              <a:lnSpc>
                <a:spcPct val="100000"/>
              </a:lnSpc>
              <a:spcBef>
                <a:spcPts val="0"/>
              </a:spcBef>
              <a:spcAft>
                <a:spcPts val="0"/>
              </a:spcAft>
              <a:buClrTx/>
              <a:buSzTx/>
              <a:buFontTx/>
              <a:buNone/>
              <a:tabLst/>
              <a:defRPr/>
            </a:pPr>
            <a:fld id="{2D42CB18-3CDA-9641-86CF-E84D6A9849BC}"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685707" rtl="0" eaLnBrk="1" fontAlgn="auto" latinLnBrk="0" hangingPunct="1">
                <a:lnSpc>
                  <a:spcPct val="100000"/>
                </a:lnSpc>
                <a:spcBef>
                  <a:spcPts val="0"/>
                </a:spcBef>
                <a:spcAft>
                  <a:spcPts val="0"/>
                </a:spcAft>
                <a:buClrTx/>
                <a:buSzTx/>
                <a:buFontTx/>
                <a:buNone/>
                <a:tabLst/>
                <a:defRPr/>
              </a:pPr>
              <a:t>90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093207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In FY26, t</a:t>
            </a:r>
            <a:r>
              <a:rPr lang="en-US" sz="1600" dirty="0">
                <a:effectLst/>
              </a:rPr>
              <a:t>he Provost provided $1.4M, which included the $300k in Strategic Reallocation for Supplemental Core Instruction. The Colleges already have about $3M GRA dedicated to their Supplemental Instruction and then access to </a:t>
            </a:r>
            <a:r>
              <a:rPr lang="en-US" sz="1600" dirty="0" err="1">
                <a:effectLst/>
              </a:rPr>
              <a:t>Addt’l</a:t>
            </a:r>
            <a:r>
              <a:rPr lang="en-US" sz="1600" dirty="0">
                <a:effectLst/>
              </a:rPr>
              <a:t> Commitments (course buyouts mostly) amounting to about $370k. T colleges find discretionary cash to fund the “hole” of about $1.3M.</a:t>
            </a:r>
            <a:endParaRPr lang="en-US" sz="1600" dirty="0"/>
          </a:p>
          <a:p>
            <a:r>
              <a:rPr lang="en-US" sz="1600" dirty="0"/>
              <a:t>It's important to note that GRA funds were directed to the Provost for Supplemental Instruction support in the last two fiscal years (FY25, FY26) – which has allowed for the burden of funding to reduce on the College Discretionary cash required (despite costs not going down). In addition, the Provost Office has, for several years now, provided a good portion of support. </a:t>
            </a:r>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2D42CB18-3CDA-9641-86CF-E84D6A9849B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91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919606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5095DB-B306-A28F-AE48-8536CE34F0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716162-CB61-3EC7-BC9E-87CEC09170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7718593-4F79-1FD5-58C0-AC889833742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4526958-8D3A-1FA0-DB09-B2A83E0F15A2}"/>
              </a:ext>
            </a:extLst>
          </p:cNvPr>
          <p:cNvSpPr>
            <a:spLocks noGrp="1"/>
          </p:cNvSpPr>
          <p:nvPr>
            <p:ph type="sldNum" sz="quarter" idx="5"/>
          </p:nvPr>
        </p:nvSpPr>
        <p:spPr/>
        <p:txBody>
          <a:bodyPr/>
          <a:lstStyle/>
          <a:p>
            <a:pPr marL="0" marR="0" lvl="0" indent="0" algn="r" defTabSz="685707" rtl="0" eaLnBrk="1" fontAlgn="auto" latinLnBrk="0" hangingPunct="1">
              <a:lnSpc>
                <a:spcPct val="100000"/>
              </a:lnSpc>
              <a:spcBef>
                <a:spcPts val="0"/>
              </a:spcBef>
              <a:spcAft>
                <a:spcPts val="0"/>
              </a:spcAft>
              <a:buClrTx/>
              <a:buSzTx/>
              <a:buFontTx/>
              <a:buNone/>
              <a:tabLst/>
              <a:defRPr/>
            </a:pPr>
            <a:fld id="{2D42CB18-3CDA-9641-86CF-E84D6A9849BC}"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685707" rtl="0" eaLnBrk="1" fontAlgn="auto" latinLnBrk="0" hangingPunct="1">
                <a:lnSpc>
                  <a:spcPct val="100000"/>
                </a:lnSpc>
                <a:spcBef>
                  <a:spcPts val="0"/>
                </a:spcBef>
                <a:spcAft>
                  <a:spcPts val="0"/>
                </a:spcAft>
                <a:buClrTx/>
                <a:buSzTx/>
                <a:buFontTx/>
                <a:buNone/>
                <a:tabLst/>
                <a:defRPr/>
              </a:pPr>
              <a:t>92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26944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B78488-D1E6-2566-1D7D-54FB0CB02B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1A5B66-AE8B-FF47-9E95-78A0AD9227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D5A7F2B-E43E-E707-6D65-55A793E8BB8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DD754B7-C96F-A2E6-CD04-D24831A9BD91}"/>
              </a:ext>
            </a:extLst>
          </p:cNvPr>
          <p:cNvSpPr>
            <a:spLocks noGrp="1"/>
          </p:cNvSpPr>
          <p:nvPr>
            <p:ph type="sldNum" sz="quarter" idx="5"/>
          </p:nvPr>
        </p:nvSpPr>
        <p:spPr/>
        <p:txBody>
          <a:bodyPr/>
          <a:lstStyle/>
          <a:p>
            <a:pPr marL="0" marR="0" lvl="0" indent="0" algn="r" defTabSz="685707" rtl="0" eaLnBrk="1" fontAlgn="auto" latinLnBrk="0" hangingPunct="1">
              <a:lnSpc>
                <a:spcPct val="100000"/>
              </a:lnSpc>
              <a:spcBef>
                <a:spcPts val="0"/>
              </a:spcBef>
              <a:spcAft>
                <a:spcPts val="0"/>
              </a:spcAft>
              <a:buClrTx/>
              <a:buSzTx/>
              <a:buFontTx/>
              <a:buNone/>
              <a:tabLst/>
              <a:defRPr/>
            </a:pPr>
            <a:fld id="{2D42CB18-3CDA-9641-86CF-E84D6A9849BC}"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685707" rtl="0" eaLnBrk="1" fontAlgn="auto" latinLnBrk="0" hangingPunct="1">
                <a:lnSpc>
                  <a:spcPct val="100000"/>
                </a:lnSpc>
                <a:spcBef>
                  <a:spcPts val="0"/>
                </a:spcBef>
                <a:spcAft>
                  <a:spcPts val="0"/>
                </a:spcAft>
                <a:buClrTx/>
                <a:buSzTx/>
                <a:buFontTx/>
                <a:buNone/>
                <a:tabLst/>
                <a:defRPr/>
              </a:pPr>
              <a:t>94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49210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15</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1126023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5095DB-B306-A28F-AE48-8536CE34F0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716162-CB61-3EC7-BC9E-87CEC09170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7718593-4F79-1FD5-58C0-AC889833742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4526958-8D3A-1FA0-DB09-B2A83E0F15A2}"/>
              </a:ext>
            </a:extLst>
          </p:cNvPr>
          <p:cNvSpPr>
            <a:spLocks noGrp="1"/>
          </p:cNvSpPr>
          <p:nvPr>
            <p:ph type="sldNum" sz="quarter" idx="5"/>
          </p:nvPr>
        </p:nvSpPr>
        <p:spPr/>
        <p:txBody>
          <a:bodyPr/>
          <a:lstStyle/>
          <a:p>
            <a:pPr marL="0" marR="0" lvl="0" indent="0" algn="r" defTabSz="685707" rtl="0" eaLnBrk="1" fontAlgn="auto" latinLnBrk="0" hangingPunct="1">
              <a:lnSpc>
                <a:spcPct val="100000"/>
              </a:lnSpc>
              <a:spcBef>
                <a:spcPts val="0"/>
              </a:spcBef>
              <a:spcAft>
                <a:spcPts val="0"/>
              </a:spcAft>
              <a:buClrTx/>
              <a:buSzTx/>
              <a:buFontTx/>
              <a:buNone/>
              <a:tabLst/>
              <a:defRPr/>
            </a:pPr>
            <a:fld id="{2D42CB18-3CDA-9641-86CF-E84D6A9849BC}"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685707" rtl="0" eaLnBrk="1" fontAlgn="auto" latinLnBrk="0" hangingPunct="1">
                <a:lnSpc>
                  <a:spcPct val="100000"/>
                </a:lnSpc>
                <a:spcBef>
                  <a:spcPts val="0"/>
                </a:spcBef>
                <a:spcAft>
                  <a:spcPts val="0"/>
                </a:spcAft>
                <a:buClrTx/>
                <a:buSzTx/>
                <a:buFontTx/>
                <a:buNone/>
                <a:tabLst/>
                <a:defRPr/>
              </a:pPr>
              <a:t>96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26944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2D42CB18-3CDA-9641-86CF-E84D6A9849B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101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7548312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topic – update on Jaggi School of Business</a:t>
            </a:r>
          </a:p>
        </p:txBody>
      </p:sp>
      <p:sp>
        <p:nvSpPr>
          <p:cNvPr id="4" name="Slide Number Placeholder 3"/>
          <p:cNvSpPr>
            <a:spLocks noGrp="1"/>
          </p:cNvSpPr>
          <p:nvPr>
            <p:ph type="sldNum" sz="quarter" idx="5"/>
          </p:nvPr>
        </p:nvSpPr>
        <p:spPr/>
        <p:txBody>
          <a:bodyPr/>
          <a:lstStyle/>
          <a:p>
            <a:fld id="{2D42CB18-3CDA-9641-86CF-E84D6A9849BC}" type="slidenum">
              <a:rPr lang="en-US" smtClean="0"/>
              <a:t>102</a:t>
            </a:fld>
            <a:endParaRPr lang="en-US"/>
          </a:p>
        </p:txBody>
      </p:sp>
    </p:spTree>
    <p:extLst>
      <p:ext uri="{BB962C8B-B14F-4D97-AF65-F5344CB8AC3E}">
        <p14:creationId xmlns:p14="http://schemas.microsoft.com/office/powerpoint/2010/main" val="242501438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Gavel:  One tap</a:t>
            </a:r>
          </a:p>
        </p:txBody>
      </p:sp>
      <p:sp>
        <p:nvSpPr>
          <p:cNvPr id="4" name="Slide Number Placeholder 3"/>
          <p:cNvSpPr>
            <a:spLocks noGrp="1"/>
          </p:cNvSpPr>
          <p:nvPr>
            <p:ph type="sldNum" sz="quarter" idx="5"/>
          </p:nvPr>
        </p:nvSpPr>
        <p:spPr/>
        <p:txBody>
          <a:bodyPr/>
          <a:lstStyle/>
          <a:p>
            <a:fld id="{2D42CB18-3CDA-9641-86CF-E84D6A9849BC}" type="slidenum">
              <a:rPr lang="en-US" smtClean="0"/>
              <a:t>106</a:t>
            </a:fld>
            <a:endParaRPr lang="en-US"/>
          </a:p>
        </p:txBody>
      </p:sp>
    </p:spTree>
    <p:extLst>
      <p:ext uri="{BB962C8B-B14F-4D97-AF65-F5344CB8AC3E}">
        <p14:creationId xmlns:p14="http://schemas.microsoft.com/office/powerpoint/2010/main" val="5198887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p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5" name="Google Shape;355;p5:notes"/>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p>
            <a:pPr marL="0" indent="0"/>
            <a:endParaRPr lang="en-US" dirty="0"/>
          </a:p>
        </p:txBody>
      </p:sp>
      <p:sp>
        <p:nvSpPr>
          <p:cNvPr id="356" name="Google Shape;356;p5:notes"/>
          <p:cNvSpPr txBox="1">
            <a:spLocks noGrp="1"/>
          </p:cNvSpPr>
          <p:nvPr>
            <p:ph type="sldNum" idx="12"/>
          </p:nvPr>
        </p:nvSpPr>
        <p:spPr>
          <a:xfrm>
            <a:off x="3970938" y="8829967"/>
            <a:ext cx="3037840" cy="466433"/>
          </a:xfrm>
          <a:prstGeom prst="rect">
            <a:avLst/>
          </a:prstGeom>
          <a:noFill/>
          <a:ln>
            <a:noFill/>
          </a:ln>
        </p:spPr>
        <p:txBody>
          <a:bodyPr spcFirstLastPara="1" wrap="square" lIns="93162" tIns="46568" rIns="93162" bIns="46568"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16</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3be281ff3ac_2_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6" name="Google Shape;336;g3be281ff3ac_2_1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indent="0"/>
            <a:endParaRPr lang="en-US" dirty="0"/>
          </a:p>
          <a:p>
            <a:pPr marL="0" indent="0"/>
            <a:endParaRPr lang="en-US"/>
          </a:p>
        </p:txBody>
      </p:sp>
      <p:sp>
        <p:nvSpPr>
          <p:cNvPr id="337" name="Google Shape;337;g3be281ff3ac_2_1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17</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18</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5454949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0E1A6D-6B34-ABC9-6D44-FFF3A3710AA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295A6D-C0B0-5E3C-51E0-F3F313F8155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A87CAD1-A2A3-72C5-BBAD-54B136EBD0F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60A8A38-DE22-7C97-2183-7EAEBE23B09D}"/>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19</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9761210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solidFill>
                <a:srgbClr val="154734"/>
              </a:solidFill>
            </a:endParaRP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20</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1220890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6.jpg"/></Relationships>
</file>

<file path=ppt/slideLayouts/_rels/slideLayout3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6.jp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1_Title Slide">
    <p:bg>
      <p:bgRef idx="1001">
        <a:schemeClr val="bg1"/>
      </p:bgRef>
    </p:bg>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78DDFF87-9228-00B3-E3EB-6FBD11046702}"/>
              </a:ext>
            </a:extLst>
          </p:cNvPr>
          <p:cNvSpPr>
            <a:spLocks noGrp="1"/>
          </p:cNvSpPr>
          <p:nvPr>
            <p:ph type="title"/>
          </p:nvPr>
        </p:nvSpPr>
        <p:spPr>
          <a:xfrm>
            <a:off x="390261" y="1963934"/>
            <a:ext cx="8118003" cy="1310489"/>
          </a:xfrm>
          <a:prstGeom prst="rect">
            <a:avLst/>
          </a:prstGeom>
        </p:spPr>
        <p:txBody>
          <a:bodyPr lIns="0" tIns="0" rIns="0" bIns="0" anchor="t" anchorCtr="0">
            <a:noAutofit/>
          </a:bodyPr>
          <a:lstStyle>
            <a:lvl1pPr>
              <a:defRPr>
                <a:solidFill>
                  <a:schemeClr val="accent6"/>
                </a:solidFill>
              </a:defRPr>
            </a:lvl1pPr>
          </a:lstStyle>
          <a:p>
            <a:r>
              <a:rPr lang="en-US">
                <a:solidFill>
                  <a:schemeClr val="accent6"/>
                </a:solidFill>
              </a:rPr>
              <a:t>Click to edit Master title style</a:t>
            </a:r>
            <a:endParaRPr lang="en-US" dirty="0">
              <a:solidFill>
                <a:schemeClr val="accent6"/>
              </a:solidFill>
            </a:endParaRPr>
          </a:p>
        </p:txBody>
      </p:sp>
      <p:sp>
        <p:nvSpPr>
          <p:cNvPr id="7" name="Subtitle 2">
            <a:extLst>
              <a:ext uri="{FF2B5EF4-FFF2-40B4-BE49-F238E27FC236}">
                <a16:creationId xmlns:a16="http://schemas.microsoft.com/office/drawing/2014/main" id="{5A14752E-5A00-221F-756F-F421ABA6178E}"/>
              </a:ext>
            </a:extLst>
          </p:cNvPr>
          <p:cNvSpPr>
            <a:spLocks noGrp="1"/>
          </p:cNvSpPr>
          <p:nvPr>
            <p:ph type="subTitle" idx="1"/>
          </p:nvPr>
        </p:nvSpPr>
        <p:spPr>
          <a:xfrm>
            <a:off x="393192" y="3682657"/>
            <a:ext cx="8119872" cy="495309"/>
          </a:xfrm>
        </p:spPr>
        <p:txBody>
          <a:bodyPr lIns="0" tIns="0" rIns="0" bIns="0">
            <a:noAutofit/>
          </a:bodyPr>
          <a:lstStyle>
            <a:lvl1pPr marL="0" indent="0" algn="l">
              <a:spcBef>
                <a:spcPts val="300"/>
              </a:spcBef>
              <a:spcAft>
                <a:spcPts val="300"/>
              </a:spcAft>
              <a:buNone/>
              <a:defRPr sz="2400">
                <a:solidFill>
                  <a:schemeClr val="accent6"/>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12" name="Text Placeholder 15">
            <a:extLst>
              <a:ext uri="{FF2B5EF4-FFF2-40B4-BE49-F238E27FC236}">
                <a16:creationId xmlns:a16="http://schemas.microsoft.com/office/drawing/2014/main" id="{35ACDA79-C666-8065-B24A-DE973641706D}"/>
              </a:ext>
            </a:extLst>
          </p:cNvPr>
          <p:cNvSpPr>
            <a:spLocks noGrp="1"/>
          </p:cNvSpPr>
          <p:nvPr>
            <p:ph type="body" sz="quarter" idx="10" hasCustomPrompt="1"/>
          </p:nvPr>
        </p:nvSpPr>
        <p:spPr>
          <a:xfrm>
            <a:off x="390263" y="4331798"/>
            <a:ext cx="8118003" cy="280480"/>
          </a:xfrm>
        </p:spPr>
        <p:txBody>
          <a:bodyPr lIns="0" tIns="0" rIns="0" bIns="0" anchor="ctr" anchorCtr="0">
            <a:noAutofit/>
          </a:bodyPr>
          <a:lstStyle>
            <a:lvl1pPr marL="0" indent="0">
              <a:buNone/>
              <a:defRPr sz="2000">
                <a:solidFill>
                  <a:schemeClr val="tx2"/>
                </a:solidFill>
                <a:latin typeface="Tisa Offc Serif Pro" panose="02010504030101020102" pitchFamily="2" charset="0"/>
                <a:ea typeface="Roboto" panose="020000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Month XX, 20XX</a:t>
            </a:r>
          </a:p>
        </p:txBody>
      </p:sp>
      <p:pic>
        <p:nvPicPr>
          <p:cNvPr id="9" name="Graphic 8" descr="Missouri S&amp;T Primary Logo">
            <a:extLst>
              <a:ext uri="{FF2B5EF4-FFF2-40B4-BE49-F238E27FC236}">
                <a16:creationId xmlns:a16="http://schemas.microsoft.com/office/drawing/2014/main" id="{CEFFDC43-6071-4D7C-331F-20E41EBBB0EE}"/>
              </a:ext>
            </a:extLst>
          </p:cNvPr>
          <p:cNvPicPr>
            <a:picLocks noGrp="1" noRot="1" noChangeAspec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rcRect/>
          <a:stretch/>
        </p:blipFill>
        <p:spPr>
          <a:xfrm>
            <a:off x="7774590" y="1"/>
            <a:ext cx="735544" cy="735544"/>
          </a:xfrm>
          <a:prstGeom prst="rect">
            <a:avLst/>
          </a:prstGeom>
        </p:spPr>
      </p:pic>
      <p:sp>
        <p:nvSpPr>
          <p:cNvPr id="5" name="Footer Placeholder 4">
            <a:extLst>
              <a:ext uri="{FF2B5EF4-FFF2-40B4-BE49-F238E27FC236}">
                <a16:creationId xmlns:a16="http://schemas.microsoft.com/office/drawing/2014/main" id="{6EDF3D18-678E-A693-7563-851F943B3A04}"/>
              </a:ext>
            </a:extLst>
          </p:cNvPr>
          <p:cNvSpPr>
            <a:spLocks noGrp="1" noChangeAspect="1"/>
          </p:cNvSpPr>
          <p:nvPr>
            <p:ph type="ftr" sz="quarter" idx="3"/>
          </p:nvPr>
        </p:nvSpPr>
        <p:spPr>
          <a:xfrm>
            <a:off x="390262" y="1213188"/>
            <a:ext cx="8119872" cy="365125"/>
          </a:xfrm>
          <a:prstGeom prst="rect">
            <a:avLst/>
          </a:prstGeom>
        </p:spPr>
        <p:txBody>
          <a:bodyPr vert="horz" lIns="0" tIns="0" rIns="0" bIns="0" rtlCol="0" anchor="ctr" anchorCtr="0"/>
          <a:lstStyle>
            <a:lvl1pPr algn="l">
              <a:defRPr sz="1400" b="0">
                <a:solidFill>
                  <a:schemeClr val="tx2"/>
                </a:solidFill>
                <a:latin typeface="Tisa Offc Serif Pro" panose="02010504030101020102" pitchFamily="2" charset="0"/>
              </a:defRPr>
            </a:lvl1pPr>
          </a:lstStyle>
          <a:p>
            <a:r>
              <a:rPr lang="en-US"/>
              <a:t>Missouri University of Science and Technology</a:t>
            </a:r>
          </a:p>
        </p:txBody>
      </p:sp>
      <p:grpSp>
        <p:nvGrpSpPr>
          <p:cNvPr id="2" name="Group 1">
            <a:extLst>
              <a:ext uri="{FF2B5EF4-FFF2-40B4-BE49-F238E27FC236}">
                <a16:creationId xmlns:a16="http://schemas.microsoft.com/office/drawing/2014/main" id="{CD41668A-81C7-9BF2-9EC1-6D7C31672DFA}"/>
              </a:ext>
              <a:ext uri="{C183D7F6-B498-43B3-948B-1728B52AA6E4}">
                <adec:decorative xmlns:adec="http://schemas.microsoft.com/office/drawing/2017/decorative" val="1"/>
              </a:ext>
            </a:extLst>
          </p:cNvPr>
          <p:cNvGrpSpPr>
            <a:grpSpLocks/>
          </p:cNvGrpSpPr>
          <p:nvPr userDrawn="1"/>
        </p:nvGrpSpPr>
        <p:grpSpPr>
          <a:xfrm rot="16200000">
            <a:off x="506467" y="594478"/>
            <a:ext cx="335280" cy="567690"/>
            <a:chOff x="697976" y="480133"/>
            <a:chExt cx="335280" cy="567690"/>
          </a:xfrm>
        </p:grpSpPr>
        <p:sp>
          <p:nvSpPr>
            <p:cNvPr id="3" name="Freeform 2">
              <a:extLst>
                <a:ext uri="{FF2B5EF4-FFF2-40B4-BE49-F238E27FC236}">
                  <a16:creationId xmlns:a16="http://schemas.microsoft.com/office/drawing/2014/main" id="{1A703ECD-8141-7279-5536-24C191D7CC9B}"/>
                </a:ext>
                <a:ext uri="{C183D7F6-B498-43B3-948B-1728B52AA6E4}">
                  <adec:decorative xmlns:adec="http://schemas.microsoft.com/office/drawing/2017/decorative" val="1"/>
                </a:ext>
              </a:extLst>
            </p:cNvPr>
            <p:cNvSpPr>
              <a:spLocks/>
            </p:cNvSpPr>
            <p:nvPr/>
          </p:nvSpPr>
          <p:spPr>
            <a:xfrm>
              <a:off x="784653" y="566811"/>
              <a:ext cx="161925" cy="161925"/>
            </a:xfrm>
            <a:custGeom>
              <a:avLst/>
              <a:gdLst>
                <a:gd name="connsiteX0" fmla="*/ 0 w 161925"/>
                <a:gd name="connsiteY0" fmla="*/ 0 h 161925"/>
                <a:gd name="connsiteX1" fmla="*/ 161925 w 161925"/>
                <a:gd name="connsiteY1" fmla="*/ 0 h 161925"/>
                <a:gd name="connsiteX2" fmla="*/ 161925 w 161925"/>
                <a:gd name="connsiteY2" fmla="*/ 161925 h 161925"/>
                <a:gd name="connsiteX3" fmla="*/ 0 w 161925"/>
                <a:gd name="connsiteY3" fmla="*/ 161925 h 161925"/>
              </a:gdLst>
              <a:ahLst/>
              <a:cxnLst>
                <a:cxn ang="0">
                  <a:pos x="connsiteX0" y="connsiteY0"/>
                </a:cxn>
                <a:cxn ang="0">
                  <a:pos x="connsiteX1" y="connsiteY1"/>
                </a:cxn>
                <a:cxn ang="0">
                  <a:pos x="connsiteX2" y="connsiteY2"/>
                </a:cxn>
                <a:cxn ang="0">
                  <a:pos x="connsiteX3" y="connsiteY3"/>
                </a:cxn>
              </a:cxnLst>
              <a:rect l="l" t="t" r="r" b="b"/>
              <a:pathLst>
                <a:path w="161925" h="161925">
                  <a:moveTo>
                    <a:pt x="0" y="0"/>
                  </a:moveTo>
                  <a:lnTo>
                    <a:pt x="161925" y="0"/>
                  </a:lnTo>
                  <a:lnTo>
                    <a:pt x="161925" y="161925"/>
                  </a:lnTo>
                  <a:lnTo>
                    <a:pt x="0" y="161925"/>
                  </a:lnTo>
                  <a:close/>
                </a:path>
              </a:pathLst>
            </a:custGeom>
            <a:noFill/>
            <a:ln w="15604" cap="flat">
              <a:solidFill>
                <a:schemeClr val="tx1"/>
              </a:solidFill>
              <a:prstDash val="solid"/>
              <a:miter/>
            </a:ln>
          </p:spPr>
          <p:txBody>
            <a:bodyPr rtlCol="0" anchor="ctr"/>
            <a:lstStyle/>
            <a:p>
              <a:endParaRPr lang="en-US"/>
            </a:p>
          </p:txBody>
        </p:sp>
        <p:sp>
          <p:nvSpPr>
            <p:cNvPr id="4" name="Freeform 3">
              <a:extLst>
                <a:ext uri="{FF2B5EF4-FFF2-40B4-BE49-F238E27FC236}">
                  <a16:creationId xmlns:a16="http://schemas.microsoft.com/office/drawing/2014/main" id="{18D9AECC-E13D-07AC-EA52-38C26808E887}"/>
                </a:ext>
                <a:ext uri="{C183D7F6-B498-43B3-948B-1728B52AA6E4}">
                  <adec:decorative xmlns:adec="http://schemas.microsoft.com/office/drawing/2017/decorative" val="1"/>
                </a:ext>
              </a:extLst>
            </p:cNvPr>
            <p:cNvSpPr>
              <a:spLocks/>
            </p:cNvSpPr>
            <p:nvPr/>
          </p:nvSpPr>
          <p:spPr>
            <a:xfrm>
              <a:off x="697976" y="480133"/>
              <a:ext cx="335280" cy="567690"/>
            </a:xfrm>
            <a:custGeom>
              <a:avLst/>
              <a:gdLst>
                <a:gd name="connsiteX0" fmla="*/ 335280 w 335280"/>
                <a:gd name="connsiteY0" fmla="*/ 338138 h 567690"/>
                <a:gd name="connsiteX1" fmla="*/ 335280 w 335280"/>
                <a:gd name="connsiteY1" fmla="*/ 0 h 567690"/>
                <a:gd name="connsiteX2" fmla="*/ 0 w 335280"/>
                <a:gd name="connsiteY2" fmla="*/ 0 h 567690"/>
                <a:gd name="connsiteX3" fmla="*/ 0 w 335280"/>
                <a:gd name="connsiteY3" fmla="*/ 338138 h 567690"/>
                <a:gd name="connsiteX4" fmla="*/ 167640 w 335280"/>
                <a:gd name="connsiteY4" fmla="*/ 567690 h 567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 h="567690">
                  <a:moveTo>
                    <a:pt x="335280" y="338138"/>
                  </a:moveTo>
                  <a:lnTo>
                    <a:pt x="335280" y="0"/>
                  </a:lnTo>
                  <a:lnTo>
                    <a:pt x="0" y="0"/>
                  </a:lnTo>
                  <a:lnTo>
                    <a:pt x="0" y="338138"/>
                  </a:lnTo>
                  <a:lnTo>
                    <a:pt x="167640" y="567690"/>
                  </a:lnTo>
                  <a:close/>
                </a:path>
              </a:pathLst>
            </a:custGeom>
            <a:noFill/>
            <a:ln w="15604" cap="flat">
              <a:solidFill>
                <a:schemeClr val="tx1"/>
              </a:solidFill>
              <a:prstDash val="solid"/>
              <a:miter/>
            </a:ln>
          </p:spPr>
          <p:txBody>
            <a:bodyPr rtlCol="0" anchor="ctr"/>
            <a:lstStyle/>
            <a:p>
              <a:endParaRPr lang="en-US"/>
            </a:p>
          </p:txBody>
        </p:sp>
      </p:grpSp>
    </p:spTree>
    <p:extLst>
      <p:ext uri="{BB962C8B-B14F-4D97-AF65-F5344CB8AC3E}">
        <p14:creationId xmlns:p14="http://schemas.microsoft.com/office/powerpoint/2010/main" val="1786088136"/>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Section Slide Large Photo">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DEF82C8C-AB50-D14E-775F-62A22EE9D31D}"/>
              </a:ext>
            </a:extLst>
          </p:cNvPr>
          <p:cNvSpPr>
            <a:spLocks noGrp="1"/>
          </p:cNvSpPr>
          <p:nvPr>
            <p:ph type="pic" sz="quarter" idx="11"/>
          </p:nvPr>
        </p:nvSpPr>
        <p:spPr>
          <a:xfrm>
            <a:off x="0" y="0"/>
            <a:ext cx="9144000" cy="5148072"/>
          </a:xfrm>
        </p:spPr>
        <p:txBody>
          <a:bodyPr lIns="0" tIns="0" rIns="0" bIns="0" anchor="ctr" anchorCtr="0"/>
          <a:lstStyle>
            <a:lvl1pPr marL="0" indent="0" algn="ctr">
              <a:buNone/>
              <a:defRPr>
                <a:solidFill>
                  <a:srgbClr val="63666A"/>
                </a:solidFill>
              </a:defRPr>
            </a:lvl1pPr>
          </a:lstStyle>
          <a:p>
            <a:r>
              <a:rPr lang="en-US"/>
              <a:t>Click icon to add picture</a:t>
            </a:r>
          </a:p>
        </p:txBody>
      </p:sp>
      <p:sp>
        <p:nvSpPr>
          <p:cNvPr id="3" name="Title 2">
            <a:extLst>
              <a:ext uri="{FF2B5EF4-FFF2-40B4-BE49-F238E27FC236}">
                <a16:creationId xmlns:a16="http://schemas.microsoft.com/office/drawing/2014/main" id="{AD036278-7A51-C105-9F54-FE223D36642B}"/>
              </a:ext>
            </a:extLst>
          </p:cNvPr>
          <p:cNvSpPr>
            <a:spLocks noGrp="1"/>
          </p:cNvSpPr>
          <p:nvPr>
            <p:ph type="title" hasCustomPrompt="1"/>
          </p:nvPr>
        </p:nvSpPr>
        <p:spPr>
          <a:xfrm>
            <a:off x="393192" y="1349883"/>
            <a:ext cx="4370832" cy="794064"/>
          </a:xfrm>
          <a:solidFill>
            <a:schemeClr val="accent6"/>
          </a:solidFill>
        </p:spPr>
        <p:txBody>
          <a:bodyPr lIns="91440" tIns="91440" rIns="91440" bIns="91440">
            <a:spAutoFit/>
          </a:bodyPr>
          <a:lstStyle>
            <a:lvl1pPr>
              <a:defRPr/>
            </a:lvl1pPr>
          </a:lstStyle>
          <a:p>
            <a:r>
              <a:rPr lang="en-US"/>
              <a:t>Header Section</a:t>
            </a:r>
          </a:p>
        </p:txBody>
      </p:sp>
    </p:spTree>
    <p:extLst>
      <p:ext uri="{BB962C8B-B14F-4D97-AF65-F5344CB8AC3E}">
        <p14:creationId xmlns:p14="http://schemas.microsoft.com/office/powerpoint/2010/main" val="417304311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834AA36-02A9-BE2D-E788-D47FE7F7B61F}"/>
              </a:ext>
            </a:extLst>
          </p:cNvPr>
          <p:cNvSpPr/>
          <p:nvPr userDrawn="1"/>
        </p:nvSpPr>
        <p:spPr>
          <a:xfrm>
            <a:off x="-37706" y="4684326"/>
            <a:ext cx="9181706"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2" name="Title 1"/>
          <p:cNvSpPr>
            <a:spLocks noGrp="1"/>
          </p:cNvSpPr>
          <p:nvPr>
            <p:ph type="title"/>
          </p:nvPr>
        </p:nvSpPr>
        <p:spPr>
          <a:xfrm>
            <a:off x="393191" y="273844"/>
            <a:ext cx="8357616" cy="718048"/>
          </a:xfrm>
        </p:spPr>
        <p:txBody>
          <a:bodyPr lIns="0" tIns="0" rIns="0" bIns="0" anchor="t" anchorCtr="0"/>
          <a:lstStyle>
            <a:lvl1pPr>
              <a:defRPr b="0" i="0">
                <a:latin typeface="Franklin Gothic Medium" panose="020B06030201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393192" y="1221111"/>
            <a:ext cx="4041648" cy="3090672"/>
          </a:xfrm>
        </p:spPr>
        <p:txBody>
          <a:bodyPr lIns="0" tIns="0" rIns="0" bIns="0"/>
          <a:lstStyle>
            <a:lvl2pPr marL="342900" indent="-334963">
              <a:tabLst/>
              <a:defRPr/>
            </a:lvl2pPr>
            <a:lvl3pPr marL="574675" indent="-255588">
              <a:spcAft>
                <a:spcPts val="375"/>
              </a:spcAft>
              <a:tabLst/>
              <a:defRPr/>
            </a:lvl3pPr>
            <a:lvl4pPr marL="749300" indent="-177800">
              <a:tabLst/>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8829892" y="4782557"/>
            <a:ext cx="236889" cy="273844"/>
          </a:xfrm>
        </p:spPr>
        <p:txBody>
          <a:bodyPr/>
          <a:lstStyle>
            <a:lvl1pPr>
              <a:defRPr>
                <a:solidFill>
                  <a:srgbClr val="B2B4B2"/>
                </a:solidFill>
              </a:defRPr>
            </a:lvl1pPr>
          </a:lstStyle>
          <a:p>
            <a:fld id="{1CF77CCB-A837-3E49-BD58-C1431ED74FC9}" type="slidenum">
              <a:rPr lang="en-US" smtClean="0"/>
              <a:pPr/>
              <a:t>‹#›</a:t>
            </a:fld>
            <a:endParaRPr lang="en-US" dirty="0"/>
          </a:p>
        </p:txBody>
      </p:sp>
      <p:sp>
        <p:nvSpPr>
          <p:cNvPr id="9" name="Content Placeholder 8">
            <a:extLst>
              <a:ext uri="{FF2B5EF4-FFF2-40B4-BE49-F238E27FC236}">
                <a16:creationId xmlns:a16="http://schemas.microsoft.com/office/drawing/2014/main" id="{57E2CA58-DE19-59A4-103F-638C5E1B63AD}"/>
              </a:ext>
            </a:extLst>
          </p:cNvPr>
          <p:cNvSpPr>
            <a:spLocks noGrp="1"/>
          </p:cNvSpPr>
          <p:nvPr>
            <p:ph sz="quarter" idx="13"/>
          </p:nvPr>
        </p:nvSpPr>
        <p:spPr>
          <a:xfrm>
            <a:off x="4709162" y="1221111"/>
            <a:ext cx="4041648" cy="30906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ooter Placeholder 4">
            <a:extLst>
              <a:ext uri="{FF2B5EF4-FFF2-40B4-BE49-F238E27FC236}">
                <a16:creationId xmlns:a16="http://schemas.microsoft.com/office/drawing/2014/main" id="{5904F7CA-DB66-5CEB-D9A6-325642FFF4D3}"/>
              </a:ext>
            </a:extLst>
          </p:cNvPr>
          <p:cNvSpPr>
            <a:spLocks noGrp="1"/>
          </p:cNvSpPr>
          <p:nvPr>
            <p:ph type="ftr" sz="quarter" idx="3"/>
          </p:nvPr>
        </p:nvSpPr>
        <p:spPr>
          <a:xfrm>
            <a:off x="1399032" y="4736007"/>
            <a:ext cx="5805898" cy="365125"/>
          </a:xfrm>
          <a:prstGeom prst="rect">
            <a:avLst/>
          </a:prstGeom>
        </p:spPr>
        <p:txBody>
          <a:bodyPr vert="horz" lIns="91440" tIns="45720" rIns="91440" bIns="45720" rtlCol="0" anchor="ctr"/>
          <a:lstStyle>
            <a:lvl1pPr algn="l">
              <a:defRPr sz="1400" b="0">
                <a:solidFill>
                  <a:schemeClr val="bg2"/>
                </a:solidFill>
                <a:latin typeface="Tisa Offc Serif Pro" panose="02010504030101020102" pitchFamily="2" charset="0"/>
              </a:defRPr>
            </a:lvl1pPr>
          </a:lstStyle>
          <a:p>
            <a:r>
              <a:rPr lang="en-US"/>
              <a:t>Missouri University of Science and Technology</a:t>
            </a:r>
            <a:endParaRPr lang="en-US" dirty="0"/>
          </a:p>
        </p:txBody>
      </p:sp>
      <p:pic>
        <p:nvPicPr>
          <p:cNvPr id="11" name="Picture 15">
            <a:extLst>
              <a:ext uri="{FF2B5EF4-FFF2-40B4-BE49-F238E27FC236}">
                <a16:creationId xmlns:a16="http://schemas.microsoft.com/office/drawing/2014/main" id="{BC376494-9750-84A8-96CE-47B06A336227}"/>
              </a:ext>
            </a:extLst>
          </p:cNvPr>
          <p:cNvPicPr>
            <a:picLocks noChangeAspect="1"/>
          </p:cNvPicPr>
          <p:nvPr userDrawn="1"/>
        </p:nvPicPr>
        <p:blipFill>
          <a:blip r:embed="rId2"/>
          <a:srcRect/>
          <a:stretch/>
        </p:blipFill>
        <p:spPr>
          <a:xfrm>
            <a:off x="393192" y="4413817"/>
            <a:ext cx="737480" cy="737480"/>
          </a:xfrm>
          <a:prstGeom prst="rect">
            <a:avLst/>
          </a:prstGeom>
        </p:spPr>
      </p:pic>
    </p:spTree>
    <p:extLst>
      <p:ext uri="{BB962C8B-B14F-4D97-AF65-F5344CB8AC3E}">
        <p14:creationId xmlns:p14="http://schemas.microsoft.com/office/powerpoint/2010/main" val="82204268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65036-3D15-4D08-9281-87CBB86A5539}"/>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058E0E79-5CDD-4194-B178-C8D9C7611C31}"/>
              </a:ext>
            </a:extLst>
          </p:cNvPr>
          <p:cNvSpPr>
            <a:spLocks noGrp="1"/>
          </p:cNvSpPr>
          <p:nvPr>
            <p:ph type="dt" sz="half" idx="10"/>
          </p:nvPr>
        </p:nvSpPr>
        <p:spPr/>
        <p:txBody>
          <a:bodyPr/>
          <a:lstStyle/>
          <a:p>
            <a:fld id="{6A17CEBE-34E3-44CE-95D5-088CB22FB4EE}" type="datetimeFigureOut">
              <a:rPr lang="en-US" smtClean="0"/>
              <a:t>2/17/2026</a:t>
            </a:fld>
            <a:endParaRPr lang="en-US"/>
          </a:p>
        </p:txBody>
      </p:sp>
      <p:sp>
        <p:nvSpPr>
          <p:cNvPr id="4" name="Footer Placeholder 3">
            <a:extLst>
              <a:ext uri="{FF2B5EF4-FFF2-40B4-BE49-F238E27FC236}">
                <a16:creationId xmlns:a16="http://schemas.microsoft.com/office/drawing/2014/main" id="{3FDABF8B-B692-4B6E-91C1-867C8487EEA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1577957-3333-4362-9BDE-CB077A70ABDC}"/>
              </a:ext>
            </a:extLst>
          </p:cNvPr>
          <p:cNvSpPr>
            <a:spLocks noGrp="1"/>
          </p:cNvSpPr>
          <p:nvPr>
            <p:ph type="sldNum" sz="quarter" idx="12"/>
          </p:nvPr>
        </p:nvSpPr>
        <p:spPr/>
        <p:txBody>
          <a:bodyPr/>
          <a:lstStyle/>
          <a:p>
            <a:fld id="{58339581-759F-43B7-B47D-47F906F0E294}" type="slidenum">
              <a:rPr lang="en-US" smtClean="0"/>
              <a:t>‹#›</a:t>
            </a:fld>
            <a:endParaRPr lang="en-US"/>
          </a:p>
        </p:txBody>
      </p:sp>
    </p:spTree>
    <p:extLst>
      <p:ext uri="{BB962C8B-B14F-4D97-AF65-F5344CB8AC3E}">
        <p14:creationId xmlns:p14="http://schemas.microsoft.com/office/powerpoint/2010/main" val="3944808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matchingName="Title Slide">
  <p:cSld name="Title Slide">
    <p:bg>
      <p:bgPr>
        <a:solidFill>
          <a:schemeClr val="dk1"/>
        </a:solidFill>
        <a:effectLst/>
      </p:bgPr>
    </p:bg>
    <p:spTree>
      <p:nvGrpSpPr>
        <p:cNvPr id="1" name="Shape 13"/>
        <p:cNvGrpSpPr/>
        <p:nvPr/>
      </p:nvGrpSpPr>
      <p:grpSpPr>
        <a:xfrm>
          <a:off x="0" y="0"/>
          <a:ext cx="0" cy="0"/>
          <a:chOff x="0" y="0"/>
          <a:chExt cx="0" cy="0"/>
        </a:xfrm>
      </p:grpSpPr>
      <p:sp>
        <p:nvSpPr>
          <p:cNvPr id="14" name="Google Shape;14;p12"/>
          <p:cNvSpPr txBox="1">
            <a:spLocks noGrp="1"/>
          </p:cNvSpPr>
          <p:nvPr>
            <p:ph type="sldNum" idx="12"/>
          </p:nvPr>
        </p:nvSpPr>
        <p:spPr>
          <a:xfrm>
            <a:off x="6450864" y="4875379"/>
            <a:ext cx="2057400" cy="118104"/>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5" name="Google Shape;15;p12"/>
          <p:cNvSpPr txBox="1">
            <a:spLocks noGrp="1"/>
          </p:cNvSpPr>
          <p:nvPr>
            <p:ph type="ftr" idx="11"/>
          </p:nvPr>
        </p:nvSpPr>
        <p:spPr>
          <a:xfrm>
            <a:off x="390262" y="1213188"/>
            <a:ext cx="8119872" cy="365125"/>
          </a:xfrm>
          <a:prstGeom prst="rect">
            <a:avLst/>
          </a:prstGeom>
          <a:noFill/>
          <a:ln>
            <a:noFill/>
          </a:ln>
        </p:spPr>
        <p:txBody>
          <a:bodyPr spcFirstLastPara="1" wrap="square" lIns="0" tIns="0" rIns="0" bIns="0" anchor="b"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lt1"/>
                </a:solidFill>
                <a:latin typeface="Arial"/>
                <a:ea typeface="Arial"/>
                <a:cs typeface="Arial"/>
                <a:sym typeface="Arial"/>
              </a:defRPr>
            </a:lvl9pPr>
          </a:lstStyle>
          <a:p>
            <a:endParaRPr/>
          </a:p>
        </p:txBody>
      </p:sp>
      <p:pic>
        <p:nvPicPr>
          <p:cNvPr id="16" name="Google Shape;16;p12"/>
          <p:cNvPicPr preferRelativeResize="0"/>
          <p:nvPr/>
        </p:nvPicPr>
        <p:blipFill rotWithShape="1">
          <a:blip r:embed="rId2">
            <a:alphaModFix/>
          </a:blip>
          <a:srcRect/>
          <a:stretch/>
        </p:blipFill>
        <p:spPr>
          <a:xfrm>
            <a:off x="7772719" y="0"/>
            <a:ext cx="735545" cy="735545"/>
          </a:xfrm>
          <a:prstGeom prst="rect">
            <a:avLst/>
          </a:prstGeom>
          <a:noFill/>
          <a:ln>
            <a:noFill/>
          </a:ln>
        </p:spPr>
      </p:pic>
      <p:sp>
        <p:nvSpPr>
          <p:cNvPr id="17" name="Google Shape;17;p12"/>
          <p:cNvSpPr txBox="1">
            <a:spLocks noGrp="1"/>
          </p:cNvSpPr>
          <p:nvPr>
            <p:ph type="body" idx="1"/>
          </p:nvPr>
        </p:nvSpPr>
        <p:spPr>
          <a:xfrm>
            <a:off x="390263" y="4331798"/>
            <a:ext cx="8118003" cy="28048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1800"/>
              </a:spcBef>
              <a:spcAft>
                <a:spcPts val="0"/>
              </a:spcAft>
              <a:buClr>
                <a:schemeClr val="lt2"/>
              </a:buClr>
              <a:buSzPts val="2400"/>
              <a:buNone/>
              <a:defRPr sz="2400">
                <a:solidFill>
                  <a:schemeClr val="lt2"/>
                </a:solidFill>
                <a:latin typeface="Arial"/>
                <a:ea typeface="Arial"/>
                <a:cs typeface="Arial"/>
                <a:sym typeface="Arial"/>
              </a:defRPr>
            </a:lvl1pPr>
            <a:lvl2pPr marL="914400" lvl="1" indent="-228600" algn="l">
              <a:lnSpc>
                <a:spcPct val="100000"/>
              </a:lnSpc>
              <a:spcBef>
                <a:spcPts val="600"/>
              </a:spcBef>
              <a:spcAft>
                <a:spcPts val="0"/>
              </a:spcAft>
              <a:buSzPts val="1600"/>
              <a:buNone/>
              <a:defRPr/>
            </a:lvl2pPr>
            <a:lvl3pPr marL="1371600" lvl="2" indent="-228600" algn="l">
              <a:lnSpc>
                <a:spcPct val="100000"/>
              </a:lnSpc>
              <a:spcBef>
                <a:spcPts val="375"/>
              </a:spcBef>
              <a:spcAft>
                <a:spcPts val="0"/>
              </a:spcAft>
              <a:buSzPts val="2000"/>
              <a:buNone/>
              <a:defRPr/>
            </a:lvl3pPr>
            <a:lvl4pPr marL="1828800" lvl="3" indent="-228600" algn="l">
              <a:lnSpc>
                <a:spcPct val="100000"/>
              </a:lnSpc>
              <a:spcBef>
                <a:spcPts val="375"/>
              </a:spcBef>
              <a:spcAft>
                <a:spcPts val="0"/>
              </a:spcAft>
              <a:buSzPts val="1800"/>
              <a:buNone/>
              <a:defRPr/>
            </a:lvl4pPr>
            <a:lvl5pPr marL="2286000" lvl="4" indent="-228600" algn="l">
              <a:lnSpc>
                <a:spcPct val="100000"/>
              </a:lnSpc>
              <a:spcBef>
                <a:spcPts val="1200"/>
              </a:spcBef>
              <a:spcAft>
                <a:spcPts val="0"/>
              </a:spcAft>
              <a:buClr>
                <a:schemeClr val="accent5"/>
              </a:buClr>
              <a:buSzPts val="2800"/>
              <a:buNone/>
              <a:defRPr/>
            </a:lvl5pPr>
            <a:lvl6pPr marL="2743200" lvl="5" indent="-228600" algn="l">
              <a:lnSpc>
                <a:spcPct val="100000"/>
              </a:lnSpc>
              <a:spcBef>
                <a:spcPts val="1200"/>
              </a:spcBef>
              <a:spcAft>
                <a:spcPts val="0"/>
              </a:spcAft>
              <a:buClr>
                <a:schemeClr val="lt2"/>
              </a:buClr>
              <a:buSzPts val="1800"/>
              <a:buNone/>
              <a:defRPr/>
            </a:lvl6pPr>
            <a:lvl7pPr marL="3200400" lvl="6" indent="-331470" algn="l">
              <a:lnSpc>
                <a:spcPct val="100000"/>
              </a:lnSpc>
              <a:spcBef>
                <a:spcPts val="375"/>
              </a:spcBef>
              <a:spcAft>
                <a:spcPts val="0"/>
              </a:spcAft>
              <a:buSzPts val="1620"/>
              <a:buChar char="▷"/>
              <a:defRPr/>
            </a:lvl7pPr>
            <a:lvl8pPr marL="3657600" lvl="7" indent="-354329" algn="l">
              <a:lnSpc>
                <a:spcPct val="100000"/>
              </a:lnSpc>
              <a:spcBef>
                <a:spcPts val="375"/>
              </a:spcBef>
              <a:spcAft>
                <a:spcPts val="0"/>
              </a:spcAft>
              <a:buSzPts val="1980"/>
              <a:buChar char="o"/>
              <a:defRPr/>
            </a:lvl8pPr>
            <a:lvl9pPr marL="4114800" lvl="8" indent="-342900" algn="l">
              <a:lnSpc>
                <a:spcPct val="100000"/>
              </a:lnSpc>
              <a:spcBef>
                <a:spcPts val="375"/>
              </a:spcBef>
              <a:spcAft>
                <a:spcPts val="0"/>
              </a:spcAft>
              <a:buSzPts val="1800"/>
              <a:buChar char="→"/>
              <a:defRPr/>
            </a:lvl9pPr>
          </a:lstStyle>
          <a:p>
            <a:endParaRPr/>
          </a:p>
        </p:txBody>
      </p:sp>
      <p:sp>
        <p:nvSpPr>
          <p:cNvPr id="18" name="Google Shape;18;p12"/>
          <p:cNvSpPr txBox="1">
            <a:spLocks noGrp="1"/>
          </p:cNvSpPr>
          <p:nvPr>
            <p:ph type="title"/>
          </p:nvPr>
        </p:nvSpPr>
        <p:spPr>
          <a:xfrm>
            <a:off x="390261" y="1963934"/>
            <a:ext cx="8118003" cy="1310489"/>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accent6"/>
              </a:buClr>
              <a:buSzPts val="4400"/>
              <a:buFont typeface="Libre Franklin Medium"/>
              <a:buNone/>
              <a:defRPr>
                <a:solidFill>
                  <a:schemeClr val="accent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19" name="Google Shape;19;p12"/>
          <p:cNvGrpSpPr/>
          <p:nvPr/>
        </p:nvGrpSpPr>
        <p:grpSpPr>
          <a:xfrm rot="-5400000">
            <a:off x="506467" y="594478"/>
            <a:ext cx="335280" cy="567690"/>
            <a:chOff x="697976" y="480133"/>
            <a:chExt cx="335280" cy="567690"/>
          </a:xfrm>
        </p:grpSpPr>
        <p:sp>
          <p:nvSpPr>
            <p:cNvPr id="20" name="Google Shape;20;p12"/>
            <p:cNvSpPr/>
            <p:nvPr/>
          </p:nvSpPr>
          <p:spPr>
            <a:xfrm>
              <a:off x="784653" y="566811"/>
              <a:ext cx="161925" cy="161925"/>
            </a:xfrm>
            <a:custGeom>
              <a:avLst/>
              <a:gdLst/>
              <a:ahLst/>
              <a:cxnLst/>
              <a:rect l="l" t="t" r="r" b="b"/>
              <a:pathLst>
                <a:path w="161925" h="161925" extrusionOk="0">
                  <a:moveTo>
                    <a:pt x="0" y="0"/>
                  </a:moveTo>
                  <a:lnTo>
                    <a:pt x="161925" y="0"/>
                  </a:lnTo>
                  <a:lnTo>
                    <a:pt x="161925" y="161925"/>
                  </a:lnTo>
                  <a:lnTo>
                    <a:pt x="0" y="161925"/>
                  </a:lnTo>
                  <a:close/>
                </a:path>
              </a:pathLst>
            </a:custGeom>
            <a:noFill/>
            <a:ln w="15600" cap="flat" cmpd="sng">
              <a:solidFill>
                <a:schemeClr val="l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21" name="Google Shape;21;p12"/>
            <p:cNvSpPr/>
            <p:nvPr/>
          </p:nvSpPr>
          <p:spPr>
            <a:xfrm>
              <a:off x="697976" y="480133"/>
              <a:ext cx="335280" cy="567690"/>
            </a:xfrm>
            <a:custGeom>
              <a:avLst/>
              <a:gdLst/>
              <a:ahLst/>
              <a:cxnLst/>
              <a:rect l="l" t="t" r="r" b="b"/>
              <a:pathLst>
                <a:path w="335280" h="567690" extrusionOk="0">
                  <a:moveTo>
                    <a:pt x="335280" y="338138"/>
                  </a:moveTo>
                  <a:lnTo>
                    <a:pt x="335280" y="0"/>
                  </a:lnTo>
                  <a:lnTo>
                    <a:pt x="0" y="0"/>
                  </a:lnTo>
                  <a:lnTo>
                    <a:pt x="0" y="338138"/>
                  </a:lnTo>
                  <a:lnTo>
                    <a:pt x="167640" y="567690"/>
                  </a:lnTo>
                  <a:close/>
                </a:path>
              </a:pathLst>
            </a:custGeom>
            <a:noFill/>
            <a:ln w="15600" cap="flat" cmpd="sng">
              <a:solidFill>
                <a:schemeClr val="l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grpSp>
      <p:sp>
        <p:nvSpPr>
          <p:cNvPr id="22" name="Google Shape;22;p12"/>
          <p:cNvSpPr txBox="1">
            <a:spLocks noGrp="1"/>
          </p:cNvSpPr>
          <p:nvPr>
            <p:ph type="subTitle" idx="2"/>
          </p:nvPr>
        </p:nvSpPr>
        <p:spPr>
          <a:xfrm>
            <a:off x="393192" y="3682657"/>
            <a:ext cx="8119872" cy="495309"/>
          </a:xfrm>
          <a:prstGeom prst="rect">
            <a:avLst/>
          </a:prstGeom>
          <a:noFill/>
          <a:ln>
            <a:noFill/>
          </a:ln>
        </p:spPr>
        <p:txBody>
          <a:bodyPr spcFirstLastPara="1" wrap="square" lIns="0" tIns="0" rIns="0" bIns="0" anchor="t" anchorCtr="0">
            <a:noAutofit/>
          </a:bodyPr>
          <a:lstStyle>
            <a:lvl1pPr lvl="0" algn="l">
              <a:lnSpc>
                <a:spcPct val="100000"/>
              </a:lnSpc>
              <a:spcBef>
                <a:spcPts val="300"/>
              </a:spcBef>
              <a:spcAft>
                <a:spcPts val="0"/>
              </a:spcAft>
              <a:buClr>
                <a:schemeClr val="accent6"/>
              </a:buClr>
              <a:buSzPts val="2400"/>
              <a:buNone/>
              <a:defRPr sz="2400">
                <a:solidFill>
                  <a:schemeClr val="accent6"/>
                </a:solidFill>
                <a:latin typeface="Libre Franklin Medium"/>
                <a:ea typeface="Libre Franklin Medium"/>
                <a:cs typeface="Libre Franklin Medium"/>
                <a:sym typeface="Libre Franklin Medium"/>
              </a:defRPr>
            </a:lvl1pPr>
            <a:lvl2pPr lvl="1" algn="ctr">
              <a:lnSpc>
                <a:spcPct val="100000"/>
              </a:lnSpc>
              <a:spcBef>
                <a:spcPts val="375"/>
              </a:spcBef>
              <a:spcAft>
                <a:spcPts val="0"/>
              </a:spcAft>
              <a:buSzPts val="1200"/>
              <a:buNone/>
              <a:defRPr sz="1500"/>
            </a:lvl2pPr>
            <a:lvl3pPr lvl="2" algn="ctr">
              <a:lnSpc>
                <a:spcPct val="100000"/>
              </a:lnSpc>
              <a:spcBef>
                <a:spcPts val="375"/>
              </a:spcBef>
              <a:spcAft>
                <a:spcPts val="0"/>
              </a:spcAft>
              <a:buSzPts val="1350"/>
              <a:buNone/>
              <a:defRPr sz="1350"/>
            </a:lvl3pPr>
            <a:lvl4pPr lvl="3" algn="ctr">
              <a:lnSpc>
                <a:spcPct val="100000"/>
              </a:lnSpc>
              <a:spcBef>
                <a:spcPts val="375"/>
              </a:spcBef>
              <a:spcAft>
                <a:spcPts val="0"/>
              </a:spcAft>
              <a:buSzPts val="1200"/>
              <a:buNone/>
              <a:defRPr sz="1200"/>
            </a:lvl4pPr>
            <a:lvl5pPr lvl="4" algn="ctr">
              <a:lnSpc>
                <a:spcPct val="100000"/>
              </a:lnSpc>
              <a:spcBef>
                <a:spcPts val="1200"/>
              </a:spcBef>
              <a:spcAft>
                <a:spcPts val="0"/>
              </a:spcAft>
              <a:buClr>
                <a:schemeClr val="accent5"/>
              </a:buClr>
              <a:buSzPts val="1200"/>
              <a:buNone/>
              <a:defRPr sz="1200"/>
            </a:lvl5pPr>
            <a:lvl6pPr lvl="5" algn="ctr">
              <a:lnSpc>
                <a:spcPct val="100000"/>
              </a:lnSpc>
              <a:spcBef>
                <a:spcPts val="1200"/>
              </a:spcBef>
              <a:spcAft>
                <a:spcPts val="0"/>
              </a:spcAft>
              <a:buClr>
                <a:schemeClr val="lt2"/>
              </a:buClr>
              <a:buSzPts val="1200"/>
              <a:buNone/>
              <a:defRPr sz="1200"/>
            </a:lvl6pPr>
            <a:lvl7pPr lvl="6" algn="ctr">
              <a:lnSpc>
                <a:spcPct val="100000"/>
              </a:lnSpc>
              <a:spcBef>
                <a:spcPts val="375"/>
              </a:spcBef>
              <a:spcAft>
                <a:spcPts val="0"/>
              </a:spcAft>
              <a:buSzPts val="1080"/>
              <a:buNone/>
              <a:defRPr sz="1200"/>
            </a:lvl7pPr>
            <a:lvl8pPr lvl="7" algn="ctr">
              <a:lnSpc>
                <a:spcPct val="100000"/>
              </a:lnSpc>
              <a:spcBef>
                <a:spcPts val="375"/>
              </a:spcBef>
              <a:spcAft>
                <a:spcPts val="0"/>
              </a:spcAft>
              <a:buSzPts val="1320"/>
              <a:buNone/>
              <a:defRPr sz="1200"/>
            </a:lvl8pPr>
            <a:lvl9pPr lvl="8" algn="ctr">
              <a:lnSpc>
                <a:spcPct val="100000"/>
              </a:lnSpc>
              <a:spcBef>
                <a:spcPts val="375"/>
              </a:spcBef>
              <a:spcAft>
                <a:spcPts val="0"/>
              </a:spcAft>
              <a:buSzPts val="1200"/>
              <a:buNone/>
              <a:defRPr sz="1200"/>
            </a:lvl9pPr>
          </a:lstStyle>
          <a:p>
            <a:endParaRPr/>
          </a:p>
        </p:txBody>
      </p:sp>
    </p:spTree>
    <p:extLst>
      <p:ext uri="{BB962C8B-B14F-4D97-AF65-F5344CB8AC3E}">
        <p14:creationId xmlns:p14="http://schemas.microsoft.com/office/powerpoint/2010/main" val="273274627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matchingName="Title, Subtitle, Content">
  <p:cSld name="Title, Subtitle, Content">
    <p:spTree>
      <p:nvGrpSpPr>
        <p:cNvPr id="1" name="Shape 51"/>
        <p:cNvGrpSpPr/>
        <p:nvPr/>
      </p:nvGrpSpPr>
      <p:grpSpPr>
        <a:xfrm>
          <a:off x="0" y="0"/>
          <a:ext cx="0" cy="0"/>
          <a:chOff x="0" y="0"/>
          <a:chExt cx="0" cy="0"/>
        </a:xfrm>
      </p:grpSpPr>
      <p:sp>
        <p:nvSpPr>
          <p:cNvPr id="52" name="Google Shape;52;p23"/>
          <p:cNvSpPr/>
          <p:nvPr/>
        </p:nvSpPr>
        <p:spPr>
          <a:xfrm>
            <a:off x="-37706" y="4684326"/>
            <a:ext cx="9181706" cy="468489"/>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53" name="Google Shape;53;p23"/>
          <p:cNvSpPr txBox="1">
            <a:spLocks noGrp="1"/>
          </p:cNvSpPr>
          <p:nvPr>
            <p:ph type="title"/>
          </p:nvPr>
        </p:nvSpPr>
        <p:spPr>
          <a:xfrm>
            <a:off x="393192" y="274320"/>
            <a:ext cx="8357616" cy="399137"/>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3000"/>
              <a:buFont typeface="Franklin Gothic"/>
              <a:buNone/>
              <a:defRPr sz="3000" b="1" i="0">
                <a:latin typeface="Franklin Gothic"/>
                <a:ea typeface="Franklin Gothic"/>
                <a:cs typeface="Franklin Gothic"/>
                <a:sym typeface="Franklin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23"/>
          <p:cNvSpPr txBox="1">
            <a:spLocks noGrp="1"/>
          </p:cNvSpPr>
          <p:nvPr>
            <p:ph type="body" idx="1"/>
          </p:nvPr>
        </p:nvSpPr>
        <p:spPr>
          <a:xfrm>
            <a:off x="393192" y="1314083"/>
            <a:ext cx="8357616" cy="2999651"/>
          </a:xfrm>
          <a:prstGeom prst="rect">
            <a:avLst/>
          </a:prstGeom>
          <a:noFill/>
          <a:ln>
            <a:noFill/>
          </a:ln>
        </p:spPr>
        <p:txBody>
          <a:bodyPr spcFirstLastPara="1" wrap="square" lIns="0" tIns="0" rIns="0" bIns="0" anchor="t" anchorCtr="0">
            <a:normAutofit/>
          </a:bodyPr>
          <a:lstStyle>
            <a:lvl1pPr marL="457200" lvl="0" indent="-381000" algn="l">
              <a:lnSpc>
                <a:spcPct val="100000"/>
              </a:lnSpc>
              <a:spcBef>
                <a:spcPts val="1800"/>
              </a:spcBef>
              <a:spcAft>
                <a:spcPts val="0"/>
              </a:spcAft>
              <a:buClr>
                <a:schemeClr val="dk1"/>
              </a:buClr>
              <a:buSzPts val="2400"/>
              <a:buChar char="​"/>
              <a:defRPr/>
            </a:lvl1pPr>
            <a:lvl2pPr marL="914400" lvl="1" indent="-330200" algn="l">
              <a:lnSpc>
                <a:spcPct val="100000"/>
              </a:lnSpc>
              <a:spcBef>
                <a:spcPts val="600"/>
              </a:spcBef>
              <a:spcAft>
                <a:spcPts val="0"/>
              </a:spcAft>
              <a:buSzPts val="1600"/>
              <a:buChar char="▶"/>
              <a:defRPr/>
            </a:lvl2pPr>
            <a:lvl3pPr marL="1371600" lvl="2" indent="-355600" algn="l">
              <a:lnSpc>
                <a:spcPct val="100000"/>
              </a:lnSpc>
              <a:spcBef>
                <a:spcPts val="375"/>
              </a:spcBef>
              <a:spcAft>
                <a:spcPts val="0"/>
              </a:spcAft>
              <a:buSzPts val="2000"/>
              <a:buChar char="•"/>
              <a:defRPr/>
            </a:lvl3pPr>
            <a:lvl4pPr marL="1828800" lvl="3" indent="-342900" algn="l">
              <a:lnSpc>
                <a:spcPct val="100000"/>
              </a:lnSpc>
              <a:spcBef>
                <a:spcPts val="375"/>
              </a:spcBef>
              <a:spcAft>
                <a:spcPts val="0"/>
              </a:spcAft>
              <a:buSzPts val="1800"/>
              <a:buChar char="▪"/>
              <a:defRPr/>
            </a:lvl4pPr>
            <a:lvl5pPr marL="2286000" lvl="4" indent="-406400" algn="l">
              <a:lnSpc>
                <a:spcPct val="100000"/>
              </a:lnSpc>
              <a:spcBef>
                <a:spcPts val="1200"/>
              </a:spcBef>
              <a:spcAft>
                <a:spcPts val="0"/>
              </a:spcAft>
              <a:buClr>
                <a:schemeClr val="accent5"/>
              </a:buClr>
              <a:buSzPts val="2800"/>
              <a:buChar char="​"/>
              <a:defRPr/>
            </a:lvl5pPr>
            <a:lvl6pPr marL="2743200" lvl="5" indent="-228600" algn="l">
              <a:lnSpc>
                <a:spcPct val="100000"/>
              </a:lnSpc>
              <a:spcBef>
                <a:spcPts val="1200"/>
              </a:spcBef>
              <a:spcAft>
                <a:spcPts val="0"/>
              </a:spcAft>
              <a:buClr>
                <a:schemeClr val="dk2"/>
              </a:buClr>
              <a:buSzPts val="1800"/>
              <a:buNone/>
              <a:defRPr/>
            </a:lvl6pPr>
            <a:lvl7pPr marL="3200400" lvl="6" indent="-331470" algn="l">
              <a:lnSpc>
                <a:spcPct val="100000"/>
              </a:lnSpc>
              <a:spcBef>
                <a:spcPts val="375"/>
              </a:spcBef>
              <a:spcAft>
                <a:spcPts val="0"/>
              </a:spcAft>
              <a:buSzPts val="1620"/>
              <a:buChar char="▷"/>
              <a:defRPr/>
            </a:lvl7pPr>
            <a:lvl8pPr marL="3657600" lvl="7" indent="-354329" algn="l">
              <a:lnSpc>
                <a:spcPct val="100000"/>
              </a:lnSpc>
              <a:spcBef>
                <a:spcPts val="375"/>
              </a:spcBef>
              <a:spcAft>
                <a:spcPts val="0"/>
              </a:spcAft>
              <a:buSzPts val="1980"/>
              <a:buChar char="o"/>
              <a:defRPr/>
            </a:lvl8pPr>
            <a:lvl9pPr marL="4114800" lvl="8" indent="-342900" algn="l">
              <a:lnSpc>
                <a:spcPct val="100000"/>
              </a:lnSpc>
              <a:spcBef>
                <a:spcPts val="375"/>
              </a:spcBef>
              <a:spcAft>
                <a:spcPts val="0"/>
              </a:spcAft>
              <a:buSzPts val="1800"/>
              <a:buChar char="→"/>
              <a:defRPr/>
            </a:lvl9pPr>
          </a:lstStyle>
          <a:p>
            <a:endParaRPr/>
          </a:p>
        </p:txBody>
      </p:sp>
      <p:sp>
        <p:nvSpPr>
          <p:cNvPr id="55" name="Google Shape;55;p23"/>
          <p:cNvSpPr txBox="1">
            <a:spLocks noGrp="1"/>
          </p:cNvSpPr>
          <p:nvPr>
            <p:ph type="sldNum" idx="12"/>
          </p:nvPr>
        </p:nvSpPr>
        <p:spPr>
          <a:xfrm>
            <a:off x="8829892" y="4782557"/>
            <a:ext cx="236889"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56" name="Google Shape;56;p23"/>
          <p:cNvSpPr txBox="1">
            <a:spLocks noGrp="1"/>
          </p:cNvSpPr>
          <p:nvPr>
            <p:ph type="ftr" idx="11"/>
          </p:nvPr>
        </p:nvSpPr>
        <p:spPr>
          <a:xfrm>
            <a:off x="1399032" y="4736007"/>
            <a:ext cx="5805898"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9pPr>
          </a:lstStyle>
          <a:p>
            <a:endParaRPr/>
          </a:p>
        </p:txBody>
      </p:sp>
      <p:pic>
        <p:nvPicPr>
          <p:cNvPr id="57" name="Google Shape;57;p23"/>
          <p:cNvPicPr preferRelativeResize="0"/>
          <p:nvPr/>
        </p:nvPicPr>
        <p:blipFill rotWithShape="1">
          <a:blip r:embed="rId2">
            <a:alphaModFix/>
          </a:blip>
          <a:srcRect/>
          <a:stretch/>
        </p:blipFill>
        <p:spPr>
          <a:xfrm>
            <a:off x="393192" y="4413817"/>
            <a:ext cx="737480" cy="737480"/>
          </a:xfrm>
          <a:prstGeom prst="rect">
            <a:avLst/>
          </a:prstGeom>
          <a:noFill/>
          <a:ln>
            <a:noFill/>
          </a:ln>
        </p:spPr>
      </p:pic>
      <p:sp>
        <p:nvSpPr>
          <p:cNvPr id="58" name="Google Shape;58;p23"/>
          <p:cNvSpPr txBox="1">
            <a:spLocks noGrp="1"/>
          </p:cNvSpPr>
          <p:nvPr>
            <p:ph type="subTitle" idx="2"/>
          </p:nvPr>
        </p:nvSpPr>
        <p:spPr>
          <a:xfrm>
            <a:off x="393192" y="740664"/>
            <a:ext cx="8357616" cy="310896"/>
          </a:xfrm>
          <a:prstGeom prst="rect">
            <a:avLst/>
          </a:prstGeom>
          <a:noFill/>
          <a:ln>
            <a:noFill/>
          </a:ln>
        </p:spPr>
        <p:txBody>
          <a:bodyPr spcFirstLastPara="1" wrap="square" lIns="0" tIns="0" rIns="0" bIns="0" anchor="t" anchorCtr="0">
            <a:noAutofit/>
          </a:bodyPr>
          <a:lstStyle>
            <a:lvl1pPr lvl="0" algn="l">
              <a:lnSpc>
                <a:spcPct val="100000"/>
              </a:lnSpc>
              <a:spcBef>
                <a:spcPts val="300"/>
              </a:spcBef>
              <a:spcAft>
                <a:spcPts val="0"/>
              </a:spcAft>
              <a:buClr>
                <a:schemeClr val="dk1"/>
              </a:buClr>
              <a:buSzPts val="2400"/>
              <a:buNone/>
              <a:defRPr sz="2400" b="0" i="0">
                <a:solidFill>
                  <a:schemeClr val="dk1"/>
                </a:solidFill>
                <a:latin typeface="Libre Franklin Medium"/>
                <a:ea typeface="Libre Franklin Medium"/>
                <a:cs typeface="Libre Franklin Medium"/>
                <a:sym typeface="Libre Franklin Medium"/>
              </a:defRPr>
            </a:lvl1pPr>
            <a:lvl2pPr lvl="1" algn="ctr">
              <a:lnSpc>
                <a:spcPct val="100000"/>
              </a:lnSpc>
              <a:spcBef>
                <a:spcPts val="375"/>
              </a:spcBef>
              <a:spcAft>
                <a:spcPts val="0"/>
              </a:spcAft>
              <a:buSzPts val="1200"/>
              <a:buNone/>
              <a:defRPr sz="1500"/>
            </a:lvl2pPr>
            <a:lvl3pPr lvl="2" algn="ctr">
              <a:lnSpc>
                <a:spcPct val="100000"/>
              </a:lnSpc>
              <a:spcBef>
                <a:spcPts val="375"/>
              </a:spcBef>
              <a:spcAft>
                <a:spcPts val="0"/>
              </a:spcAft>
              <a:buSzPts val="1350"/>
              <a:buNone/>
              <a:defRPr sz="1350"/>
            </a:lvl3pPr>
            <a:lvl4pPr lvl="3" algn="ctr">
              <a:lnSpc>
                <a:spcPct val="100000"/>
              </a:lnSpc>
              <a:spcBef>
                <a:spcPts val="375"/>
              </a:spcBef>
              <a:spcAft>
                <a:spcPts val="0"/>
              </a:spcAft>
              <a:buSzPts val="1200"/>
              <a:buNone/>
              <a:defRPr sz="1200"/>
            </a:lvl4pPr>
            <a:lvl5pPr lvl="4" algn="ctr">
              <a:lnSpc>
                <a:spcPct val="100000"/>
              </a:lnSpc>
              <a:spcBef>
                <a:spcPts val="1200"/>
              </a:spcBef>
              <a:spcAft>
                <a:spcPts val="0"/>
              </a:spcAft>
              <a:buClr>
                <a:schemeClr val="accent5"/>
              </a:buClr>
              <a:buSzPts val="1200"/>
              <a:buNone/>
              <a:defRPr sz="1200"/>
            </a:lvl5pPr>
            <a:lvl6pPr lvl="5" algn="ctr">
              <a:lnSpc>
                <a:spcPct val="100000"/>
              </a:lnSpc>
              <a:spcBef>
                <a:spcPts val="1200"/>
              </a:spcBef>
              <a:spcAft>
                <a:spcPts val="0"/>
              </a:spcAft>
              <a:buClr>
                <a:schemeClr val="dk2"/>
              </a:buClr>
              <a:buSzPts val="1200"/>
              <a:buNone/>
              <a:defRPr sz="1200"/>
            </a:lvl6pPr>
            <a:lvl7pPr lvl="6" algn="ctr">
              <a:lnSpc>
                <a:spcPct val="100000"/>
              </a:lnSpc>
              <a:spcBef>
                <a:spcPts val="375"/>
              </a:spcBef>
              <a:spcAft>
                <a:spcPts val="0"/>
              </a:spcAft>
              <a:buSzPts val="1080"/>
              <a:buNone/>
              <a:defRPr sz="1200"/>
            </a:lvl7pPr>
            <a:lvl8pPr lvl="7" algn="ctr">
              <a:lnSpc>
                <a:spcPct val="100000"/>
              </a:lnSpc>
              <a:spcBef>
                <a:spcPts val="375"/>
              </a:spcBef>
              <a:spcAft>
                <a:spcPts val="0"/>
              </a:spcAft>
              <a:buSzPts val="1320"/>
              <a:buNone/>
              <a:defRPr sz="1200"/>
            </a:lvl8pPr>
            <a:lvl9pPr lvl="8" algn="ctr">
              <a:lnSpc>
                <a:spcPct val="100000"/>
              </a:lnSpc>
              <a:spcBef>
                <a:spcPts val="375"/>
              </a:spcBef>
              <a:spcAft>
                <a:spcPts val="0"/>
              </a:spcAft>
              <a:buSzPts val="1200"/>
              <a:buNone/>
              <a:defRPr sz="1200"/>
            </a:lvl9pPr>
          </a:lstStyle>
          <a:p>
            <a:endParaRPr/>
          </a:p>
        </p:txBody>
      </p:sp>
    </p:spTree>
    <p:extLst>
      <p:ext uri="{BB962C8B-B14F-4D97-AF65-F5344CB8AC3E}">
        <p14:creationId xmlns:p14="http://schemas.microsoft.com/office/powerpoint/2010/main" val="194526193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matchingName="Title, Subtitle, Content">
  <p:cSld name="Title, Subtitle, Content">
    <p:spTree>
      <p:nvGrpSpPr>
        <p:cNvPr id="1" name="Shape 27"/>
        <p:cNvGrpSpPr/>
        <p:nvPr/>
      </p:nvGrpSpPr>
      <p:grpSpPr>
        <a:xfrm>
          <a:off x="0" y="0"/>
          <a:ext cx="0" cy="0"/>
          <a:chOff x="0" y="0"/>
          <a:chExt cx="0" cy="0"/>
        </a:xfrm>
      </p:grpSpPr>
      <p:sp>
        <p:nvSpPr>
          <p:cNvPr id="28" name="Google Shape;28;p14"/>
          <p:cNvSpPr/>
          <p:nvPr/>
        </p:nvSpPr>
        <p:spPr>
          <a:xfrm>
            <a:off x="-37706" y="4684326"/>
            <a:ext cx="9181706" cy="468489"/>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29" name="Google Shape;29;p14"/>
          <p:cNvSpPr txBox="1">
            <a:spLocks noGrp="1"/>
          </p:cNvSpPr>
          <p:nvPr>
            <p:ph type="title"/>
          </p:nvPr>
        </p:nvSpPr>
        <p:spPr>
          <a:xfrm>
            <a:off x="393192" y="274320"/>
            <a:ext cx="8357616" cy="399137"/>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3000"/>
              <a:buFont typeface="Franklin Gothic"/>
              <a:buNone/>
              <a:defRPr sz="3000" b="1" i="0">
                <a:latin typeface="Franklin Gothic"/>
                <a:ea typeface="Franklin Gothic"/>
                <a:cs typeface="Franklin Gothic"/>
                <a:sym typeface="Franklin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14"/>
          <p:cNvSpPr txBox="1">
            <a:spLocks noGrp="1"/>
          </p:cNvSpPr>
          <p:nvPr>
            <p:ph type="body" idx="1"/>
          </p:nvPr>
        </p:nvSpPr>
        <p:spPr>
          <a:xfrm>
            <a:off x="393192" y="1314083"/>
            <a:ext cx="8357616" cy="2999651"/>
          </a:xfrm>
          <a:prstGeom prst="rect">
            <a:avLst/>
          </a:prstGeom>
          <a:noFill/>
          <a:ln>
            <a:noFill/>
          </a:ln>
        </p:spPr>
        <p:txBody>
          <a:bodyPr spcFirstLastPara="1" wrap="square" lIns="0" tIns="0" rIns="0" bIns="0" anchor="t" anchorCtr="0">
            <a:normAutofit/>
          </a:bodyPr>
          <a:lstStyle>
            <a:lvl1pPr marL="457200" lvl="0" indent="-381000" algn="l">
              <a:lnSpc>
                <a:spcPct val="100000"/>
              </a:lnSpc>
              <a:spcBef>
                <a:spcPts val="1800"/>
              </a:spcBef>
              <a:spcAft>
                <a:spcPts val="0"/>
              </a:spcAft>
              <a:buClr>
                <a:schemeClr val="dk1"/>
              </a:buClr>
              <a:buSzPts val="2400"/>
              <a:buChar char="​"/>
              <a:defRPr/>
            </a:lvl1pPr>
            <a:lvl2pPr marL="914400" lvl="1" indent="-330200" algn="l">
              <a:lnSpc>
                <a:spcPct val="100000"/>
              </a:lnSpc>
              <a:spcBef>
                <a:spcPts val="600"/>
              </a:spcBef>
              <a:spcAft>
                <a:spcPts val="0"/>
              </a:spcAft>
              <a:buSzPts val="1600"/>
              <a:buChar char="▶"/>
              <a:defRPr/>
            </a:lvl2pPr>
            <a:lvl3pPr marL="1371600" lvl="2" indent="-355600" algn="l">
              <a:lnSpc>
                <a:spcPct val="100000"/>
              </a:lnSpc>
              <a:spcBef>
                <a:spcPts val="375"/>
              </a:spcBef>
              <a:spcAft>
                <a:spcPts val="0"/>
              </a:spcAft>
              <a:buSzPts val="2000"/>
              <a:buChar char="•"/>
              <a:defRPr/>
            </a:lvl3pPr>
            <a:lvl4pPr marL="1828800" lvl="3" indent="-342900" algn="l">
              <a:lnSpc>
                <a:spcPct val="100000"/>
              </a:lnSpc>
              <a:spcBef>
                <a:spcPts val="375"/>
              </a:spcBef>
              <a:spcAft>
                <a:spcPts val="0"/>
              </a:spcAft>
              <a:buSzPts val="1800"/>
              <a:buChar char="▪"/>
              <a:defRPr/>
            </a:lvl4pPr>
            <a:lvl5pPr marL="2286000" lvl="4" indent="-406400" algn="l">
              <a:lnSpc>
                <a:spcPct val="100000"/>
              </a:lnSpc>
              <a:spcBef>
                <a:spcPts val="1200"/>
              </a:spcBef>
              <a:spcAft>
                <a:spcPts val="0"/>
              </a:spcAft>
              <a:buClr>
                <a:schemeClr val="accent5"/>
              </a:buClr>
              <a:buSzPts val="2800"/>
              <a:buChar char="​"/>
              <a:defRPr/>
            </a:lvl5pPr>
            <a:lvl6pPr marL="2743200" lvl="5" indent="-228600" algn="l">
              <a:lnSpc>
                <a:spcPct val="100000"/>
              </a:lnSpc>
              <a:spcBef>
                <a:spcPts val="1200"/>
              </a:spcBef>
              <a:spcAft>
                <a:spcPts val="0"/>
              </a:spcAft>
              <a:buClr>
                <a:schemeClr val="dk2"/>
              </a:buClr>
              <a:buSzPts val="1800"/>
              <a:buNone/>
              <a:defRPr/>
            </a:lvl6pPr>
            <a:lvl7pPr marL="3200400" lvl="6" indent="-331470" algn="l">
              <a:lnSpc>
                <a:spcPct val="100000"/>
              </a:lnSpc>
              <a:spcBef>
                <a:spcPts val="375"/>
              </a:spcBef>
              <a:spcAft>
                <a:spcPts val="0"/>
              </a:spcAft>
              <a:buSzPts val="1620"/>
              <a:buChar char="▷"/>
              <a:defRPr/>
            </a:lvl7pPr>
            <a:lvl8pPr marL="3657600" lvl="7" indent="-354329" algn="l">
              <a:lnSpc>
                <a:spcPct val="100000"/>
              </a:lnSpc>
              <a:spcBef>
                <a:spcPts val="375"/>
              </a:spcBef>
              <a:spcAft>
                <a:spcPts val="0"/>
              </a:spcAft>
              <a:buSzPts val="1980"/>
              <a:buChar char="o"/>
              <a:defRPr/>
            </a:lvl8pPr>
            <a:lvl9pPr marL="4114800" lvl="8" indent="-342900" algn="l">
              <a:lnSpc>
                <a:spcPct val="100000"/>
              </a:lnSpc>
              <a:spcBef>
                <a:spcPts val="375"/>
              </a:spcBef>
              <a:spcAft>
                <a:spcPts val="0"/>
              </a:spcAft>
              <a:buSzPts val="1800"/>
              <a:buChar char="→"/>
              <a:defRPr/>
            </a:lvl9pPr>
          </a:lstStyle>
          <a:p>
            <a:endParaRPr/>
          </a:p>
        </p:txBody>
      </p:sp>
      <p:sp>
        <p:nvSpPr>
          <p:cNvPr id="31" name="Google Shape;31;p14"/>
          <p:cNvSpPr txBox="1">
            <a:spLocks noGrp="1"/>
          </p:cNvSpPr>
          <p:nvPr>
            <p:ph type="sldNum" idx="12"/>
          </p:nvPr>
        </p:nvSpPr>
        <p:spPr>
          <a:xfrm>
            <a:off x="8829892" y="4782557"/>
            <a:ext cx="236889"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32" name="Google Shape;32;p14"/>
          <p:cNvSpPr txBox="1">
            <a:spLocks noGrp="1"/>
          </p:cNvSpPr>
          <p:nvPr>
            <p:ph type="ftr" idx="11"/>
          </p:nvPr>
        </p:nvSpPr>
        <p:spPr>
          <a:xfrm>
            <a:off x="1399032" y="4736007"/>
            <a:ext cx="5805898"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9pPr>
          </a:lstStyle>
          <a:p>
            <a:endParaRPr/>
          </a:p>
        </p:txBody>
      </p:sp>
      <p:pic>
        <p:nvPicPr>
          <p:cNvPr id="33" name="Google Shape;33;p14"/>
          <p:cNvPicPr preferRelativeResize="0"/>
          <p:nvPr/>
        </p:nvPicPr>
        <p:blipFill rotWithShape="1">
          <a:blip r:embed="rId2">
            <a:alphaModFix/>
          </a:blip>
          <a:srcRect/>
          <a:stretch/>
        </p:blipFill>
        <p:spPr>
          <a:xfrm>
            <a:off x="393192" y="4413817"/>
            <a:ext cx="737480" cy="737480"/>
          </a:xfrm>
          <a:prstGeom prst="rect">
            <a:avLst/>
          </a:prstGeom>
          <a:noFill/>
          <a:ln>
            <a:noFill/>
          </a:ln>
        </p:spPr>
      </p:pic>
      <p:sp>
        <p:nvSpPr>
          <p:cNvPr id="34" name="Google Shape;34;p14"/>
          <p:cNvSpPr txBox="1">
            <a:spLocks noGrp="1"/>
          </p:cNvSpPr>
          <p:nvPr>
            <p:ph type="subTitle" idx="2"/>
          </p:nvPr>
        </p:nvSpPr>
        <p:spPr>
          <a:xfrm>
            <a:off x="393192" y="740664"/>
            <a:ext cx="8357616" cy="310896"/>
          </a:xfrm>
          <a:prstGeom prst="rect">
            <a:avLst/>
          </a:prstGeom>
          <a:noFill/>
          <a:ln>
            <a:noFill/>
          </a:ln>
        </p:spPr>
        <p:txBody>
          <a:bodyPr spcFirstLastPara="1" wrap="square" lIns="0" tIns="0" rIns="0" bIns="0" anchor="t" anchorCtr="0">
            <a:noAutofit/>
          </a:bodyPr>
          <a:lstStyle>
            <a:lvl1pPr lvl="0" algn="l">
              <a:lnSpc>
                <a:spcPct val="100000"/>
              </a:lnSpc>
              <a:spcBef>
                <a:spcPts val="300"/>
              </a:spcBef>
              <a:spcAft>
                <a:spcPts val="0"/>
              </a:spcAft>
              <a:buClr>
                <a:schemeClr val="dk1"/>
              </a:buClr>
              <a:buSzPts val="2400"/>
              <a:buNone/>
              <a:defRPr sz="2400" b="0" i="0">
                <a:solidFill>
                  <a:schemeClr val="dk1"/>
                </a:solidFill>
                <a:latin typeface="Libre Franklin Medium"/>
                <a:ea typeface="Libre Franklin Medium"/>
                <a:cs typeface="Libre Franklin Medium"/>
                <a:sym typeface="Libre Franklin Medium"/>
              </a:defRPr>
            </a:lvl1pPr>
            <a:lvl2pPr lvl="1" algn="ctr">
              <a:lnSpc>
                <a:spcPct val="100000"/>
              </a:lnSpc>
              <a:spcBef>
                <a:spcPts val="375"/>
              </a:spcBef>
              <a:spcAft>
                <a:spcPts val="0"/>
              </a:spcAft>
              <a:buSzPts val="1200"/>
              <a:buNone/>
              <a:defRPr sz="1500"/>
            </a:lvl2pPr>
            <a:lvl3pPr lvl="2" algn="ctr">
              <a:lnSpc>
                <a:spcPct val="100000"/>
              </a:lnSpc>
              <a:spcBef>
                <a:spcPts val="375"/>
              </a:spcBef>
              <a:spcAft>
                <a:spcPts val="0"/>
              </a:spcAft>
              <a:buSzPts val="1350"/>
              <a:buNone/>
              <a:defRPr sz="1350"/>
            </a:lvl3pPr>
            <a:lvl4pPr lvl="3" algn="ctr">
              <a:lnSpc>
                <a:spcPct val="100000"/>
              </a:lnSpc>
              <a:spcBef>
                <a:spcPts val="375"/>
              </a:spcBef>
              <a:spcAft>
                <a:spcPts val="0"/>
              </a:spcAft>
              <a:buSzPts val="1200"/>
              <a:buNone/>
              <a:defRPr sz="1200"/>
            </a:lvl4pPr>
            <a:lvl5pPr lvl="4" algn="ctr">
              <a:lnSpc>
                <a:spcPct val="100000"/>
              </a:lnSpc>
              <a:spcBef>
                <a:spcPts val="1200"/>
              </a:spcBef>
              <a:spcAft>
                <a:spcPts val="0"/>
              </a:spcAft>
              <a:buClr>
                <a:schemeClr val="accent5"/>
              </a:buClr>
              <a:buSzPts val="1200"/>
              <a:buNone/>
              <a:defRPr sz="1200"/>
            </a:lvl5pPr>
            <a:lvl6pPr lvl="5" algn="ctr">
              <a:lnSpc>
                <a:spcPct val="100000"/>
              </a:lnSpc>
              <a:spcBef>
                <a:spcPts val="1200"/>
              </a:spcBef>
              <a:spcAft>
                <a:spcPts val="0"/>
              </a:spcAft>
              <a:buClr>
                <a:schemeClr val="dk2"/>
              </a:buClr>
              <a:buSzPts val="1200"/>
              <a:buNone/>
              <a:defRPr sz="1200"/>
            </a:lvl6pPr>
            <a:lvl7pPr lvl="6" algn="ctr">
              <a:lnSpc>
                <a:spcPct val="100000"/>
              </a:lnSpc>
              <a:spcBef>
                <a:spcPts val="375"/>
              </a:spcBef>
              <a:spcAft>
                <a:spcPts val="0"/>
              </a:spcAft>
              <a:buSzPts val="1080"/>
              <a:buNone/>
              <a:defRPr sz="1200"/>
            </a:lvl7pPr>
            <a:lvl8pPr lvl="7" algn="ctr">
              <a:lnSpc>
                <a:spcPct val="100000"/>
              </a:lnSpc>
              <a:spcBef>
                <a:spcPts val="375"/>
              </a:spcBef>
              <a:spcAft>
                <a:spcPts val="0"/>
              </a:spcAft>
              <a:buSzPts val="1320"/>
              <a:buNone/>
              <a:defRPr sz="1200"/>
            </a:lvl8pPr>
            <a:lvl9pPr lvl="8" algn="ctr">
              <a:lnSpc>
                <a:spcPct val="100000"/>
              </a:lnSpc>
              <a:spcBef>
                <a:spcPts val="375"/>
              </a:spcBef>
              <a:spcAft>
                <a:spcPts val="0"/>
              </a:spcAft>
              <a:buSzPts val="1200"/>
              <a:buNone/>
              <a:defRPr sz="1200"/>
            </a:lvl9pPr>
          </a:lstStyle>
          <a:p>
            <a:endParaRPr/>
          </a:p>
        </p:txBody>
      </p:sp>
    </p:spTree>
    <p:extLst>
      <p:ext uri="{BB962C8B-B14F-4D97-AF65-F5344CB8AC3E}">
        <p14:creationId xmlns:p14="http://schemas.microsoft.com/office/powerpoint/2010/main" val="61219681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35"/>
        <p:cNvGrpSpPr/>
        <p:nvPr/>
      </p:nvGrpSpPr>
      <p:grpSpPr>
        <a:xfrm>
          <a:off x="0" y="0"/>
          <a:ext cx="0" cy="0"/>
          <a:chOff x="0" y="0"/>
          <a:chExt cx="0" cy="0"/>
        </a:xfrm>
      </p:grpSpPr>
      <p:sp>
        <p:nvSpPr>
          <p:cNvPr id="36" name="Google Shape;36;p15"/>
          <p:cNvSpPr/>
          <p:nvPr/>
        </p:nvSpPr>
        <p:spPr>
          <a:xfrm>
            <a:off x="-37706" y="4684326"/>
            <a:ext cx="9181706" cy="468489"/>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37" name="Google Shape;37;p15"/>
          <p:cNvSpPr txBox="1">
            <a:spLocks noGrp="1"/>
          </p:cNvSpPr>
          <p:nvPr>
            <p:ph type="body" idx="1"/>
          </p:nvPr>
        </p:nvSpPr>
        <p:spPr>
          <a:xfrm>
            <a:off x="393192" y="1316736"/>
            <a:ext cx="2569464" cy="3090672"/>
          </a:xfrm>
          <a:prstGeom prst="rect">
            <a:avLst/>
          </a:prstGeom>
          <a:noFill/>
          <a:ln>
            <a:noFill/>
          </a:ln>
        </p:spPr>
        <p:txBody>
          <a:bodyPr spcFirstLastPara="1" wrap="square" lIns="0" tIns="0" rIns="0" bIns="0" anchor="t" anchorCtr="0">
            <a:normAutofit/>
          </a:bodyPr>
          <a:lstStyle>
            <a:lvl1pPr marL="457200" lvl="0" indent="-342900" algn="l">
              <a:lnSpc>
                <a:spcPct val="100000"/>
              </a:lnSpc>
              <a:spcBef>
                <a:spcPts val="1800"/>
              </a:spcBef>
              <a:spcAft>
                <a:spcPts val="0"/>
              </a:spcAft>
              <a:buClr>
                <a:schemeClr val="dk1"/>
              </a:buClr>
              <a:buSzPts val="1800"/>
              <a:buChar char="​"/>
              <a:defRPr/>
            </a:lvl1pPr>
            <a:lvl2pPr marL="914400" lvl="1" indent="-330200" algn="l">
              <a:lnSpc>
                <a:spcPct val="100000"/>
              </a:lnSpc>
              <a:spcBef>
                <a:spcPts val="600"/>
              </a:spcBef>
              <a:spcAft>
                <a:spcPts val="0"/>
              </a:spcAft>
              <a:buSzPts val="1600"/>
              <a:buChar char="▶"/>
              <a:defRPr/>
            </a:lvl2pPr>
            <a:lvl3pPr marL="1371600" lvl="2" indent="-355600" algn="l">
              <a:lnSpc>
                <a:spcPct val="100000"/>
              </a:lnSpc>
              <a:spcBef>
                <a:spcPts val="375"/>
              </a:spcBef>
              <a:spcAft>
                <a:spcPts val="0"/>
              </a:spcAft>
              <a:buSzPts val="2000"/>
              <a:buChar char="•"/>
              <a:defRPr/>
            </a:lvl3pPr>
            <a:lvl4pPr marL="1828800" lvl="3" indent="-342900" algn="l">
              <a:lnSpc>
                <a:spcPct val="100000"/>
              </a:lnSpc>
              <a:spcBef>
                <a:spcPts val="375"/>
              </a:spcBef>
              <a:spcAft>
                <a:spcPts val="0"/>
              </a:spcAft>
              <a:buSzPts val="1800"/>
              <a:buChar char="▪"/>
              <a:defRPr/>
            </a:lvl4pPr>
            <a:lvl5pPr marL="2286000" lvl="4" indent="-342900" algn="l">
              <a:lnSpc>
                <a:spcPct val="100000"/>
              </a:lnSpc>
              <a:spcBef>
                <a:spcPts val="1200"/>
              </a:spcBef>
              <a:spcAft>
                <a:spcPts val="0"/>
              </a:spcAft>
              <a:buClr>
                <a:schemeClr val="accent5"/>
              </a:buClr>
              <a:buSzPts val="1800"/>
              <a:buChar char="​"/>
              <a:defRPr/>
            </a:lvl5pPr>
            <a:lvl6pPr marL="2743200" lvl="5" indent="-228600" algn="l">
              <a:lnSpc>
                <a:spcPct val="100000"/>
              </a:lnSpc>
              <a:spcBef>
                <a:spcPts val="1200"/>
              </a:spcBef>
              <a:spcAft>
                <a:spcPts val="0"/>
              </a:spcAft>
              <a:buClr>
                <a:schemeClr val="dk2"/>
              </a:buClr>
              <a:buSzPts val="1800"/>
              <a:buNone/>
              <a:defRPr/>
            </a:lvl6pPr>
            <a:lvl7pPr marL="3200400" lvl="6" indent="-331470" algn="l">
              <a:lnSpc>
                <a:spcPct val="100000"/>
              </a:lnSpc>
              <a:spcBef>
                <a:spcPts val="375"/>
              </a:spcBef>
              <a:spcAft>
                <a:spcPts val="0"/>
              </a:spcAft>
              <a:buSzPts val="1620"/>
              <a:buChar char="▷"/>
              <a:defRPr/>
            </a:lvl7pPr>
            <a:lvl8pPr marL="3657600" lvl="7" indent="-354329" algn="l">
              <a:lnSpc>
                <a:spcPct val="100000"/>
              </a:lnSpc>
              <a:spcBef>
                <a:spcPts val="375"/>
              </a:spcBef>
              <a:spcAft>
                <a:spcPts val="0"/>
              </a:spcAft>
              <a:buSzPts val="1980"/>
              <a:buChar char="o"/>
              <a:defRPr/>
            </a:lvl8pPr>
            <a:lvl9pPr marL="4114800" lvl="8" indent="-342900" algn="l">
              <a:lnSpc>
                <a:spcPct val="100000"/>
              </a:lnSpc>
              <a:spcBef>
                <a:spcPts val="375"/>
              </a:spcBef>
              <a:spcAft>
                <a:spcPts val="0"/>
              </a:spcAft>
              <a:buSzPts val="1800"/>
              <a:buChar char="→"/>
              <a:defRPr/>
            </a:lvl9pPr>
          </a:lstStyle>
          <a:p>
            <a:endParaRPr/>
          </a:p>
        </p:txBody>
      </p:sp>
      <p:sp>
        <p:nvSpPr>
          <p:cNvPr id="38" name="Google Shape;38;p15"/>
          <p:cNvSpPr txBox="1">
            <a:spLocks noGrp="1"/>
          </p:cNvSpPr>
          <p:nvPr>
            <p:ph type="sldNum" idx="12"/>
          </p:nvPr>
        </p:nvSpPr>
        <p:spPr>
          <a:xfrm>
            <a:off x="8829892" y="4782557"/>
            <a:ext cx="236889"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39" name="Google Shape;39;p15"/>
          <p:cNvSpPr txBox="1">
            <a:spLocks noGrp="1"/>
          </p:cNvSpPr>
          <p:nvPr>
            <p:ph type="ftr" idx="11"/>
          </p:nvPr>
        </p:nvSpPr>
        <p:spPr>
          <a:xfrm>
            <a:off x="1399032" y="4736007"/>
            <a:ext cx="5805898"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9pPr>
          </a:lstStyle>
          <a:p>
            <a:endParaRPr/>
          </a:p>
        </p:txBody>
      </p:sp>
      <p:pic>
        <p:nvPicPr>
          <p:cNvPr id="40" name="Google Shape;40;p15"/>
          <p:cNvPicPr preferRelativeResize="0"/>
          <p:nvPr/>
        </p:nvPicPr>
        <p:blipFill rotWithShape="1">
          <a:blip r:embed="rId2">
            <a:alphaModFix/>
          </a:blip>
          <a:srcRect/>
          <a:stretch/>
        </p:blipFill>
        <p:spPr>
          <a:xfrm>
            <a:off x="393191" y="4413817"/>
            <a:ext cx="737480" cy="737480"/>
          </a:xfrm>
          <a:prstGeom prst="rect">
            <a:avLst/>
          </a:prstGeom>
          <a:noFill/>
          <a:ln>
            <a:noFill/>
          </a:ln>
        </p:spPr>
      </p:pic>
      <p:sp>
        <p:nvSpPr>
          <p:cNvPr id="41" name="Google Shape;41;p15"/>
          <p:cNvSpPr txBox="1">
            <a:spLocks noGrp="1"/>
          </p:cNvSpPr>
          <p:nvPr>
            <p:ph type="body" idx="2"/>
          </p:nvPr>
        </p:nvSpPr>
        <p:spPr>
          <a:xfrm>
            <a:off x="3236975" y="1316736"/>
            <a:ext cx="5513833" cy="3090672"/>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800"/>
              </a:spcBef>
              <a:spcAft>
                <a:spcPts val="0"/>
              </a:spcAft>
              <a:buClr>
                <a:schemeClr val="dk1"/>
              </a:buClr>
              <a:buSzPts val="1800"/>
              <a:buChar char="​"/>
              <a:defRPr/>
            </a:lvl1pPr>
            <a:lvl2pPr marL="914400" lvl="1" indent="-320040" algn="l">
              <a:lnSpc>
                <a:spcPct val="100000"/>
              </a:lnSpc>
              <a:spcBef>
                <a:spcPts val="600"/>
              </a:spcBef>
              <a:spcAft>
                <a:spcPts val="0"/>
              </a:spcAft>
              <a:buSzPts val="1440"/>
              <a:buChar char="▶"/>
              <a:defRPr/>
            </a:lvl2pPr>
            <a:lvl3pPr marL="1371600" lvl="2" indent="-342900" algn="l">
              <a:lnSpc>
                <a:spcPct val="100000"/>
              </a:lnSpc>
              <a:spcBef>
                <a:spcPts val="375"/>
              </a:spcBef>
              <a:spcAft>
                <a:spcPts val="0"/>
              </a:spcAft>
              <a:buSzPts val="1800"/>
              <a:buChar char="•"/>
              <a:defRPr/>
            </a:lvl3pPr>
            <a:lvl4pPr marL="1828800" lvl="3" indent="-342900" algn="l">
              <a:lnSpc>
                <a:spcPct val="100000"/>
              </a:lnSpc>
              <a:spcBef>
                <a:spcPts val="375"/>
              </a:spcBef>
              <a:spcAft>
                <a:spcPts val="0"/>
              </a:spcAft>
              <a:buSzPts val="1800"/>
              <a:buChar char="▪"/>
              <a:defRPr/>
            </a:lvl4pPr>
            <a:lvl5pPr marL="2286000" lvl="4" indent="-342900" algn="l">
              <a:lnSpc>
                <a:spcPct val="100000"/>
              </a:lnSpc>
              <a:spcBef>
                <a:spcPts val="1200"/>
              </a:spcBef>
              <a:spcAft>
                <a:spcPts val="0"/>
              </a:spcAft>
              <a:buClr>
                <a:schemeClr val="accent5"/>
              </a:buClr>
              <a:buSzPts val="1800"/>
              <a:buChar char="​"/>
              <a:defRPr/>
            </a:lvl5pPr>
            <a:lvl6pPr marL="2743200" lvl="5" indent="-228600" algn="l">
              <a:lnSpc>
                <a:spcPct val="100000"/>
              </a:lnSpc>
              <a:spcBef>
                <a:spcPts val="1200"/>
              </a:spcBef>
              <a:spcAft>
                <a:spcPts val="0"/>
              </a:spcAft>
              <a:buClr>
                <a:schemeClr val="dk2"/>
              </a:buClr>
              <a:buSzPts val="1800"/>
              <a:buNone/>
              <a:defRPr/>
            </a:lvl6pPr>
            <a:lvl7pPr marL="3200400" lvl="6" indent="-331470" algn="l">
              <a:lnSpc>
                <a:spcPct val="100000"/>
              </a:lnSpc>
              <a:spcBef>
                <a:spcPts val="375"/>
              </a:spcBef>
              <a:spcAft>
                <a:spcPts val="0"/>
              </a:spcAft>
              <a:buSzPts val="1620"/>
              <a:buChar char="▷"/>
              <a:defRPr/>
            </a:lvl7pPr>
            <a:lvl8pPr marL="3657600" lvl="7" indent="-354329" algn="l">
              <a:lnSpc>
                <a:spcPct val="100000"/>
              </a:lnSpc>
              <a:spcBef>
                <a:spcPts val="375"/>
              </a:spcBef>
              <a:spcAft>
                <a:spcPts val="0"/>
              </a:spcAft>
              <a:buSzPts val="1980"/>
              <a:buChar char="o"/>
              <a:defRPr/>
            </a:lvl8pPr>
            <a:lvl9pPr marL="4114800" lvl="8" indent="-342900" algn="l">
              <a:lnSpc>
                <a:spcPct val="100000"/>
              </a:lnSpc>
              <a:spcBef>
                <a:spcPts val="375"/>
              </a:spcBef>
              <a:spcAft>
                <a:spcPts val="0"/>
              </a:spcAft>
              <a:buSzPts val="1800"/>
              <a:buChar char="→"/>
              <a:defRPr/>
            </a:lvl9pPr>
          </a:lstStyle>
          <a:p>
            <a:endParaRPr/>
          </a:p>
        </p:txBody>
      </p:sp>
      <p:sp>
        <p:nvSpPr>
          <p:cNvPr id="42" name="Google Shape;42;p15"/>
          <p:cNvSpPr txBox="1">
            <a:spLocks noGrp="1"/>
          </p:cNvSpPr>
          <p:nvPr>
            <p:ph type="title"/>
          </p:nvPr>
        </p:nvSpPr>
        <p:spPr>
          <a:xfrm>
            <a:off x="393192" y="273844"/>
            <a:ext cx="8357616" cy="399137"/>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3000"/>
              <a:buFont typeface="Franklin Gothic"/>
              <a:buNone/>
              <a:defRPr sz="3000" b="1" i="0">
                <a:latin typeface="Franklin Gothic"/>
                <a:ea typeface="Franklin Gothic"/>
                <a:cs typeface="Franklin Gothic"/>
                <a:sym typeface="Franklin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15"/>
          <p:cNvSpPr txBox="1">
            <a:spLocks noGrp="1"/>
          </p:cNvSpPr>
          <p:nvPr>
            <p:ph type="subTitle" idx="3"/>
          </p:nvPr>
        </p:nvSpPr>
        <p:spPr>
          <a:xfrm>
            <a:off x="393192" y="736882"/>
            <a:ext cx="8357616" cy="306692"/>
          </a:xfrm>
          <a:prstGeom prst="rect">
            <a:avLst/>
          </a:prstGeom>
          <a:noFill/>
          <a:ln>
            <a:noFill/>
          </a:ln>
        </p:spPr>
        <p:txBody>
          <a:bodyPr spcFirstLastPara="1" wrap="square" lIns="0" tIns="0" rIns="0" bIns="0" anchor="t" anchorCtr="0">
            <a:noAutofit/>
          </a:bodyPr>
          <a:lstStyle>
            <a:lvl1pPr lvl="0" algn="l">
              <a:lnSpc>
                <a:spcPct val="100000"/>
              </a:lnSpc>
              <a:spcBef>
                <a:spcPts val="300"/>
              </a:spcBef>
              <a:spcAft>
                <a:spcPts val="0"/>
              </a:spcAft>
              <a:buClr>
                <a:schemeClr val="dk1"/>
              </a:buClr>
              <a:buSzPts val="2400"/>
              <a:buNone/>
              <a:defRPr sz="2400" b="0" i="0">
                <a:solidFill>
                  <a:schemeClr val="dk1"/>
                </a:solidFill>
                <a:latin typeface="Libre Franklin Medium"/>
                <a:ea typeface="Libre Franklin Medium"/>
                <a:cs typeface="Libre Franklin Medium"/>
                <a:sym typeface="Libre Franklin Medium"/>
              </a:defRPr>
            </a:lvl1pPr>
            <a:lvl2pPr lvl="1" algn="ctr">
              <a:lnSpc>
                <a:spcPct val="100000"/>
              </a:lnSpc>
              <a:spcBef>
                <a:spcPts val="375"/>
              </a:spcBef>
              <a:spcAft>
                <a:spcPts val="0"/>
              </a:spcAft>
              <a:buSzPts val="1200"/>
              <a:buNone/>
              <a:defRPr sz="1500"/>
            </a:lvl2pPr>
            <a:lvl3pPr lvl="2" algn="ctr">
              <a:lnSpc>
                <a:spcPct val="100000"/>
              </a:lnSpc>
              <a:spcBef>
                <a:spcPts val="375"/>
              </a:spcBef>
              <a:spcAft>
                <a:spcPts val="0"/>
              </a:spcAft>
              <a:buSzPts val="1350"/>
              <a:buNone/>
              <a:defRPr sz="1350"/>
            </a:lvl3pPr>
            <a:lvl4pPr lvl="3" algn="ctr">
              <a:lnSpc>
                <a:spcPct val="100000"/>
              </a:lnSpc>
              <a:spcBef>
                <a:spcPts val="375"/>
              </a:spcBef>
              <a:spcAft>
                <a:spcPts val="0"/>
              </a:spcAft>
              <a:buSzPts val="1200"/>
              <a:buNone/>
              <a:defRPr sz="1200"/>
            </a:lvl4pPr>
            <a:lvl5pPr lvl="4" algn="ctr">
              <a:lnSpc>
                <a:spcPct val="100000"/>
              </a:lnSpc>
              <a:spcBef>
                <a:spcPts val="1200"/>
              </a:spcBef>
              <a:spcAft>
                <a:spcPts val="0"/>
              </a:spcAft>
              <a:buClr>
                <a:schemeClr val="accent5"/>
              </a:buClr>
              <a:buSzPts val="1200"/>
              <a:buNone/>
              <a:defRPr sz="1200"/>
            </a:lvl5pPr>
            <a:lvl6pPr lvl="5" algn="ctr">
              <a:lnSpc>
                <a:spcPct val="100000"/>
              </a:lnSpc>
              <a:spcBef>
                <a:spcPts val="1200"/>
              </a:spcBef>
              <a:spcAft>
                <a:spcPts val="0"/>
              </a:spcAft>
              <a:buClr>
                <a:schemeClr val="dk2"/>
              </a:buClr>
              <a:buSzPts val="1200"/>
              <a:buNone/>
              <a:defRPr sz="1200"/>
            </a:lvl6pPr>
            <a:lvl7pPr lvl="6" algn="ctr">
              <a:lnSpc>
                <a:spcPct val="100000"/>
              </a:lnSpc>
              <a:spcBef>
                <a:spcPts val="375"/>
              </a:spcBef>
              <a:spcAft>
                <a:spcPts val="0"/>
              </a:spcAft>
              <a:buSzPts val="1080"/>
              <a:buNone/>
              <a:defRPr sz="1200"/>
            </a:lvl7pPr>
            <a:lvl8pPr lvl="7" algn="ctr">
              <a:lnSpc>
                <a:spcPct val="100000"/>
              </a:lnSpc>
              <a:spcBef>
                <a:spcPts val="375"/>
              </a:spcBef>
              <a:spcAft>
                <a:spcPts val="0"/>
              </a:spcAft>
              <a:buSzPts val="1320"/>
              <a:buNone/>
              <a:defRPr sz="1200"/>
            </a:lvl8pPr>
            <a:lvl9pPr lvl="8" algn="ctr">
              <a:lnSpc>
                <a:spcPct val="100000"/>
              </a:lnSpc>
              <a:spcBef>
                <a:spcPts val="375"/>
              </a:spcBef>
              <a:spcAft>
                <a:spcPts val="0"/>
              </a:spcAft>
              <a:buSzPts val="1200"/>
              <a:buNone/>
              <a:defRPr sz="1200"/>
            </a:lvl9pPr>
          </a:lstStyle>
          <a:p>
            <a:endParaRPr/>
          </a:p>
        </p:txBody>
      </p:sp>
    </p:spTree>
    <p:extLst>
      <p:ext uri="{BB962C8B-B14F-4D97-AF65-F5344CB8AC3E}">
        <p14:creationId xmlns:p14="http://schemas.microsoft.com/office/powerpoint/2010/main" val="5631476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matchingName="Three Column Icon Layout">
  <p:cSld name="Three Column Icon Layout">
    <p:spTree>
      <p:nvGrpSpPr>
        <p:cNvPr id="1" name="Shape 44"/>
        <p:cNvGrpSpPr/>
        <p:nvPr/>
      </p:nvGrpSpPr>
      <p:grpSpPr>
        <a:xfrm>
          <a:off x="0" y="0"/>
          <a:ext cx="0" cy="0"/>
          <a:chOff x="0" y="0"/>
          <a:chExt cx="0" cy="0"/>
        </a:xfrm>
      </p:grpSpPr>
      <p:cxnSp>
        <p:nvCxnSpPr>
          <p:cNvPr id="45" name="Google Shape;45;p16"/>
          <p:cNvCxnSpPr/>
          <p:nvPr/>
        </p:nvCxnSpPr>
        <p:spPr>
          <a:xfrm>
            <a:off x="1901902" y="2191395"/>
            <a:ext cx="5333261" cy="0"/>
          </a:xfrm>
          <a:prstGeom prst="straightConnector1">
            <a:avLst/>
          </a:prstGeom>
          <a:noFill/>
          <a:ln w="76200" cap="flat" cmpd="sng">
            <a:solidFill>
              <a:schemeClr val="dk1"/>
            </a:solidFill>
            <a:prstDash val="solid"/>
            <a:miter lim="800000"/>
            <a:headEnd type="none" w="sm" len="sm"/>
            <a:tailEnd type="none" w="sm" len="sm"/>
          </a:ln>
        </p:spPr>
      </p:cxnSp>
      <p:sp>
        <p:nvSpPr>
          <p:cNvPr id="46" name="Google Shape;46;p16"/>
          <p:cNvSpPr/>
          <p:nvPr/>
        </p:nvSpPr>
        <p:spPr>
          <a:xfrm>
            <a:off x="1248562" y="1538054"/>
            <a:ext cx="1306682" cy="1306682"/>
          </a:xfrm>
          <a:prstGeom prst="ellipse">
            <a:avLst/>
          </a:prstGeom>
          <a:solidFill>
            <a:schemeClr val="accent1"/>
          </a:solidFill>
          <a:ln w="762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13"/>
              <a:buFont typeface="Arial"/>
              <a:buNone/>
            </a:pPr>
            <a:endParaRPr sz="1013" b="0" i="0" u="none" strike="noStrike" cap="none">
              <a:solidFill>
                <a:schemeClr val="lt1"/>
              </a:solidFill>
              <a:latin typeface="Arial"/>
              <a:ea typeface="Arial"/>
              <a:cs typeface="Arial"/>
              <a:sym typeface="Arial"/>
            </a:endParaRPr>
          </a:p>
        </p:txBody>
      </p:sp>
      <p:sp>
        <p:nvSpPr>
          <p:cNvPr id="47" name="Google Shape;47;p16"/>
          <p:cNvSpPr>
            <a:spLocks noGrp="1"/>
          </p:cNvSpPr>
          <p:nvPr>
            <p:ph type="pic" idx="2"/>
          </p:nvPr>
        </p:nvSpPr>
        <p:spPr>
          <a:xfrm>
            <a:off x="1465433" y="1753101"/>
            <a:ext cx="886809" cy="916969"/>
          </a:xfrm>
          <a:prstGeom prst="rect">
            <a:avLst/>
          </a:prstGeom>
          <a:noFill/>
          <a:ln>
            <a:noFill/>
          </a:ln>
        </p:spPr>
      </p:sp>
      <p:sp>
        <p:nvSpPr>
          <p:cNvPr id="48" name="Google Shape;48;p16"/>
          <p:cNvSpPr txBox="1">
            <a:spLocks noGrp="1"/>
          </p:cNvSpPr>
          <p:nvPr>
            <p:ph type="body" idx="1"/>
          </p:nvPr>
        </p:nvSpPr>
        <p:spPr>
          <a:xfrm>
            <a:off x="714375" y="3058998"/>
            <a:ext cx="2375055" cy="565952"/>
          </a:xfrm>
          <a:prstGeom prst="rect">
            <a:avLst/>
          </a:prstGeom>
          <a:noFill/>
          <a:ln>
            <a:noFill/>
          </a:ln>
        </p:spPr>
        <p:txBody>
          <a:bodyPr spcFirstLastPara="1" wrap="square" lIns="0" tIns="0" rIns="0" bIns="0" anchor="t" anchorCtr="0">
            <a:normAutofit/>
          </a:bodyPr>
          <a:lstStyle>
            <a:lvl1pPr marL="457200" lvl="0" indent="-228600" algn="ctr">
              <a:lnSpc>
                <a:spcPct val="100000"/>
              </a:lnSpc>
              <a:spcBef>
                <a:spcPts val="1800"/>
              </a:spcBef>
              <a:spcAft>
                <a:spcPts val="0"/>
              </a:spcAft>
              <a:buClr>
                <a:schemeClr val="dk1"/>
              </a:buClr>
              <a:buSzPts val="1710"/>
              <a:buFont typeface="Arial"/>
              <a:buNone/>
              <a:defRPr sz="1800" b="1">
                <a:latin typeface="Arial"/>
                <a:ea typeface="Arial"/>
                <a:cs typeface="Arial"/>
                <a:sym typeface="Arial"/>
              </a:defRPr>
            </a:lvl1pPr>
            <a:lvl2pPr marL="914400" lvl="1" indent="-228600" algn="l">
              <a:lnSpc>
                <a:spcPct val="100000"/>
              </a:lnSpc>
              <a:spcBef>
                <a:spcPts val="600"/>
              </a:spcBef>
              <a:spcAft>
                <a:spcPts val="0"/>
              </a:spcAft>
              <a:buClr>
                <a:schemeClr val="dk2"/>
              </a:buClr>
              <a:buSzPts val="2000"/>
              <a:buFont typeface="Arial"/>
              <a:buNone/>
              <a:defRPr>
                <a:latin typeface="Roboto"/>
                <a:ea typeface="Roboto"/>
                <a:cs typeface="Roboto"/>
                <a:sym typeface="Roboto"/>
              </a:defRPr>
            </a:lvl2pPr>
            <a:lvl3pPr marL="1371600" lvl="2" indent="-228600" algn="l">
              <a:lnSpc>
                <a:spcPct val="100000"/>
              </a:lnSpc>
              <a:spcBef>
                <a:spcPts val="375"/>
              </a:spcBef>
              <a:spcAft>
                <a:spcPts val="0"/>
              </a:spcAft>
              <a:buClr>
                <a:schemeClr val="dk2"/>
              </a:buClr>
              <a:buSzPts val="2000"/>
              <a:buFont typeface="Arial"/>
              <a:buNone/>
              <a:defRPr>
                <a:latin typeface="Roboto"/>
                <a:ea typeface="Roboto"/>
                <a:cs typeface="Roboto"/>
                <a:sym typeface="Roboto"/>
              </a:defRPr>
            </a:lvl3pPr>
            <a:lvl4pPr marL="1828800" lvl="3" indent="-228600" algn="l">
              <a:lnSpc>
                <a:spcPct val="100000"/>
              </a:lnSpc>
              <a:spcBef>
                <a:spcPts val="375"/>
              </a:spcBef>
              <a:spcAft>
                <a:spcPts val="0"/>
              </a:spcAft>
              <a:buClr>
                <a:schemeClr val="dk2"/>
              </a:buClr>
              <a:buSzPts val="1800"/>
              <a:buFont typeface="Arial"/>
              <a:buNone/>
              <a:defRPr>
                <a:latin typeface="Roboto"/>
                <a:ea typeface="Roboto"/>
                <a:cs typeface="Roboto"/>
                <a:sym typeface="Roboto"/>
              </a:defRPr>
            </a:lvl4pPr>
            <a:lvl5pPr marL="2286000" lvl="4" indent="-228600" algn="l">
              <a:lnSpc>
                <a:spcPct val="100000"/>
              </a:lnSpc>
              <a:spcBef>
                <a:spcPts val="1200"/>
              </a:spcBef>
              <a:spcAft>
                <a:spcPts val="0"/>
              </a:spcAft>
              <a:buClr>
                <a:schemeClr val="dk2"/>
              </a:buClr>
              <a:buSzPts val="2800"/>
              <a:buFont typeface="Arial"/>
              <a:buNone/>
              <a:defRPr>
                <a:latin typeface="Roboto"/>
                <a:ea typeface="Roboto"/>
                <a:cs typeface="Roboto"/>
                <a:sym typeface="Roboto"/>
              </a:defRPr>
            </a:lvl5pPr>
            <a:lvl6pPr marL="2743200" lvl="5" indent="-228600" algn="l">
              <a:lnSpc>
                <a:spcPct val="100000"/>
              </a:lnSpc>
              <a:spcBef>
                <a:spcPts val="1200"/>
              </a:spcBef>
              <a:spcAft>
                <a:spcPts val="0"/>
              </a:spcAft>
              <a:buClr>
                <a:schemeClr val="dk2"/>
              </a:buClr>
              <a:buSzPts val="1800"/>
              <a:buNone/>
              <a:defRPr/>
            </a:lvl6pPr>
            <a:lvl7pPr marL="3200400" lvl="6" indent="-331470" algn="l">
              <a:lnSpc>
                <a:spcPct val="100000"/>
              </a:lnSpc>
              <a:spcBef>
                <a:spcPts val="375"/>
              </a:spcBef>
              <a:spcAft>
                <a:spcPts val="0"/>
              </a:spcAft>
              <a:buSzPts val="1620"/>
              <a:buChar char="▷"/>
              <a:defRPr/>
            </a:lvl7pPr>
            <a:lvl8pPr marL="3657600" lvl="7" indent="-354329" algn="l">
              <a:lnSpc>
                <a:spcPct val="100000"/>
              </a:lnSpc>
              <a:spcBef>
                <a:spcPts val="375"/>
              </a:spcBef>
              <a:spcAft>
                <a:spcPts val="0"/>
              </a:spcAft>
              <a:buSzPts val="1980"/>
              <a:buChar char="o"/>
              <a:defRPr/>
            </a:lvl8pPr>
            <a:lvl9pPr marL="4114800" lvl="8" indent="-342900" algn="l">
              <a:lnSpc>
                <a:spcPct val="100000"/>
              </a:lnSpc>
              <a:spcBef>
                <a:spcPts val="375"/>
              </a:spcBef>
              <a:spcAft>
                <a:spcPts val="0"/>
              </a:spcAft>
              <a:buSzPts val="1800"/>
              <a:buChar char="→"/>
              <a:defRPr/>
            </a:lvl9pPr>
          </a:lstStyle>
          <a:p>
            <a:endParaRPr/>
          </a:p>
        </p:txBody>
      </p:sp>
      <p:sp>
        <p:nvSpPr>
          <p:cNvPr id="49" name="Google Shape;49;p16"/>
          <p:cNvSpPr/>
          <p:nvPr/>
        </p:nvSpPr>
        <p:spPr>
          <a:xfrm>
            <a:off x="3923962" y="1538056"/>
            <a:ext cx="1306682" cy="1306682"/>
          </a:xfrm>
          <a:prstGeom prst="ellipse">
            <a:avLst/>
          </a:prstGeom>
          <a:solidFill>
            <a:schemeClr val="accent1"/>
          </a:solidFill>
          <a:ln w="762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13"/>
              <a:buFont typeface="Arial"/>
              <a:buNone/>
            </a:pPr>
            <a:endParaRPr sz="1013" b="0" i="0" u="none" strike="noStrike" cap="none">
              <a:solidFill>
                <a:schemeClr val="lt1"/>
              </a:solidFill>
              <a:latin typeface="Arial"/>
              <a:ea typeface="Arial"/>
              <a:cs typeface="Arial"/>
              <a:sym typeface="Arial"/>
            </a:endParaRPr>
          </a:p>
        </p:txBody>
      </p:sp>
      <p:sp>
        <p:nvSpPr>
          <p:cNvPr id="50" name="Google Shape;50;p16"/>
          <p:cNvSpPr>
            <a:spLocks noGrp="1"/>
          </p:cNvSpPr>
          <p:nvPr>
            <p:ph type="pic" idx="3"/>
          </p:nvPr>
        </p:nvSpPr>
        <p:spPr>
          <a:xfrm>
            <a:off x="4125128" y="1732911"/>
            <a:ext cx="886809" cy="916969"/>
          </a:xfrm>
          <a:prstGeom prst="rect">
            <a:avLst/>
          </a:prstGeom>
          <a:noFill/>
          <a:ln>
            <a:noFill/>
          </a:ln>
        </p:spPr>
      </p:sp>
      <p:sp>
        <p:nvSpPr>
          <p:cNvPr id="51" name="Google Shape;51;p16"/>
          <p:cNvSpPr txBox="1">
            <a:spLocks noGrp="1"/>
          </p:cNvSpPr>
          <p:nvPr>
            <p:ph type="body" idx="4"/>
          </p:nvPr>
        </p:nvSpPr>
        <p:spPr>
          <a:xfrm>
            <a:off x="3462289" y="3058998"/>
            <a:ext cx="2230029" cy="565952"/>
          </a:xfrm>
          <a:prstGeom prst="rect">
            <a:avLst/>
          </a:prstGeom>
          <a:noFill/>
          <a:ln>
            <a:noFill/>
          </a:ln>
        </p:spPr>
        <p:txBody>
          <a:bodyPr spcFirstLastPara="1" wrap="square" lIns="0" tIns="0" rIns="0" bIns="0" anchor="t" anchorCtr="0">
            <a:normAutofit/>
          </a:bodyPr>
          <a:lstStyle>
            <a:lvl1pPr marL="457200" lvl="0" indent="-228600" algn="ctr">
              <a:lnSpc>
                <a:spcPct val="100000"/>
              </a:lnSpc>
              <a:spcBef>
                <a:spcPts val="1800"/>
              </a:spcBef>
              <a:spcAft>
                <a:spcPts val="0"/>
              </a:spcAft>
              <a:buClr>
                <a:schemeClr val="dk1"/>
              </a:buClr>
              <a:buSzPts val="1710"/>
              <a:buFont typeface="Arial"/>
              <a:buNone/>
              <a:defRPr sz="1800" b="1">
                <a:latin typeface="Arial"/>
                <a:ea typeface="Arial"/>
                <a:cs typeface="Arial"/>
                <a:sym typeface="Arial"/>
              </a:defRPr>
            </a:lvl1pPr>
            <a:lvl2pPr marL="914400" lvl="1" indent="-228600" algn="l">
              <a:lnSpc>
                <a:spcPct val="100000"/>
              </a:lnSpc>
              <a:spcBef>
                <a:spcPts val="600"/>
              </a:spcBef>
              <a:spcAft>
                <a:spcPts val="0"/>
              </a:spcAft>
              <a:buClr>
                <a:schemeClr val="dk2"/>
              </a:buClr>
              <a:buSzPts val="2000"/>
              <a:buFont typeface="Arial"/>
              <a:buNone/>
              <a:defRPr>
                <a:latin typeface="Roboto"/>
                <a:ea typeface="Roboto"/>
                <a:cs typeface="Roboto"/>
                <a:sym typeface="Roboto"/>
              </a:defRPr>
            </a:lvl2pPr>
            <a:lvl3pPr marL="1371600" lvl="2" indent="-228600" algn="l">
              <a:lnSpc>
                <a:spcPct val="100000"/>
              </a:lnSpc>
              <a:spcBef>
                <a:spcPts val="375"/>
              </a:spcBef>
              <a:spcAft>
                <a:spcPts val="0"/>
              </a:spcAft>
              <a:buClr>
                <a:schemeClr val="dk2"/>
              </a:buClr>
              <a:buSzPts val="2000"/>
              <a:buFont typeface="Arial"/>
              <a:buNone/>
              <a:defRPr>
                <a:latin typeface="Roboto"/>
                <a:ea typeface="Roboto"/>
                <a:cs typeface="Roboto"/>
                <a:sym typeface="Roboto"/>
              </a:defRPr>
            </a:lvl3pPr>
            <a:lvl4pPr marL="1828800" lvl="3" indent="-228600" algn="l">
              <a:lnSpc>
                <a:spcPct val="100000"/>
              </a:lnSpc>
              <a:spcBef>
                <a:spcPts val="375"/>
              </a:spcBef>
              <a:spcAft>
                <a:spcPts val="0"/>
              </a:spcAft>
              <a:buClr>
                <a:schemeClr val="dk2"/>
              </a:buClr>
              <a:buSzPts val="1800"/>
              <a:buFont typeface="Arial"/>
              <a:buNone/>
              <a:defRPr>
                <a:latin typeface="Roboto"/>
                <a:ea typeface="Roboto"/>
                <a:cs typeface="Roboto"/>
                <a:sym typeface="Roboto"/>
              </a:defRPr>
            </a:lvl4pPr>
            <a:lvl5pPr marL="2286000" lvl="4" indent="-228600" algn="l">
              <a:lnSpc>
                <a:spcPct val="100000"/>
              </a:lnSpc>
              <a:spcBef>
                <a:spcPts val="1200"/>
              </a:spcBef>
              <a:spcAft>
                <a:spcPts val="0"/>
              </a:spcAft>
              <a:buClr>
                <a:schemeClr val="dk2"/>
              </a:buClr>
              <a:buSzPts val="2800"/>
              <a:buFont typeface="Arial"/>
              <a:buNone/>
              <a:defRPr>
                <a:latin typeface="Roboto"/>
                <a:ea typeface="Roboto"/>
                <a:cs typeface="Roboto"/>
                <a:sym typeface="Roboto"/>
              </a:defRPr>
            </a:lvl5pPr>
            <a:lvl6pPr marL="2743200" lvl="5" indent="-228600" algn="l">
              <a:lnSpc>
                <a:spcPct val="100000"/>
              </a:lnSpc>
              <a:spcBef>
                <a:spcPts val="1200"/>
              </a:spcBef>
              <a:spcAft>
                <a:spcPts val="0"/>
              </a:spcAft>
              <a:buClr>
                <a:schemeClr val="dk2"/>
              </a:buClr>
              <a:buSzPts val="1800"/>
              <a:buNone/>
              <a:defRPr/>
            </a:lvl6pPr>
            <a:lvl7pPr marL="3200400" lvl="6" indent="-331470" algn="l">
              <a:lnSpc>
                <a:spcPct val="100000"/>
              </a:lnSpc>
              <a:spcBef>
                <a:spcPts val="375"/>
              </a:spcBef>
              <a:spcAft>
                <a:spcPts val="0"/>
              </a:spcAft>
              <a:buSzPts val="1620"/>
              <a:buChar char="▷"/>
              <a:defRPr/>
            </a:lvl7pPr>
            <a:lvl8pPr marL="3657600" lvl="7" indent="-354329" algn="l">
              <a:lnSpc>
                <a:spcPct val="100000"/>
              </a:lnSpc>
              <a:spcBef>
                <a:spcPts val="375"/>
              </a:spcBef>
              <a:spcAft>
                <a:spcPts val="0"/>
              </a:spcAft>
              <a:buSzPts val="1980"/>
              <a:buChar char="o"/>
              <a:defRPr/>
            </a:lvl8pPr>
            <a:lvl9pPr marL="4114800" lvl="8" indent="-342900" algn="l">
              <a:lnSpc>
                <a:spcPct val="100000"/>
              </a:lnSpc>
              <a:spcBef>
                <a:spcPts val="375"/>
              </a:spcBef>
              <a:spcAft>
                <a:spcPts val="0"/>
              </a:spcAft>
              <a:buSzPts val="1800"/>
              <a:buChar char="→"/>
              <a:defRPr/>
            </a:lvl9pPr>
          </a:lstStyle>
          <a:p>
            <a:endParaRPr/>
          </a:p>
        </p:txBody>
      </p:sp>
      <p:sp>
        <p:nvSpPr>
          <p:cNvPr id="52" name="Google Shape;52;p16"/>
          <p:cNvSpPr/>
          <p:nvPr/>
        </p:nvSpPr>
        <p:spPr>
          <a:xfrm>
            <a:off x="6581822" y="1538056"/>
            <a:ext cx="1306682" cy="1306682"/>
          </a:xfrm>
          <a:prstGeom prst="ellipse">
            <a:avLst/>
          </a:prstGeom>
          <a:solidFill>
            <a:schemeClr val="accent1"/>
          </a:solidFill>
          <a:ln w="762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13"/>
              <a:buFont typeface="Arial"/>
              <a:buNone/>
            </a:pPr>
            <a:endParaRPr sz="1013" b="0" i="0" u="none" strike="noStrike" cap="none">
              <a:solidFill>
                <a:schemeClr val="lt1"/>
              </a:solidFill>
              <a:latin typeface="Arial"/>
              <a:ea typeface="Arial"/>
              <a:cs typeface="Arial"/>
              <a:sym typeface="Arial"/>
            </a:endParaRPr>
          </a:p>
        </p:txBody>
      </p:sp>
      <p:sp>
        <p:nvSpPr>
          <p:cNvPr id="53" name="Google Shape;53;p16"/>
          <p:cNvSpPr>
            <a:spLocks noGrp="1"/>
          </p:cNvSpPr>
          <p:nvPr>
            <p:ph type="pic" idx="5"/>
          </p:nvPr>
        </p:nvSpPr>
        <p:spPr>
          <a:xfrm>
            <a:off x="6784824" y="1724352"/>
            <a:ext cx="886809" cy="916969"/>
          </a:xfrm>
          <a:prstGeom prst="rect">
            <a:avLst/>
          </a:prstGeom>
          <a:noFill/>
          <a:ln>
            <a:noFill/>
          </a:ln>
        </p:spPr>
      </p:sp>
      <p:sp>
        <p:nvSpPr>
          <p:cNvPr id="54" name="Google Shape;54;p16"/>
          <p:cNvSpPr txBox="1">
            <a:spLocks noGrp="1"/>
          </p:cNvSpPr>
          <p:nvPr>
            <p:ph type="body" idx="6"/>
          </p:nvPr>
        </p:nvSpPr>
        <p:spPr>
          <a:xfrm>
            <a:off x="6047636" y="3058997"/>
            <a:ext cx="2375055" cy="565952"/>
          </a:xfrm>
          <a:prstGeom prst="rect">
            <a:avLst/>
          </a:prstGeom>
          <a:noFill/>
          <a:ln>
            <a:noFill/>
          </a:ln>
        </p:spPr>
        <p:txBody>
          <a:bodyPr spcFirstLastPara="1" wrap="square" lIns="0" tIns="0" rIns="0" bIns="0" anchor="t" anchorCtr="0">
            <a:normAutofit/>
          </a:bodyPr>
          <a:lstStyle>
            <a:lvl1pPr marL="457200" lvl="0" indent="-228600" algn="ctr">
              <a:lnSpc>
                <a:spcPct val="100000"/>
              </a:lnSpc>
              <a:spcBef>
                <a:spcPts val="1800"/>
              </a:spcBef>
              <a:spcAft>
                <a:spcPts val="0"/>
              </a:spcAft>
              <a:buClr>
                <a:schemeClr val="dk1"/>
              </a:buClr>
              <a:buSzPts val="1710"/>
              <a:buFont typeface="Arial"/>
              <a:buNone/>
              <a:defRPr sz="1800" b="1">
                <a:latin typeface="Arial"/>
                <a:ea typeface="Arial"/>
                <a:cs typeface="Arial"/>
                <a:sym typeface="Arial"/>
              </a:defRPr>
            </a:lvl1pPr>
            <a:lvl2pPr marL="914400" lvl="1" indent="-228600" algn="l">
              <a:lnSpc>
                <a:spcPct val="100000"/>
              </a:lnSpc>
              <a:spcBef>
                <a:spcPts val="600"/>
              </a:spcBef>
              <a:spcAft>
                <a:spcPts val="0"/>
              </a:spcAft>
              <a:buClr>
                <a:schemeClr val="dk2"/>
              </a:buClr>
              <a:buSzPts val="2000"/>
              <a:buFont typeface="Arial"/>
              <a:buNone/>
              <a:defRPr>
                <a:latin typeface="Roboto"/>
                <a:ea typeface="Roboto"/>
                <a:cs typeface="Roboto"/>
                <a:sym typeface="Roboto"/>
              </a:defRPr>
            </a:lvl2pPr>
            <a:lvl3pPr marL="1371600" lvl="2" indent="-228600" algn="l">
              <a:lnSpc>
                <a:spcPct val="100000"/>
              </a:lnSpc>
              <a:spcBef>
                <a:spcPts val="375"/>
              </a:spcBef>
              <a:spcAft>
                <a:spcPts val="0"/>
              </a:spcAft>
              <a:buClr>
                <a:schemeClr val="dk2"/>
              </a:buClr>
              <a:buSzPts val="2000"/>
              <a:buFont typeface="Arial"/>
              <a:buNone/>
              <a:defRPr>
                <a:latin typeface="Roboto"/>
                <a:ea typeface="Roboto"/>
                <a:cs typeface="Roboto"/>
                <a:sym typeface="Roboto"/>
              </a:defRPr>
            </a:lvl3pPr>
            <a:lvl4pPr marL="1828800" lvl="3" indent="-228600" algn="l">
              <a:lnSpc>
                <a:spcPct val="100000"/>
              </a:lnSpc>
              <a:spcBef>
                <a:spcPts val="375"/>
              </a:spcBef>
              <a:spcAft>
                <a:spcPts val="0"/>
              </a:spcAft>
              <a:buClr>
                <a:schemeClr val="dk2"/>
              </a:buClr>
              <a:buSzPts val="1800"/>
              <a:buFont typeface="Arial"/>
              <a:buNone/>
              <a:defRPr>
                <a:latin typeface="Roboto"/>
                <a:ea typeface="Roboto"/>
                <a:cs typeface="Roboto"/>
                <a:sym typeface="Roboto"/>
              </a:defRPr>
            </a:lvl4pPr>
            <a:lvl5pPr marL="2286000" lvl="4" indent="-228600" algn="l">
              <a:lnSpc>
                <a:spcPct val="100000"/>
              </a:lnSpc>
              <a:spcBef>
                <a:spcPts val="1200"/>
              </a:spcBef>
              <a:spcAft>
                <a:spcPts val="0"/>
              </a:spcAft>
              <a:buClr>
                <a:schemeClr val="dk2"/>
              </a:buClr>
              <a:buSzPts val="2800"/>
              <a:buFont typeface="Arial"/>
              <a:buNone/>
              <a:defRPr>
                <a:latin typeface="Roboto"/>
                <a:ea typeface="Roboto"/>
                <a:cs typeface="Roboto"/>
                <a:sym typeface="Roboto"/>
              </a:defRPr>
            </a:lvl5pPr>
            <a:lvl6pPr marL="2743200" lvl="5" indent="-228600" algn="l">
              <a:lnSpc>
                <a:spcPct val="100000"/>
              </a:lnSpc>
              <a:spcBef>
                <a:spcPts val="1200"/>
              </a:spcBef>
              <a:spcAft>
                <a:spcPts val="0"/>
              </a:spcAft>
              <a:buClr>
                <a:schemeClr val="dk2"/>
              </a:buClr>
              <a:buSzPts val="1800"/>
              <a:buNone/>
              <a:defRPr/>
            </a:lvl6pPr>
            <a:lvl7pPr marL="3200400" lvl="6" indent="-331470" algn="l">
              <a:lnSpc>
                <a:spcPct val="100000"/>
              </a:lnSpc>
              <a:spcBef>
                <a:spcPts val="375"/>
              </a:spcBef>
              <a:spcAft>
                <a:spcPts val="0"/>
              </a:spcAft>
              <a:buSzPts val="1620"/>
              <a:buChar char="▷"/>
              <a:defRPr/>
            </a:lvl7pPr>
            <a:lvl8pPr marL="3657600" lvl="7" indent="-354329" algn="l">
              <a:lnSpc>
                <a:spcPct val="100000"/>
              </a:lnSpc>
              <a:spcBef>
                <a:spcPts val="375"/>
              </a:spcBef>
              <a:spcAft>
                <a:spcPts val="0"/>
              </a:spcAft>
              <a:buSzPts val="1980"/>
              <a:buChar char="o"/>
              <a:defRPr/>
            </a:lvl8pPr>
            <a:lvl9pPr marL="4114800" lvl="8" indent="-342900" algn="l">
              <a:lnSpc>
                <a:spcPct val="100000"/>
              </a:lnSpc>
              <a:spcBef>
                <a:spcPts val="375"/>
              </a:spcBef>
              <a:spcAft>
                <a:spcPts val="0"/>
              </a:spcAft>
              <a:buSzPts val="1800"/>
              <a:buChar char="→"/>
              <a:defRPr/>
            </a:lvl9pPr>
          </a:lstStyle>
          <a:p>
            <a:endParaRPr/>
          </a:p>
        </p:txBody>
      </p:sp>
      <p:sp>
        <p:nvSpPr>
          <p:cNvPr id="55" name="Google Shape;55;p16"/>
          <p:cNvSpPr/>
          <p:nvPr/>
        </p:nvSpPr>
        <p:spPr>
          <a:xfrm>
            <a:off x="-36576" y="4684326"/>
            <a:ext cx="9181706" cy="468489"/>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56" name="Google Shape;56;p16"/>
          <p:cNvSpPr txBox="1">
            <a:spLocks noGrp="1"/>
          </p:cNvSpPr>
          <p:nvPr>
            <p:ph type="sldNum" idx="12"/>
          </p:nvPr>
        </p:nvSpPr>
        <p:spPr>
          <a:xfrm>
            <a:off x="8829892" y="4782557"/>
            <a:ext cx="236889"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57" name="Google Shape;57;p16"/>
          <p:cNvSpPr txBox="1">
            <a:spLocks noGrp="1"/>
          </p:cNvSpPr>
          <p:nvPr>
            <p:ph type="ftr" idx="11"/>
          </p:nvPr>
        </p:nvSpPr>
        <p:spPr>
          <a:xfrm>
            <a:off x="1399032" y="4736007"/>
            <a:ext cx="5805898"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9pPr>
          </a:lstStyle>
          <a:p>
            <a:endParaRPr/>
          </a:p>
        </p:txBody>
      </p:sp>
      <p:pic>
        <p:nvPicPr>
          <p:cNvPr id="58" name="Google Shape;58;p16"/>
          <p:cNvPicPr preferRelativeResize="0"/>
          <p:nvPr/>
        </p:nvPicPr>
        <p:blipFill rotWithShape="1">
          <a:blip r:embed="rId2">
            <a:alphaModFix/>
          </a:blip>
          <a:srcRect/>
          <a:stretch/>
        </p:blipFill>
        <p:spPr>
          <a:xfrm>
            <a:off x="393192" y="4413817"/>
            <a:ext cx="737480" cy="737480"/>
          </a:xfrm>
          <a:prstGeom prst="rect">
            <a:avLst/>
          </a:prstGeom>
          <a:noFill/>
          <a:ln>
            <a:noFill/>
          </a:ln>
        </p:spPr>
      </p:pic>
      <p:sp>
        <p:nvSpPr>
          <p:cNvPr id="59" name="Google Shape;59;p16"/>
          <p:cNvSpPr txBox="1">
            <a:spLocks noGrp="1"/>
          </p:cNvSpPr>
          <p:nvPr>
            <p:ph type="title"/>
          </p:nvPr>
        </p:nvSpPr>
        <p:spPr>
          <a:xfrm>
            <a:off x="393192" y="273844"/>
            <a:ext cx="8356154" cy="399137"/>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3000"/>
              <a:buFont typeface="Franklin Gothic"/>
              <a:buNone/>
              <a:defRPr sz="3000" b="1" i="0">
                <a:latin typeface="Franklin Gothic"/>
                <a:ea typeface="Franklin Gothic"/>
                <a:cs typeface="Franklin Gothic"/>
                <a:sym typeface="Franklin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6"/>
          <p:cNvSpPr txBox="1">
            <a:spLocks noGrp="1"/>
          </p:cNvSpPr>
          <p:nvPr>
            <p:ph type="subTitle" idx="7"/>
          </p:nvPr>
        </p:nvSpPr>
        <p:spPr>
          <a:xfrm>
            <a:off x="393192" y="736882"/>
            <a:ext cx="8356154" cy="306692"/>
          </a:xfrm>
          <a:prstGeom prst="rect">
            <a:avLst/>
          </a:prstGeom>
          <a:noFill/>
          <a:ln>
            <a:noFill/>
          </a:ln>
        </p:spPr>
        <p:txBody>
          <a:bodyPr spcFirstLastPara="1" wrap="square" lIns="0" tIns="0" rIns="0" bIns="0" anchor="t" anchorCtr="0">
            <a:noAutofit/>
          </a:bodyPr>
          <a:lstStyle>
            <a:lvl1pPr lvl="0" algn="l">
              <a:lnSpc>
                <a:spcPct val="100000"/>
              </a:lnSpc>
              <a:spcBef>
                <a:spcPts val="300"/>
              </a:spcBef>
              <a:spcAft>
                <a:spcPts val="0"/>
              </a:spcAft>
              <a:buClr>
                <a:schemeClr val="dk1"/>
              </a:buClr>
              <a:buSzPts val="2400"/>
              <a:buNone/>
              <a:defRPr sz="2400" b="0" i="0">
                <a:solidFill>
                  <a:schemeClr val="dk1"/>
                </a:solidFill>
                <a:latin typeface="Libre Franklin Medium"/>
                <a:ea typeface="Libre Franklin Medium"/>
                <a:cs typeface="Libre Franklin Medium"/>
                <a:sym typeface="Libre Franklin Medium"/>
              </a:defRPr>
            </a:lvl1pPr>
            <a:lvl2pPr lvl="1" algn="ctr">
              <a:lnSpc>
                <a:spcPct val="100000"/>
              </a:lnSpc>
              <a:spcBef>
                <a:spcPts val="375"/>
              </a:spcBef>
              <a:spcAft>
                <a:spcPts val="0"/>
              </a:spcAft>
              <a:buSzPts val="1200"/>
              <a:buNone/>
              <a:defRPr sz="1500"/>
            </a:lvl2pPr>
            <a:lvl3pPr lvl="2" algn="ctr">
              <a:lnSpc>
                <a:spcPct val="100000"/>
              </a:lnSpc>
              <a:spcBef>
                <a:spcPts val="375"/>
              </a:spcBef>
              <a:spcAft>
                <a:spcPts val="0"/>
              </a:spcAft>
              <a:buSzPts val="1350"/>
              <a:buNone/>
              <a:defRPr sz="1350"/>
            </a:lvl3pPr>
            <a:lvl4pPr lvl="3" algn="ctr">
              <a:lnSpc>
                <a:spcPct val="100000"/>
              </a:lnSpc>
              <a:spcBef>
                <a:spcPts val="375"/>
              </a:spcBef>
              <a:spcAft>
                <a:spcPts val="0"/>
              </a:spcAft>
              <a:buSzPts val="1200"/>
              <a:buNone/>
              <a:defRPr sz="1200"/>
            </a:lvl4pPr>
            <a:lvl5pPr lvl="4" algn="ctr">
              <a:lnSpc>
                <a:spcPct val="100000"/>
              </a:lnSpc>
              <a:spcBef>
                <a:spcPts val="1200"/>
              </a:spcBef>
              <a:spcAft>
                <a:spcPts val="0"/>
              </a:spcAft>
              <a:buClr>
                <a:schemeClr val="accent5"/>
              </a:buClr>
              <a:buSzPts val="1200"/>
              <a:buNone/>
              <a:defRPr sz="1200"/>
            </a:lvl5pPr>
            <a:lvl6pPr lvl="5" algn="ctr">
              <a:lnSpc>
                <a:spcPct val="100000"/>
              </a:lnSpc>
              <a:spcBef>
                <a:spcPts val="1200"/>
              </a:spcBef>
              <a:spcAft>
                <a:spcPts val="0"/>
              </a:spcAft>
              <a:buClr>
                <a:schemeClr val="dk2"/>
              </a:buClr>
              <a:buSzPts val="1200"/>
              <a:buNone/>
              <a:defRPr sz="1200"/>
            </a:lvl6pPr>
            <a:lvl7pPr lvl="6" algn="ctr">
              <a:lnSpc>
                <a:spcPct val="100000"/>
              </a:lnSpc>
              <a:spcBef>
                <a:spcPts val="375"/>
              </a:spcBef>
              <a:spcAft>
                <a:spcPts val="0"/>
              </a:spcAft>
              <a:buSzPts val="1080"/>
              <a:buNone/>
              <a:defRPr sz="1200"/>
            </a:lvl7pPr>
            <a:lvl8pPr lvl="7" algn="ctr">
              <a:lnSpc>
                <a:spcPct val="100000"/>
              </a:lnSpc>
              <a:spcBef>
                <a:spcPts val="375"/>
              </a:spcBef>
              <a:spcAft>
                <a:spcPts val="0"/>
              </a:spcAft>
              <a:buSzPts val="1320"/>
              <a:buNone/>
              <a:defRPr sz="1200"/>
            </a:lvl8pPr>
            <a:lvl9pPr lvl="8" algn="ctr">
              <a:lnSpc>
                <a:spcPct val="100000"/>
              </a:lnSpc>
              <a:spcBef>
                <a:spcPts val="375"/>
              </a:spcBef>
              <a:spcAft>
                <a:spcPts val="0"/>
              </a:spcAft>
              <a:buSzPts val="1200"/>
              <a:buNone/>
              <a:defRPr sz="1200"/>
            </a:lvl9pPr>
          </a:lstStyle>
          <a:p>
            <a:endParaRPr/>
          </a:p>
        </p:txBody>
      </p:sp>
    </p:spTree>
    <p:extLst>
      <p:ext uri="{BB962C8B-B14F-4D97-AF65-F5344CB8AC3E}">
        <p14:creationId xmlns:p14="http://schemas.microsoft.com/office/powerpoint/2010/main" val="3462852185"/>
      </p:ext>
    </p:extLst>
  </p:cSld>
  <p:clrMapOvr>
    <a:masterClrMapping/>
  </p:clrMapOvr>
  <p:extLst>
    <p:ext uri="{DCECCB84-F9BA-43D5-87BE-67443E8EF086}">
      <p15:sldGuideLst xmlns:p15="http://schemas.microsoft.com/office/powerpoint/2012/main">
        <p15:guide id="1" orient="horz" pos="2400">
          <p15:clr>
            <a:srgbClr val="FBAE40"/>
          </p15:clr>
        </p15:guide>
        <p15:guide id="2" pos="598">
          <p15:clr>
            <a:srgbClr val="FBAE40"/>
          </p15:clr>
        </p15:guide>
        <p15:guide id="3" pos="7080">
          <p15:clr>
            <a:srgbClr val="FBAE40"/>
          </p15:clr>
        </p15:guide>
        <p15:guide id="4" pos="3840">
          <p15:clr>
            <a:srgbClr val="FBAE40"/>
          </p15:clr>
        </p15:guide>
        <p15:guide id="5" orient="horz" pos="1054">
          <p15:clr>
            <a:srgbClr val="FBAE40"/>
          </p15:clr>
        </p15:guide>
        <p15:guide id="6" orient="horz" pos="3744">
          <p15:clr>
            <a:srgbClr val="FBAE40"/>
          </p15:clr>
        </p15:guide>
        <p15:guide id="7" orient="horz" pos="697">
          <p15:clr>
            <a:srgbClr val="FBAE40"/>
          </p15:clr>
        </p15:guide>
      </p15:sldGuideLst>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61"/>
        <p:cNvGrpSpPr/>
        <p:nvPr/>
      </p:nvGrpSpPr>
      <p:grpSpPr>
        <a:xfrm>
          <a:off x="0" y="0"/>
          <a:ext cx="0" cy="0"/>
          <a:chOff x="0" y="0"/>
          <a:chExt cx="0" cy="0"/>
        </a:xfrm>
      </p:grpSpPr>
      <p:sp>
        <p:nvSpPr>
          <p:cNvPr id="62" name="Google Shape;62;p17"/>
          <p:cNvSpPr/>
          <p:nvPr/>
        </p:nvSpPr>
        <p:spPr>
          <a:xfrm>
            <a:off x="-37706" y="4684326"/>
            <a:ext cx="9181706" cy="468489"/>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63" name="Google Shape;63;p17"/>
          <p:cNvSpPr txBox="1">
            <a:spLocks noGrp="1"/>
          </p:cNvSpPr>
          <p:nvPr>
            <p:ph type="body" idx="1"/>
          </p:nvPr>
        </p:nvSpPr>
        <p:spPr>
          <a:xfrm>
            <a:off x="393192" y="1316736"/>
            <a:ext cx="4041648" cy="3090672"/>
          </a:xfrm>
          <a:prstGeom prst="rect">
            <a:avLst/>
          </a:prstGeom>
          <a:noFill/>
          <a:ln>
            <a:noFill/>
          </a:ln>
        </p:spPr>
        <p:txBody>
          <a:bodyPr spcFirstLastPara="1" wrap="square" lIns="0" tIns="0" rIns="0" bIns="0" anchor="t" anchorCtr="0">
            <a:normAutofit/>
          </a:bodyPr>
          <a:lstStyle>
            <a:lvl1pPr marL="457200" lvl="0" indent="-342900" algn="l">
              <a:lnSpc>
                <a:spcPct val="100000"/>
              </a:lnSpc>
              <a:spcBef>
                <a:spcPts val="1800"/>
              </a:spcBef>
              <a:spcAft>
                <a:spcPts val="0"/>
              </a:spcAft>
              <a:buClr>
                <a:schemeClr val="dk1"/>
              </a:buClr>
              <a:buSzPts val="1800"/>
              <a:buChar char="​"/>
              <a:defRPr/>
            </a:lvl1pPr>
            <a:lvl2pPr marL="914400" lvl="1" indent="-330200" algn="l">
              <a:lnSpc>
                <a:spcPct val="100000"/>
              </a:lnSpc>
              <a:spcBef>
                <a:spcPts val="600"/>
              </a:spcBef>
              <a:spcAft>
                <a:spcPts val="0"/>
              </a:spcAft>
              <a:buSzPts val="1600"/>
              <a:buChar char="▶"/>
              <a:defRPr/>
            </a:lvl2pPr>
            <a:lvl3pPr marL="1371600" lvl="2" indent="-355600" algn="l">
              <a:lnSpc>
                <a:spcPct val="100000"/>
              </a:lnSpc>
              <a:spcBef>
                <a:spcPts val="375"/>
              </a:spcBef>
              <a:spcAft>
                <a:spcPts val="0"/>
              </a:spcAft>
              <a:buSzPts val="2000"/>
              <a:buChar char="•"/>
              <a:defRPr/>
            </a:lvl3pPr>
            <a:lvl4pPr marL="1828800" lvl="3" indent="-342900" algn="l">
              <a:lnSpc>
                <a:spcPct val="100000"/>
              </a:lnSpc>
              <a:spcBef>
                <a:spcPts val="375"/>
              </a:spcBef>
              <a:spcAft>
                <a:spcPts val="0"/>
              </a:spcAft>
              <a:buSzPts val="1800"/>
              <a:buChar char="▪"/>
              <a:defRPr/>
            </a:lvl4pPr>
            <a:lvl5pPr marL="2286000" lvl="4" indent="-342900" algn="l">
              <a:lnSpc>
                <a:spcPct val="100000"/>
              </a:lnSpc>
              <a:spcBef>
                <a:spcPts val="1200"/>
              </a:spcBef>
              <a:spcAft>
                <a:spcPts val="0"/>
              </a:spcAft>
              <a:buClr>
                <a:schemeClr val="accent5"/>
              </a:buClr>
              <a:buSzPts val="1800"/>
              <a:buChar char="​"/>
              <a:defRPr/>
            </a:lvl5pPr>
            <a:lvl6pPr marL="2743200" lvl="5" indent="-228600" algn="l">
              <a:lnSpc>
                <a:spcPct val="100000"/>
              </a:lnSpc>
              <a:spcBef>
                <a:spcPts val="1200"/>
              </a:spcBef>
              <a:spcAft>
                <a:spcPts val="0"/>
              </a:spcAft>
              <a:buClr>
                <a:schemeClr val="dk2"/>
              </a:buClr>
              <a:buSzPts val="1800"/>
              <a:buNone/>
              <a:defRPr/>
            </a:lvl6pPr>
            <a:lvl7pPr marL="3200400" lvl="6" indent="-331470" algn="l">
              <a:lnSpc>
                <a:spcPct val="100000"/>
              </a:lnSpc>
              <a:spcBef>
                <a:spcPts val="375"/>
              </a:spcBef>
              <a:spcAft>
                <a:spcPts val="0"/>
              </a:spcAft>
              <a:buSzPts val="1620"/>
              <a:buChar char="▷"/>
              <a:defRPr/>
            </a:lvl7pPr>
            <a:lvl8pPr marL="3657600" lvl="7" indent="-354329" algn="l">
              <a:lnSpc>
                <a:spcPct val="100000"/>
              </a:lnSpc>
              <a:spcBef>
                <a:spcPts val="375"/>
              </a:spcBef>
              <a:spcAft>
                <a:spcPts val="0"/>
              </a:spcAft>
              <a:buSzPts val="1980"/>
              <a:buChar char="o"/>
              <a:defRPr/>
            </a:lvl8pPr>
            <a:lvl9pPr marL="4114800" lvl="8" indent="-342900" algn="l">
              <a:lnSpc>
                <a:spcPct val="100000"/>
              </a:lnSpc>
              <a:spcBef>
                <a:spcPts val="375"/>
              </a:spcBef>
              <a:spcAft>
                <a:spcPts val="0"/>
              </a:spcAft>
              <a:buSzPts val="1800"/>
              <a:buChar char="→"/>
              <a:defRPr/>
            </a:lvl9pPr>
          </a:lstStyle>
          <a:p>
            <a:endParaRPr/>
          </a:p>
        </p:txBody>
      </p:sp>
      <p:sp>
        <p:nvSpPr>
          <p:cNvPr id="64" name="Google Shape;64;p17"/>
          <p:cNvSpPr txBox="1">
            <a:spLocks noGrp="1"/>
          </p:cNvSpPr>
          <p:nvPr>
            <p:ph type="sldNum" idx="12"/>
          </p:nvPr>
        </p:nvSpPr>
        <p:spPr>
          <a:xfrm>
            <a:off x="8829892" y="4782557"/>
            <a:ext cx="236889"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65" name="Google Shape;65;p17"/>
          <p:cNvSpPr txBox="1">
            <a:spLocks noGrp="1"/>
          </p:cNvSpPr>
          <p:nvPr>
            <p:ph type="ftr" idx="11"/>
          </p:nvPr>
        </p:nvSpPr>
        <p:spPr>
          <a:xfrm>
            <a:off x="1399032" y="4736007"/>
            <a:ext cx="5805898"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9pPr>
          </a:lstStyle>
          <a:p>
            <a:endParaRPr/>
          </a:p>
        </p:txBody>
      </p:sp>
      <p:pic>
        <p:nvPicPr>
          <p:cNvPr id="66" name="Google Shape;66;p17"/>
          <p:cNvPicPr preferRelativeResize="0"/>
          <p:nvPr/>
        </p:nvPicPr>
        <p:blipFill rotWithShape="1">
          <a:blip r:embed="rId2">
            <a:alphaModFix/>
          </a:blip>
          <a:srcRect/>
          <a:stretch/>
        </p:blipFill>
        <p:spPr>
          <a:xfrm>
            <a:off x="393191" y="4413817"/>
            <a:ext cx="737480" cy="737480"/>
          </a:xfrm>
          <a:prstGeom prst="rect">
            <a:avLst/>
          </a:prstGeom>
          <a:noFill/>
          <a:ln>
            <a:noFill/>
          </a:ln>
        </p:spPr>
      </p:pic>
      <p:sp>
        <p:nvSpPr>
          <p:cNvPr id="67" name="Google Shape;67;p17"/>
          <p:cNvSpPr txBox="1">
            <a:spLocks noGrp="1"/>
          </p:cNvSpPr>
          <p:nvPr>
            <p:ph type="body" idx="2"/>
          </p:nvPr>
        </p:nvSpPr>
        <p:spPr>
          <a:xfrm>
            <a:off x="4709162" y="1316736"/>
            <a:ext cx="4041648" cy="3090672"/>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800"/>
              </a:spcBef>
              <a:spcAft>
                <a:spcPts val="0"/>
              </a:spcAft>
              <a:buClr>
                <a:schemeClr val="dk1"/>
              </a:buClr>
              <a:buSzPts val="1800"/>
              <a:buChar char="​"/>
              <a:defRPr/>
            </a:lvl1pPr>
            <a:lvl2pPr marL="914400" lvl="1" indent="-320040" algn="l">
              <a:lnSpc>
                <a:spcPct val="100000"/>
              </a:lnSpc>
              <a:spcBef>
                <a:spcPts val="600"/>
              </a:spcBef>
              <a:spcAft>
                <a:spcPts val="0"/>
              </a:spcAft>
              <a:buSzPts val="1440"/>
              <a:buChar char="▶"/>
              <a:defRPr/>
            </a:lvl2pPr>
            <a:lvl3pPr marL="1371600" lvl="2" indent="-342900" algn="l">
              <a:lnSpc>
                <a:spcPct val="100000"/>
              </a:lnSpc>
              <a:spcBef>
                <a:spcPts val="375"/>
              </a:spcBef>
              <a:spcAft>
                <a:spcPts val="0"/>
              </a:spcAft>
              <a:buSzPts val="1800"/>
              <a:buChar char="•"/>
              <a:defRPr/>
            </a:lvl3pPr>
            <a:lvl4pPr marL="1828800" lvl="3" indent="-342900" algn="l">
              <a:lnSpc>
                <a:spcPct val="100000"/>
              </a:lnSpc>
              <a:spcBef>
                <a:spcPts val="375"/>
              </a:spcBef>
              <a:spcAft>
                <a:spcPts val="0"/>
              </a:spcAft>
              <a:buSzPts val="1800"/>
              <a:buChar char="▪"/>
              <a:defRPr/>
            </a:lvl4pPr>
            <a:lvl5pPr marL="2286000" lvl="4" indent="-342900" algn="l">
              <a:lnSpc>
                <a:spcPct val="100000"/>
              </a:lnSpc>
              <a:spcBef>
                <a:spcPts val="1200"/>
              </a:spcBef>
              <a:spcAft>
                <a:spcPts val="0"/>
              </a:spcAft>
              <a:buClr>
                <a:schemeClr val="accent5"/>
              </a:buClr>
              <a:buSzPts val="1800"/>
              <a:buChar char="​"/>
              <a:defRPr/>
            </a:lvl5pPr>
            <a:lvl6pPr marL="2743200" lvl="5" indent="-228600" algn="l">
              <a:lnSpc>
                <a:spcPct val="100000"/>
              </a:lnSpc>
              <a:spcBef>
                <a:spcPts val="1200"/>
              </a:spcBef>
              <a:spcAft>
                <a:spcPts val="0"/>
              </a:spcAft>
              <a:buClr>
                <a:schemeClr val="dk2"/>
              </a:buClr>
              <a:buSzPts val="1800"/>
              <a:buNone/>
              <a:defRPr/>
            </a:lvl6pPr>
            <a:lvl7pPr marL="3200400" lvl="6" indent="-331470" algn="l">
              <a:lnSpc>
                <a:spcPct val="100000"/>
              </a:lnSpc>
              <a:spcBef>
                <a:spcPts val="375"/>
              </a:spcBef>
              <a:spcAft>
                <a:spcPts val="0"/>
              </a:spcAft>
              <a:buSzPts val="1620"/>
              <a:buChar char="▷"/>
              <a:defRPr/>
            </a:lvl7pPr>
            <a:lvl8pPr marL="3657600" lvl="7" indent="-354329" algn="l">
              <a:lnSpc>
                <a:spcPct val="100000"/>
              </a:lnSpc>
              <a:spcBef>
                <a:spcPts val="375"/>
              </a:spcBef>
              <a:spcAft>
                <a:spcPts val="0"/>
              </a:spcAft>
              <a:buSzPts val="1980"/>
              <a:buChar char="o"/>
              <a:defRPr/>
            </a:lvl8pPr>
            <a:lvl9pPr marL="4114800" lvl="8" indent="-342900" algn="l">
              <a:lnSpc>
                <a:spcPct val="100000"/>
              </a:lnSpc>
              <a:spcBef>
                <a:spcPts val="375"/>
              </a:spcBef>
              <a:spcAft>
                <a:spcPts val="0"/>
              </a:spcAft>
              <a:buSzPts val="1800"/>
              <a:buChar char="→"/>
              <a:defRPr/>
            </a:lvl9pPr>
          </a:lstStyle>
          <a:p>
            <a:endParaRPr/>
          </a:p>
        </p:txBody>
      </p:sp>
      <p:sp>
        <p:nvSpPr>
          <p:cNvPr id="68" name="Google Shape;68;p17"/>
          <p:cNvSpPr txBox="1">
            <a:spLocks noGrp="1"/>
          </p:cNvSpPr>
          <p:nvPr>
            <p:ph type="title"/>
          </p:nvPr>
        </p:nvSpPr>
        <p:spPr>
          <a:xfrm>
            <a:off x="393192" y="273844"/>
            <a:ext cx="8357616" cy="399137"/>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3000"/>
              <a:buFont typeface="Franklin Gothic"/>
              <a:buNone/>
              <a:defRPr sz="3000" b="1" i="0">
                <a:latin typeface="Franklin Gothic"/>
                <a:ea typeface="Franklin Gothic"/>
                <a:cs typeface="Franklin Gothic"/>
                <a:sym typeface="Franklin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17"/>
          <p:cNvSpPr txBox="1">
            <a:spLocks noGrp="1"/>
          </p:cNvSpPr>
          <p:nvPr>
            <p:ph type="subTitle" idx="3"/>
          </p:nvPr>
        </p:nvSpPr>
        <p:spPr>
          <a:xfrm>
            <a:off x="393192" y="736882"/>
            <a:ext cx="8357616" cy="306692"/>
          </a:xfrm>
          <a:prstGeom prst="rect">
            <a:avLst/>
          </a:prstGeom>
          <a:noFill/>
          <a:ln>
            <a:noFill/>
          </a:ln>
        </p:spPr>
        <p:txBody>
          <a:bodyPr spcFirstLastPara="1" wrap="square" lIns="0" tIns="0" rIns="0" bIns="0" anchor="t" anchorCtr="0">
            <a:noAutofit/>
          </a:bodyPr>
          <a:lstStyle>
            <a:lvl1pPr lvl="0" algn="l">
              <a:lnSpc>
                <a:spcPct val="100000"/>
              </a:lnSpc>
              <a:spcBef>
                <a:spcPts val="300"/>
              </a:spcBef>
              <a:spcAft>
                <a:spcPts val="0"/>
              </a:spcAft>
              <a:buClr>
                <a:schemeClr val="dk1"/>
              </a:buClr>
              <a:buSzPts val="2400"/>
              <a:buNone/>
              <a:defRPr sz="2400" b="0" i="0">
                <a:solidFill>
                  <a:schemeClr val="dk1"/>
                </a:solidFill>
                <a:latin typeface="Libre Franklin Medium"/>
                <a:ea typeface="Libre Franklin Medium"/>
                <a:cs typeface="Libre Franklin Medium"/>
                <a:sym typeface="Libre Franklin Medium"/>
              </a:defRPr>
            </a:lvl1pPr>
            <a:lvl2pPr lvl="1" algn="ctr">
              <a:lnSpc>
                <a:spcPct val="100000"/>
              </a:lnSpc>
              <a:spcBef>
                <a:spcPts val="375"/>
              </a:spcBef>
              <a:spcAft>
                <a:spcPts val="0"/>
              </a:spcAft>
              <a:buSzPts val="1200"/>
              <a:buNone/>
              <a:defRPr sz="1500"/>
            </a:lvl2pPr>
            <a:lvl3pPr lvl="2" algn="ctr">
              <a:lnSpc>
                <a:spcPct val="100000"/>
              </a:lnSpc>
              <a:spcBef>
                <a:spcPts val="375"/>
              </a:spcBef>
              <a:spcAft>
                <a:spcPts val="0"/>
              </a:spcAft>
              <a:buSzPts val="1350"/>
              <a:buNone/>
              <a:defRPr sz="1350"/>
            </a:lvl3pPr>
            <a:lvl4pPr lvl="3" algn="ctr">
              <a:lnSpc>
                <a:spcPct val="100000"/>
              </a:lnSpc>
              <a:spcBef>
                <a:spcPts val="375"/>
              </a:spcBef>
              <a:spcAft>
                <a:spcPts val="0"/>
              </a:spcAft>
              <a:buSzPts val="1200"/>
              <a:buNone/>
              <a:defRPr sz="1200"/>
            </a:lvl4pPr>
            <a:lvl5pPr lvl="4" algn="ctr">
              <a:lnSpc>
                <a:spcPct val="100000"/>
              </a:lnSpc>
              <a:spcBef>
                <a:spcPts val="1200"/>
              </a:spcBef>
              <a:spcAft>
                <a:spcPts val="0"/>
              </a:spcAft>
              <a:buClr>
                <a:schemeClr val="accent5"/>
              </a:buClr>
              <a:buSzPts val="1200"/>
              <a:buNone/>
              <a:defRPr sz="1200"/>
            </a:lvl5pPr>
            <a:lvl6pPr lvl="5" algn="ctr">
              <a:lnSpc>
                <a:spcPct val="100000"/>
              </a:lnSpc>
              <a:spcBef>
                <a:spcPts val="1200"/>
              </a:spcBef>
              <a:spcAft>
                <a:spcPts val="0"/>
              </a:spcAft>
              <a:buClr>
                <a:schemeClr val="dk2"/>
              </a:buClr>
              <a:buSzPts val="1200"/>
              <a:buNone/>
              <a:defRPr sz="1200"/>
            </a:lvl6pPr>
            <a:lvl7pPr lvl="6" algn="ctr">
              <a:lnSpc>
                <a:spcPct val="100000"/>
              </a:lnSpc>
              <a:spcBef>
                <a:spcPts val="375"/>
              </a:spcBef>
              <a:spcAft>
                <a:spcPts val="0"/>
              </a:spcAft>
              <a:buSzPts val="1080"/>
              <a:buNone/>
              <a:defRPr sz="1200"/>
            </a:lvl7pPr>
            <a:lvl8pPr lvl="7" algn="ctr">
              <a:lnSpc>
                <a:spcPct val="100000"/>
              </a:lnSpc>
              <a:spcBef>
                <a:spcPts val="375"/>
              </a:spcBef>
              <a:spcAft>
                <a:spcPts val="0"/>
              </a:spcAft>
              <a:buSzPts val="1320"/>
              <a:buNone/>
              <a:defRPr sz="1200"/>
            </a:lvl8pPr>
            <a:lvl9pPr lvl="8" algn="ctr">
              <a:lnSpc>
                <a:spcPct val="100000"/>
              </a:lnSpc>
              <a:spcBef>
                <a:spcPts val="375"/>
              </a:spcBef>
              <a:spcAft>
                <a:spcPts val="0"/>
              </a:spcAft>
              <a:buSzPts val="1200"/>
              <a:buNone/>
              <a:defRPr sz="1200"/>
            </a:lvl9pPr>
          </a:lstStyle>
          <a:p>
            <a:endParaRPr/>
          </a:p>
        </p:txBody>
      </p:sp>
    </p:spTree>
    <p:extLst>
      <p:ext uri="{BB962C8B-B14F-4D97-AF65-F5344CB8AC3E}">
        <p14:creationId xmlns:p14="http://schemas.microsoft.com/office/powerpoint/2010/main" val="171701023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matchingName="Title Slide">
  <p:cSld name="Title Slide">
    <p:bg>
      <p:bgPr>
        <a:solidFill>
          <a:schemeClr val="dk1"/>
        </a:solidFill>
        <a:effectLst/>
      </p:bgPr>
    </p:bg>
    <p:spTree>
      <p:nvGrpSpPr>
        <p:cNvPr id="1" name="Shape 70"/>
        <p:cNvGrpSpPr/>
        <p:nvPr/>
      </p:nvGrpSpPr>
      <p:grpSpPr>
        <a:xfrm>
          <a:off x="0" y="0"/>
          <a:ext cx="0" cy="0"/>
          <a:chOff x="0" y="0"/>
          <a:chExt cx="0" cy="0"/>
        </a:xfrm>
      </p:grpSpPr>
      <p:sp>
        <p:nvSpPr>
          <p:cNvPr id="71" name="Google Shape;71;p18"/>
          <p:cNvSpPr txBox="1">
            <a:spLocks noGrp="1"/>
          </p:cNvSpPr>
          <p:nvPr>
            <p:ph type="sldNum" idx="12"/>
          </p:nvPr>
        </p:nvSpPr>
        <p:spPr>
          <a:xfrm>
            <a:off x="6450864" y="4875379"/>
            <a:ext cx="2057400" cy="118104"/>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72" name="Google Shape;72;p18"/>
          <p:cNvSpPr txBox="1">
            <a:spLocks noGrp="1"/>
          </p:cNvSpPr>
          <p:nvPr>
            <p:ph type="ftr" idx="11"/>
          </p:nvPr>
        </p:nvSpPr>
        <p:spPr>
          <a:xfrm>
            <a:off x="390262" y="1213188"/>
            <a:ext cx="8119872" cy="365125"/>
          </a:xfrm>
          <a:prstGeom prst="rect">
            <a:avLst/>
          </a:prstGeom>
          <a:noFill/>
          <a:ln>
            <a:noFill/>
          </a:ln>
        </p:spPr>
        <p:txBody>
          <a:bodyPr spcFirstLastPara="1" wrap="square" lIns="0" tIns="0" rIns="0" bIns="0" anchor="b"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lt1"/>
                </a:solidFill>
                <a:latin typeface="Arial"/>
                <a:ea typeface="Arial"/>
                <a:cs typeface="Arial"/>
                <a:sym typeface="Arial"/>
              </a:defRPr>
            </a:lvl9pPr>
          </a:lstStyle>
          <a:p>
            <a:endParaRPr/>
          </a:p>
        </p:txBody>
      </p:sp>
      <p:pic>
        <p:nvPicPr>
          <p:cNvPr id="73" name="Google Shape;73;p18"/>
          <p:cNvPicPr preferRelativeResize="0"/>
          <p:nvPr/>
        </p:nvPicPr>
        <p:blipFill rotWithShape="1">
          <a:blip r:embed="rId2">
            <a:alphaModFix/>
          </a:blip>
          <a:srcRect/>
          <a:stretch/>
        </p:blipFill>
        <p:spPr>
          <a:xfrm>
            <a:off x="7772719" y="0"/>
            <a:ext cx="735545" cy="735545"/>
          </a:xfrm>
          <a:prstGeom prst="rect">
            <a:avLst/>
          </a:prstGeom>
          <a:noFill/>
          <a:ln>
            <a:noFill/>
          </a:ln>
        </p:spPr>
      </p:pic>
      <p:sp>
        <p:nvSpPr>
          <p:cNvPr id="74" name="Google Shape;74;p18"/>
          <p:cNvSpPr txBox="1">
            <a:spLocks noGrp="1"/>
          </p:cNvSpPr>
          <p:nvPr>
            <p:ph type="body" idx="1"/>
          </p:nvPr>
        </p:nvSpPr>
        <p:spPr>
          <a:xfrm>
            <a:off x="390263" y="4331798"/>
            <a:ext cx="8118003" cy="28048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1800"/>
              </a:spcBef>
              <a:spcAft>
                <a:spcPts val="0"/>
              </a:spcAft>
              <a:buClr>
                <a:schemeClr val="lt2"/>
              </a:buClr>
              <a:buSzPts val="2400"/>
              <a:buNone/>
              <a:defRPr sz="2400">
                <a:solidFill>
                  <a:schemeClr val="lt2"/>
                </a:solidFill>
                <a:latin typeface="Arial"/>
                <a:ea typeface="Arial"/>
                <a:cs typeface="Arial"/>
                <a:sym typeface="Arial"/>
              </a:defRPr>
            </a:lvl1pPr>
            <a:lvl2pPr marL="914400" lvl="1" indent="-228600" algn="l">
              <a:lnSpc>
                <a:spcPct val="100000"/>
              </a:lnSpc>
              <a:spcBef>
                <a:spcPts val="600"/>
              </a:spcBef>
              <a:spcAft>
                <a:spcPts val="0"/>
              </a:spcAft>
              <a:buSzPts val="1600"/>
              <a:buNone/>
              <a:defRPr/>
            </a:lvl2pPr>
            <a:lvl3pPr marL="1371600" lvl="2" indent="-228600" algn="l">
              <a:lnSpc>
                <a:spcPct val="100000"/>
              </a:lnSpc>
              <a:spcBef>
                <a:spcPts val="375"/>
              </a:spcBef>
              <a:spcAft>
                <a:spcPts val="0"/>
              </a:spcAft>
              <a:buSzPts val="2000"/>
              <a:buNone/>
              <a:defRPr/>
            </a:lvl3pPr>
            <a:lvl4pPr marL="1828800" lvl="3" indent="-228600" algn="l">
              <a:lnSpc>
                <a:spcPct val="100000"/>
              </a:lnSpc>
              <a:spcBef>
                <a:spcPts val="375"/>
              </a:spcBef>
              <a:spcAft>
                <a:spcPts val="0"/>
              </a:spcAft>
              <a:buSzPts val="1800"/>
              <a:buNone/>
              <a:defRPr/>
            </a:lvl4pPr>
            <a:lvl5pPr marL="2286000" lvl="4" indent="-228600" algn="l">
              <a:lnSpc>
                <a:spcPct val="100000"/>
              </a:lnSpc>
              <a:spcBef>
                <a:spcPts val="1200"/>
              </a:spcBef>
              <a:spcAft>
                <a:spcPts val="0"/>
              </a:spcAft>
              <a:buClr>
                <a:schemeClr val="accent5"/>
              </a:buClr>
              <a:buSzPts val="2800"/>
              <a:buNone/>
              <a:defRPr/>
            </a:lvl5pPr>
            <a:lvl6pPr marL="2743200" lvl="5" indent="-228600" algn="l">
              <a:lnSpc>
                <a:spcPct val="100000"/>
              </a:lnSpc>
              <a:spcBef>
                <a:spcPts val="1200"/>
              </a:spcBef>
              <a:spcAft>
                <a:spcPts val="0"/>
              </a:spcAft>
              <a:buClr>
                <a:schemeClr val="lt2"/>
              </a:buClr>
              <a:buSzPts val="1800"/>
              <a:buNone/>
              <a:defRPr/>
            </a:lvl6pPr>
            <a:lvl7pPr marL="3200400" lvl="6" indent="-331470" algn="l">
              <a:lnSpc>
                <a:spcPct val="100000"/>
              </a:lnSpc>
              <a:spcBef>
                <a:spcPts val="375"/>
              </a:spcBef>
              <a:spcAft>
                <a:spcPts val="0"/>
              </a:spcAft>
              <a:buSzPts val="1620"/>
              <a:buChar char="▷"/>
              <a:defRPr/>
            </a:lvl7pPr>
            <a:lvl8pPr marL="3657600" lvl="7" indent="-354329" algn="l">
              <a:lnSpc>
                <a:spcPct val="100000"/>
              </a:lnSpc>
              <a:spcBef>
                <a:spcPts val="375"/>
              </a:spcBef>
              <a:spcAft>
                <a:spcPts val="0"/>
              </a:spcAft>
              <a:buSzPts val="1980"/>
              <a:buChar char="o"/>
              <a:defRPr/>
            </a:lvl8pPr>
            <a:lvl9pPr marL="4114800" lvl="8" indent="-342900" algn="l">
              <a:lnSpc>
                <a:spcPct val="100000"/>
              </a:lnSpc>
              <a:spcBef>
                <a:spcPts val="375"/>
              </a:spcBef>
              <a:spcAft>
                <a:spcPts val="0"/>
              </a:spcAft>
              <a:buSzPts val="1800"/>
              <a:buChar char="→"/>
              <a:defRPr/>
            </a:lvl9pPr>
          </a:lstStyle>
          <a:p>
            <a:endParaRPr/>
          </a:p>
        </p:txBody>
      </p:sp>
      <p:sp>
        <p:nvSpPr>
          <p:cNvPr id="75" name="Google Shape;75;p18"/>
          <p:cNvSpPr txBox="1">
            <a:spLocks noGrp="1"/>
          </p:cNvSpPr>
          <p:nvPr>
            <p:ph type="title"/>
          </p:nvPr>
        </p:nvSpPr>
        <p:spPr>
          <a:xfrm>
            <a:off x="390261" y="1963934"/>
            <a:ext cx="8118003" cy="1310489"/>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accent6"/>
              </a:buClr>
              <a:buSzPts val="4400"/>
              <a:buFont typeface="Libre Franklin Medium"/>
              <a:buNone/>
              <a:defRPr>
                <a:solidFill>
                  <a:schemeClr val="accent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76" name="Google Shape;76;p18"/>
          <p:cNvGrpSpPr/>
          <p:nvPr/>
        </p:nvGrpSpPr>
        <p:grpSpPr>
          <a:xfrm rot="-5400000">
            <a:off x="506467" y="594478"/>
            <a:ext cx="335280" cy="567690"/>
            <a:chOff x="697976" y="480133"/>
            <a:chExt cx="335280" cy="567690"/>
          </a:xfrm>
        </p:grpSpPr>
        <p:sp>
          <p:nvSpPr>
            <p:cNvPr id="77" name="Google Shape;77;p18"/>
            <p:cNvSpPr/>
            <p:nvPr/>
          </p:nvSpPr>
          <p:spPr>
            <a:xfrm>
              <a:off x="784653" y="566811"/>
              <a:ext cx="161925" cy="161925"/>
            </a:xfrm>
            <a:custGeom>
              <a:avLst/>
              <a:gdLst/>
              <a:ahLst/>
              <a:cxnLst/>
              <a:rect l="l" t="t" r="r" b="b"/>
              <a:pathLst>
                <a:path w="161925" h="161925" extrusionOk="0">
                  <a:moveTo>
                    <a:pt x="0" y="0"/>
                  </a:moveTo>
                  <a:lnTo>
                    <a:pt x="161925" y="0"/>
                  </a:lnTo>
                  <a:lnTo>
                    <a:pt x="161925" y="161925"/>
                  </a:lnTo>
                  <a:lnTo>
                    <a:pt x="0" y="161925"/>
                  </a:lnTo>
                  <a:close/>
                </a:path>
              </a:pathLst>
            </a:custGeom>
            <a:noFill/>
            <a:ln w="15600" cap="flat" cmpd="sng">
              <a:solidFill>
                <a:schemeClr val="l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78" name="Google Shape;78;p18"/>
            <p:cNvSpPr/>
            <p:nvPr/>
          </p:nvSpPr>
          <p:spPr>
            <a:xfrm>
              <a:off x="697976" y="480133"/>
              <a:ext cx="335280" cy="567690"/>
            </a:xfrm>
            <a:custGeom>
              <a:avLst/>
              <a:gdLst/>
              <a:ahLst/>
              <a:cxnLst/>
              <a:rect l="l" t="t" r="r" b="b"/>
              <a:pathLst>
                <a:path w="335280" h="567690" extrusionOk="0">
                  <a:moveTo>
                    <a:pt x="335280" y="338138"/>
                  </a:moveTo>
                  <a:lnTo>
                    <a:pt x="335280" y="0"/>
                  </a:lnTo>
                  <a:lnTo>
                    <a:pt x="0" y="0"/>
                  </a:lnTo>
                  <a:lnTo>
                    <a:pt x="0" y="338138"/>
                  </a:lnTo>
                  <a:lnTo>
                    <a:pt x="167640" y="567690"/>
                  </a:lnTo>
                  <a:close/>
                </a:path>
              </a:pathLst>
            </a:custGeom>
            <a:noFill/>
            <a:ln w="15600" cap="flat" cmpd="sng">
              <a:solidFill>
                <a:schemeClr val="l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grpSp>
      <p:sp>
        <p:nvSpPr>
          <p:cNvPr id="79" name="Google Shape;79;p18"/>
          <p:cNvSpPr txBox="1">
            <a:spLocks noGrp="1"/>
          </p:cNvSpPr>
          <p:nvPr>
            <p:ph type="subTitle" idx="2"/>
          </p:nvPr>
        </p:nvSpPr>
        <p:spPr>
          <a:xfrm>
            <a:off x="393192" y="3682657"/>
            <a:ext cx="8119872" cy="495309"/>
          </a:xfrm>
          <a:prstGeom prst="rect">
            <a:avLst/>
          </a:prstGeom>
          <a:noFill/>
          <a:ln>
            <a:noFill/>
          </a:ln>
        </p:spPr>
        <p:txBody>
          <a:bodyPr spcFirstLastPara="1" wrap="square" lIns="0" tIns="0" rIns="0" bIns="0" anchor="t" anchorCtr="0">
            <a:noAutofit/>
          </a:bodyPr>
          <a:lstStyle>
            <a:lvl1pPr lvl="0" algn="l">
              <a:lnSpc>
                <a:spcPct val="100000"/>
              </a:lnSpc>
              <a:spcBef>
                <a:spcPts val="300"/>
              </a:spcBef>
              <a:spcAft>
                <a:spcPts val="0"/>
              </a:spcAft>
              <a:buClr>
                <a:schemeClr val="accent6"/>
              </a:buClr>
              <a:buSzPts val="2400"/>
              <a:buNone/>
              <a:defRPr sz="2400">
                <a:solidFill>
                  <a:schemeClr val="accent6"/>
                </a:solidFill>
                <a:latin typeface="Libre Franklin Medium"/>
                <a:ea typeface="Libre Franklin Medium"/>
                <a:cs typeface="Libre Franklin Medium"/>
                <a:sym typeface="Libre Franklin Medium"/>
              </a:defRPr>
            </a:lvl1pPr>
            <a:lvl2pPr lvl="1" algn="ctr">
              <a:lnSpc>
                <a:spcPct val="100000"/>
              </a:lnSpc>
              <a:spcBef>
                <a:spcPts val="375"/>
              </a:spcBef>
              <a:spcAft>
                <a:spcPts val="0"/>
              </a:spcAft>
              <a:buSzPts val="1200"/>
              <a:buNone/>
              <a:defRPr sz="1500"/>
            </a:lvl2pPr>
            <a:lvl3pPr lvl="2" algn="ctr">
              <a:lnSpc>
                <a:spcPct val="100000"/>
              </a:lnSpc>
              <a:spcBef>
                <a:spcPts val="375"/>
              </a:spcBef>
              <a:spcAft>
                <a:spcPts val="0"/>
              </a:spcAft>
              <a:buSzPts val="1350"/>
              <a:buNone/>
              <a:defRPr sz="1350"/>
            </a:lvl3pPr>
            <a:lvl4pPr lvl="3" algn="ctr">
              <a:lnSpc>
                <a:spcPct val="100000"/>
              </a:lnSpc>
              <a:spcBef>
                <a:spcPts val="375"/>
              </a:spcBef>
              <a:spcAft>
                <a:spcPts val="0"/>
              </a:spcAft>
              <a:buSzPts val="1200"/>
              <a:buNone/>
              <a:defRPr sz="1200"/>
            </a:lvl4pPr>
            <a:lvl5pPr lvl="4" algn="ctr">
              <a:lnSpc>
                <a:spcPct val="100000"/>
              </a:lnSpc>
              <a:spcBef>
                <a:spcPts val="1200"/>
              </a:spcBef>
              <a:spcAft>
                <a:spcPts val="0"/>
              </a:spcAft>
              <a:buClr>
                <a:schemeClr val="accent5"/>
              </a:buClr>
              <a:buSzPts val="1200"/>
              <a:buNone/>
              <a:defRPr sz="1200"/>
            </a:lvl5pPr>
            <a:lvl6pPr lvl="5" algn="ctr">
              <a:lnSpc>
                <a:spcPct val="100000"/>
              </a:lnSpc>
              <a:spcBef>
                <a:spcPts val="1200"/>
              </a:spcBef>
              <a:spcAft>
                <a:spcPts val="0"/>
              </a:spcAft>
              <a:buClr>
                <a:schemeClr val="lt2"/>
              </a:buClr>
              <a:buSzPts val="1200"/>
              <a:buNone/>
              <a:defRPr sz="1200"/>
            </a:lvl6pPr>
            <a:lvl7pPr lvl="6" algn="ctr">
              <a:lnSpc>
                <a:spcPct val="100000"/>
              </a:lnSpc>
              <a:spcBef>
                <a:spcPts val="375"/>
              </a:spcBef>
              <a:spcAft>
                <a:spcPts val="0"/>
              </a:spcAft>
              <a:buSzPts val="1080"/>
              <a:buNone/>
              <a:defRPr sz="1200"/>
            </a:lvl7pPr>
            <a:lvl8pPr lvl="7" algn="ctr">
              <a:lnSpc>
                <a:spcPct val="100000"/>
              </a:lnSpc>
              <a:spcBef>
                <a:spcPts val="375"/>
              </a:spcBef>
              <a:spcAft>
                <a:spcPts val="0"/>
              </a:spcAft>
              <a:buSzPts val="1320"/>
              <a:buNone/>
              <a:defRPr sz="1200"/>
            </a:lvl8pPr>
            <a:lvl9pPr lvl="8" algn="ctr">
              <a:lnSpc>
                <a:spcPct val="100000"/>
              </a:lnSpc>
              <a:spcBef>
                <a:spcPts val="375"/>
              </a:spcBef>
              <a:spcAft>
                <a:spcPts val="0"/>
              </a:spcAft>
              <a:buSzPts val="1200"/>
              <a:buNone/>
              <a:defRPr sz="1200"/>
            </a:lvl9pPr>
          </a:lstStyle>
          <a:p>
            <a:endParaRPr/>
          </a:p>
        </p:txBody>
      </p:sp>
    </p:spTree>
    <p:extLst>
      <p:ext uri="{BB962C8B-B14F-4D97-AF65-F5344CB8AC3E}">
        <p14:creationId xmlns:p14="http://schemas.microsoft.com/office/powerpoint/2010/main" val="89434877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matchingName="1_Title Slide">
  <p:cSld name="1_Title Slide">
    <p:bg>
      <p:bgPr>
        <a:solidFill>
          <a:schemeClr val="lt1"/>
        </a:solidFill>
        <a:effectLst/>
      </p:bgPr>
    </p:bg>
    <p:spTree>
      <p:nvGrpSpPr>
        <p:cNvPr id="1" name="Shape 80"/>
        <p:cNvGrpSpPr/>
        <p:nvPr/>
      </p:nvGrpSpPr>
      <p:grpSpPr>
        <a:xfrm>
          <a:off x="0" y="0"/>
          <a:ext cx="0" cy="0"/>
          <a:chOff x="0" y="0"/>
          <a:chExt cx="0" cy="0"/>
        </a:xfrm>
      </p:grpSpPr>
      <p:sp>
        <p:nvSpPr>
          <p:cNvPr id="81" name="Google Shape;81;p19"/>
          <p:cNvSpPr txBox="1">
            <a:spLocks noGrp="1"/>
          </p:cNvSpPr>
          <p:nvPr>
            <p:ph type="sldNum" idx="12"/>
          </p:nvPr>
        </p:nvSpPr>
        <p:spPr>
          <a:xfrm>
            <a:off x="6446520" y="4873752"/>
            <a:ext cx="2057400" cy="118872"/>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63666A"/>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63666A"/>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63666A"/>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63666A"/>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63666A"/>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63666A"/>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63666A"/>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63666A"/>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63666A"/>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82" name="Google Shape;82;p19"/>
          <p:cNvSpPr txBox="1">
            <a:spLocks noGrp="1"/>
          </p:cNvSpPr>
          <p:nvPr>
            <p:ph type="ftr" idx="11"/>
          </p:nvPr>
        </p:nvSpPr>
        <p:spPr>
          <a:xfrm>
            <a:off x="390263" y="1216152"/>
            <a:ext cx="8119872" cy="365760"/>
          </a:xfrm>
          <a:prstGeom prst="rect">
            <a:avLst/>
          </a:prstGeom>
          <a:noFill/>
          <a:ln>
            <a:noFill/>
          </a:ln>
        </p:spPr>
        <p:txBody>
          <a:bodyPr spcFirstLastPara="1" wrap="square" lIns="0" tIns="0" rIns="0" bIns="0" anchor="b"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9pPr>
          </a:lstStyle>
          <a:p>
            <a:endParaRPr/>
          </a:p>
        </p:txBody>
      </p:sp>
      <p:pic>
        <p:nvPicPr>
          <p:cNvPr id="83" name="Google Shape;83;p19"/>
          <p:cNvPicPr preferRelativeResize="0"/>
          <p:nvPr/>
        </p:nvPicPr>
        <p:blipFill rotWithShape="1">
          <a:blip r:embed="rId2">
            <a:alphaModFix/>
          </a:blip>
          <a:srcRect/>
          <a:stretch/>
        </p:blipFill>
        <p:spPr>
          <a:xfrm>
            <a:off x="7768374" y="0"/>
            <a:ext cx="735546" cy="735546"/>
          </a:xfrm>
          <a:prstGeom prst="rect">
            <a:avLst/>
          </a:prstGeom>
          <a:solidFill>
            <a:schemeClr val="dk1"/>
          </a:solidFill>
          <a:ln>
            <a:noFill/>
          </a:ln>
        </p:spPr>
      </p:pic>
      <p:sp>
        <p:nvSpPr>
          <p:cNvPr id="84" name="Google Shape;84;p19"/>
          <p:cNvSpPr txBox="1">
            <a:spLocks noGrp="1"/>
          </p:cNvSpPr>
          <p:nvPr>
            <p:ph type="body" idx="1"/>
          </p:nvPr>
        </p:nvSpPr>
        <p:spPr>
          <a:xfrm>
            <a:off x="390263" y="4334256"/>
            <a:ext cx="8118003" cy="283464"/>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1800"/>
              </a:spcBef>
              <a:spcAft>
                <a:spcPts val="0"/>
              </a:spcAft>
              <a:buClr>
                <a:schemeClr val="dk1"/>
              </a:buClr>
              <a:buSzPts val="2400"/>
              <a:buNone/>
              <a:defRPr sz="2400" b="0" i="0">
                <a:solidFill>
                  <a:schemeClr val="dk1"/>
                </a:solidFill>
                <a:latin typeface="Arial"/>
                <a:ea typeface="Arial"/>
                <a:cs typeface="Arial"/>
                <a:sym typeface="Arial"/>
              </a:defRPr>
            </a:lvl1pPr>
            <a:lvl2pPr marL="914400" lvl="1" indent="-228600" algn="l">
              <a:lnSpc>
                <a:spcPct val="100000"/>
              </a:lnSpc>
              <a:spcBef>
                <a:spcPts val="600"/>
              </a:spcBef>
              <a:spcAft>
                <a:spcPts val="0"/>
              </a:spcAft>
              <a:buSzPts val="1600"/>
              <a:buNone/>
              <a:defRPr/>
            </a:lvl2pPr>
            <a:lvl3pPr marL="1371600" lvl="2" indent="-228600" algn="l">
              <a:lnSpc>
                <a:spcPct val="100000"/>
              </a:lnSpc>
              <a:spcBef>
                <a:spcPts val="375"/>
              </a:spcBef>
              <a:spcAft>
                <a:spcPts val="0"/>
              </a:spcAft>
              <a:buSzPts val="2000"/>
              <a:buNone/>
              <a:defRPr/>
            </a:lvl3pPr>
            <a:lvl4pPr marL="1828800" lvl="3" indent="-228600" algn="l">
              <a:lnSpc>
                <a:spcPct val="100000"/>
              </a:lnSpc>
              <a:spcBef>
                <a:spcPts val="375"/>
              </a:spcBef>
              <a:spcAft>
                <a:spcPts val="0"/>
              </a:spcAft>
              <a:buSzPts val="1800"/>
              <a:buNone/>
              <a:defRPr/>
            </a:lvl4pPr>
            <a:lvl5pPr marL="2286000" lvl="4" indent="-228600" algn="l">
              <a:lnSpc>
                <a:spcPct val="100000"/>
              </a:lnSpc>
              <a:spcBef>
                <a:spcPts val="1200"/>
              </a:spcBef>
              <a:spcAft>
                <a:spcPts val="0"/>
              </a:spcAft>
              <a:buClr>
                <a:schemeClr val="accent5"/>
              </a:buClr>
              <a:buSzPts val="2800"/>
              <a:buNone/>
              <a:defRPr/>
            </a:lvl5pPr>
            <a:lvl6pPr marL="2743200" lvl="5" indent="-228600" algn="l">
              <a:lnSpc>
                <a:spcPct val="100000"/>
              </a:lnSpc>
              <a:spcBef>
                <a:spcPts val="1200"/>
              </a:spcBef>
              <a:spcAft>
                <a:spcPts val="0"/>
              </a:spcAft>
              <a:buClr>
                <a:schemeClr val="dk2"/>
              </a:buClr>
              <a:buSzPts val="1800"/>
              <a:buNone/>
              <a:defRPr/>
            </a:lvl6pPr>
            <a:lvl7pPr marL="3200400" lvl="6" indent="-331470" algn="l">
              <a:lnSpc>
                <a:spcPct val="100000"/>
              </a:lnSpc>
              <a:spcBef>
                <a:spcPts val="375"/>
              </a:spcBef>
              <a:spcAft>
                <a:spcPts val="0"/>
              </a:spcAft>
              <a:buSzPts val="1620"/>
              <a:buChar char="▷"/>
              <a:defRPr/>
            </a:lvl7pPr>
            <a:lvl8pPr marL="3657600" lvl="7" indent="-354329" algn="l">
              <a:lnSpc>
                <a:spcPct val="100000"/>
              </a:lnSpc>
              <a:spcBef>
                <a:spcPts val="375"/>
              </a:spcBef>
              <a:spcAft>
                <a:spcPts val="0"/>
              </a:spcAft>
              <a:buSzPts val="1980"/>
              <a:buChar char="o"/>
              <a:defRPr/>
            </a:lvl8pPr>
            <a:lvl9pPr marL="4114800" lvl="8" indent="-342900" algn="l">
              <a:lnSpc>
                <a:spcPct val="100000"/>
              </a:lnSpc>
              <a:spcBef>
                <a:spcPts val="375"/>
              </a:spcBef>
              <a:spcAft>
                <a:spcPts val="0"/>
              </a:spcAft>
              <a:buSzPts val="1800"/>
              <a:buChar char="→"/>
              <a:defRPr/>
            </a:lvl9pPr>
          </a:lstStyle>
          <a:p>
            <a:endParaRPr/>
          </a:p>
        </p:txBody>
      </p:sp>
      <p:sp>
        <p:nvSpPr>
          <p:cNvPr id="85" name="Google Shape;85;p19"/>
          <p:cNvSpPr txBox="1">
            <a:spLocks noGrp="1"/>
          </p:cNvSpPr>
          <p:nvPr>
            <p:ph type="body" idx="2"/>
          </p:nvPr>
        </p:nvSpPr>
        <p:spPr>
          <a:xfrm>
            <a:off x="390525" y="1965960"/>
            <a:ext cx="8119872" cy="1307592"/>
          </a:xfrm>
          <a:prstGeom prst="rect">
            <a:avLst/>
          </a:prstGeom>
          <a:noFill/>
          <a:ln>
            <a:noFill/>
          </a:ln>
        </p:spPr>
        <p:txBody>
          <a:bodyPr spcFirstLastPara="1" wrap="square" lIns="0" tIns="0" rIns="0" bIns="0" anchor="t" anchorCtr="0">
            <a:noAutofit/>
          </a:bodyPr>
          <a:lstStyle>
            <a:lvl1pPr marL="457200" lvl="0" indent="-508000" algn="l">
              <a:lnSpc>
                <a:spcPct val="100000"/>
              </a:lnSpc>
              <a:spcBef>
                <a:spcPts val="1800"/>
              </a:spcBef>
              <a:spcAft>
                <a:spcPts val="0"/>
              </a:spcAft>
              <a:buClr>
                <a:schemeClr val="dk1"/>
              </a:buClr>
              <a:buSzPts val="4400"/>
              <a:buChar char="​"/>
              <a:defRPr sz="4400">
                <a:latin typeface="Libre Franklin Medium"/>
                <a:ea typeface="Libre Franklin Medium"/>
                <a:cs typeface="Libre Franklin Medium"/>
                <a:sym typeface="Libre Franklin Medium"/>
              </a:defRPr>
            </a:lvl1pPr>
            <a:lvl2pPr marL="914400" lvl="1" indent="-452119" algn="l">
              <a:lnSpc>
                <a:spcPct val="100000"/>
              </a:lnSpc>
              <a:spcBef>
                <a:spcPts val="600"/>
              </a:spcBef>
              <a:spcAft>
                <a:spcPts val="0"/>
              </a:spcAft>
              <a:buSzPts val="3520"/>
              <a:buChar char="▶"/>
              <a:defRPr sz="4400">
                <a:latin typeface="Libre Franklin Medium"/>
                <a:ea typeface="Libre Franklin Medium"/>
                <a:cs typeface="Libre Franklin Medium"/>
                <a:sym typeface="Libre Franklin Medium"/>
              </a:defRPr>
            </a:lvl2pPr>
            <a:lvl3pPr marL="1371600" lvl="2" indent="-508000" algn="l">
              <a:lnSpc>
                <a:spcPct val="100000"/>
              </a:lnSpc>
              <a:spcBef>
                <a:spcPts val="375"/>
              </a:spcBef>
              <a:spcAft>
                <a:spcPts val="0"/>
              </a:spcAft>
              <a:buSzPts val="4400"/>
              <a:buChar char="•"/>
              <a:defRPr sz="4400">
                <a:latin typeface="Libre Franklin Medium"/>
                <a:ea typeface="Libre Franklin Medium"/>
                <a:cs typeface="Libre Franklin Medium"/>
                <a:sym typeface="Libre Franklin Medium"/>
              </a:defRPr>
            </a:lvl3pPr>
            <a:lvl4pPr marL="1828800" lvl="3" indent="-508000" algn="l">
              <a:lnSpc>
                <a:spcPct val="100000"/>
              </a:lnSpc>
              <a:spcBef>
                <a:spcPts val="375"/>
              </a:spcBef>
              <a:spcAft>
                <a:spcPts val="0"/>
              </a:spcAft>
              <a:buSzPts val="4400"/>
              <a:buChar char="▪"/>
              <a:defRPr sz="4400">
                <a:latin typeface="Libre Franklin Medium"/>
                <a:ea typeface="Libre Franklin Medium"/>
                <a:cs typeface="Libre Franklin Medium"/>
                <a:sym typeface="Libre Franklin Medium"/>
              </a:defRPr>
            </a:lvl4pPr>
            <a:lvl5pPr marL="2286000" lvl="4" indent="-508000" algn="l">
              <a:lnSpc>
                <a:spcPct val="100000"/>
              </a:lnSpc>
              <a:spcBef>
                <a:spcPts val="1200"/>
              </a:spcBef>
              <a:spcAft>
                <a:spcPts val="0"/>
              </a:spcAft>
              <a:buClr>
                <a:schemeClr val="accent5"/>
              </a:buClr>
              <a:buSzPts val="4400"/>
              <a:buChar char="​"/>
              <a:defRPr sz="4400">
                <a:latin typeface="Libre Franklin Medium"/>
                <a:ea typeface="Libre Franklin Medium"/>
                <a:cs typeface="Libre Franklin Medium"/>
                <a:sym typeface="Libre Franklin Medium"/>
              </a:defRPr>
            </a:lvl5pPr>
            <a:lvl6pPr marL="2743200" lvl="5" indent="-228600" algn="l">
              <a:lnSpc>
                <a:spcPct val="100000"/>
              </a:lnSpc>
              <a:spcBef>
                <a:spcPts val="1200"/>
              </a:spcBef>
              <a:spcAft>
                <a:spcPts val="0"/>
              </a:spcAft>
              <a:buClr>
                <a:schemeClr val="dk2"/>
              </a:buClr>
              <a:buSzPts val="1800"/>
              <a:buNone/>
              <a:defRPr/>
            </a:lvl6pPr>
            <a:lvl7pPr marL="3200400" lvl="6" indent="-331470" algn="l">
              <a:lnSpc>
                <a:spcPct val="100000"/>
              </a:lnSpc>
              <a:spcBef>
                <a:spcPts val="375"/>
              </a:spcBef>
              <a:spcAft>
                <a:spcPts val="0"/>
              </a:spcAft>
              <a:buSzPts val="1620"/>
              <a:buChar char="▷"/>
              <a:defRPr/>
            </a:lvl7pPr>
            <a:lvl8pPr marL="3657600" lvl="7" indent="-354329" algn="l">
              <a:lnSpc>
                <a:spcPct val="100000"/>
              </a:lnSpc>
              <a:spcBef>
                <a:spcPts val="375"/>
              </a:spcBef>
              <a:spcAft>
                <a:spcPts val="0"/>
              </a:spcAft>
              <a:buSzPts val="1980"/>
              <a:buChar char="o"/>
              <a:defRPr/>
            </a:lvl8pPr>
            <a:lvl9pPr marL="4114800" lvl="8" indent="-342900" algn="l">
              <a:lnSpc>
                <a:spcPct val="100000"/>
              </a:lnSpc>
              <a:spcBef>
                <a:spcPts val="375"/>
              </a:spcBef>
              <a:spcAft>
                <a:spcPts val="0"/>
              </a:spcAft>
              <a:buSzPts val="1800"/>
              <a:buChar char="→"/>
              <a:defRPr/>
            </a:lvl9pPr>
          </a:lstStyle>
          <a:p>
            <a:endParaRPr/>
          </a:p>
        </p:txBody>
      </p:sp>
      <p:grpSp>
        <p:nvGrpSpPr>
          <p:cNvPr id="86" name="Google Shape;86;p19"/>
          <p:cNvGrpSpPr/>
          <p:nvPr/>
        </p:nvGrpSpPr>
        <p:grpSpPr>
          <a:xfrm rot="-5400000">
            <a:off x="506467" y="594478"/>
            <a:ext cx="335280" cy="567690"/>
            <a:chOff x="697976" y="480133"/>
            <a:chExt cx="335280" cy="567690"/>
          </a:xfrm>
        </p:grpSpPr>
        <p:sp>
          <p:nvSpPr>
            <p:cNvPr id="87" name="Google Shape;87;p19"/>
            <p:cNvSpPr/>
            <p:nvPr/>
          </p:nvSpPr>
          <p:spPr>
            <a:xfrm>
              <a:off x="784653" y="566811"/>
              <a:ext cx="161925" cy="161925"/>
            </a:xfrm>
            <a:custGeom>
              <a:avLst/>
              <a:gdLst/>
              <a:ahLst/>
              <a:cxnLst/>
              <a:rect l="l" t="t" r="r" b="b"/>
              <a:pathLst>
                <a:path w="161925" h="161925" extrusionOk="0">
                  <a:moveTo>
                    <a:pt x="0" y="0"/>
                  </a:moveTo>
                  <a:lnTo>
                    <a:pt x="161925" y="0"/>
                  </a:lnTo>
                  <a:lnTo>
                    <a:pt x="161925" y="161925"/>
                  </a:lnTo>
                  <a:lnTo>
                    <a:pt x="0" y="161925"/>
                  </a:lnTo>
                  <a:close/>
                </a:path>
              </a:pathLst>
            </a:custGeom>
            <a:noFill/>
            <a:ln w="1560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Arial"/>
                <a:ea typeface="Arial"/>
                <a:cs typeface="Arial"/>
                <a:sym typeface="Arial"/>
              </a:endParaRPr>
            </a:p>
          </p:txBody>
        </p:sp>
        <p:sp>
          <p:nvSpPr>
            <p:cNvPr id="88" name="Google Shape;88;p19"/>
            <p:cNvSpPr/>
            <p:nvPr/>
          </p:nvSpPr>
          <p:spPr>
            <a:xfrm>
              <a:off x="697976" y="480133"/>
              <a:ext cx="335280" cy="567690"/>
            </a:xfrm>
            <a:custGeom>
              <a:avLst/>
              <a:gdLst/>
              <a:ahLst/>
              <a:cxnLst/>
              <a:rect l="l" t="t" r="r" b="b"/>
              <a:pathLst>
                <a:path w="335280" h="567690" extrusionOk="0">
                  <a:moveTo>
                    <a:pt x="335280" y="338138"/>
                  </a:moveTo>
                  <a:lnTo>
                    <a:pt x="335280" y="0"/>
                  </a:lnTo>
                  <a:lnTo>
                    <a:pt x="0" y="0"/>
                  </a:lnTo>
                  <a:lnTo>
                    <a:pt x="0" y="338138"/>
                  </a:lnTo>
                  <a:lnTo>
                    <a:pt x="167640" y="567690"/>
                  </a:lnTo>
                  <a:close/>
                </a:path>
              </a:pathLst>
            </a:custGeom>
            <a:noFill/>
            <a:ln w="1560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Arial"/>
                <a:ea typeface="Arial"/>
                <a:cs typeface="Arial"/>
                <a:sym typeface="Arial"/>
              </a:endParaRPr>
            </a:p>
          </p:txBody>
        </p:sp>
      </p:grpSp>
      <p:sp>
        <p:nvSpPr>
          <p:cNvPr id="89" name="Google Shape;89;p19"/>
          <p:cNvSpPr txBox="1">
            <a:spLocks noGrp="1"/>
          </p:cNvSpPr>
          <p:nvPr>
            <p:ph type="subTitle" idx="3"/>
          </p:nvPr>
        </p:nvSpPr>
        <p:spPr>
          <a:xfrm>
            <a:off x="393192" y="3685032"/>
            <a:ext cx="8117205" cy="495309"/>
          </a:xfrm>
          <a:prstGeom prst="rect">
            <a:avLst/>
          </a:prstGeom>
          <a:noFill/>
          <a:ln>
            <a:noFill/>
          </a:ln>
        </p:spPr>
        <p:txBody>
          <a:bodyPr spcFirstLastPara="1" wrap="square" lIns="0" tIns="0" rIns="0" bIns="0" anchor="t" anchorCtr="0">
            <a:noAutofit/>
          </a:bodyPr>
          <a:lstStyle>
            <a:lvl1pPr lvl="0" algn="l">
              <a:lnSpc>
                <a:spcPct val="100000"/>
              </a:lnSpc>
              <a:spcBef>
                <a:spcPts val="300"/>
              </a:spcBef>
              <a:spcAft>
                <a:spcPts val="0"/>
              </a:spcAft>
              <a:buClr>
                <a:schemeClr val="dk1"/>
              </a:buClr>
              <a:buSzPts val="2400"/>
              <a:buNone/>
              <a:defRPr sz="2400">
                <a:solidFill>
                  <a:schemeClr val="dk1"/>
                </a:solidFill>
                <a:latin typeface="Libre Franklin Medium"/>
                <a:ea typeface="Libre Franklin Medium"/>
                <a:cs typeface="Libre Franklin Medium"/>
                <a:sym typeface="Libre Franklin Medium"/>
              </a:defRPr>
            </a:lvl1pPr>
            <a:lvl2pPr lvl="1" algn="ctr">
              <a:lnSpc>
                <a:spcPct val="100000"/>
              </a:lnSpc>
              <a:spcBef>
                <a:spcPts val="375"/>
              </a:spcBef>
              <a:spcAft>
                <a:spcPts val="0"/>
              </a:spcAft>
              <a:buSzPts val="1200"/>
              <a:buNone/>
              <a:defRPr sz="1500"/>
            </a:lvl2pPr>
            <a:lvl3pPr lvl="2" algn="ctr">
              <a:lnSpc>
                <a:spcPct val="100000"/>
              </a:lnSpc>
              <a:spcBef>
                <a:spcPts val="375"/>
              </a:spcBef>
              <a:spcAft>
                <a:spcPts val="0"/>
              </a:spcAft>
              <a:buSzPts val="1350"/>
              <a:buNone/>
              <a:defRPr sz="1350"/>
            </a:lvl3pPr>
            <a:lvl4pPr lvl="3" algn="ctr">
              <a:lnSpc>
                <a:spcPct val="100000"/>
              </a:lnSpc>
              <a:spcBef>
                <a:spcPts val="375"/>
              </a:spcBef>
              <a:spcAft>
                <a:spcPts val="0"/>
              </a:spcAft>
              <a:buSzPts val="1200"/>
              <a:buNone/>
              <a:defRPr sz="1200"/>
            </a:lvl4pPr>
            <a:lvl5pPr lvl="4" algn="ctr">
              <a:lnSpc>
                <a:spcPct val="100000"/>
              </a:lnSpc>
              <a:spcBef>
                <a:spcPts val="1200"/>
              </a:spcBef>
              <a:spcAft>
                <a:spcPts val="0"/>
              </a:spcAft>
              <a:buClr>
                <a:schemeClr val="accent5"/>
              </a:buClr>
              <a:buSzPts val="1200"/>
              <a:buNone/>
              <a:defRPr sz="1200"/>
            </a:lvl5pPr>
            <a:lvl6pPr lvl="5" algn="ctr">
              <a:lnSpc>
                <a:spcPct val="100000"/>
              </a:lnSpc>
              <a:spcBef>
                <a:spcPts val="1200"/>
              </a:spcBef>
              <a:spcAft>
                <a:spcPts val="0"/>
              </a:spcAft>
              <a:buClr>
                <a:schemeClr val="dk2"/>
              </a:buClr>
              <a:buSzPts val="1200"/>
              <a:buNone/>
              <a:defRPr sz="1200"/>
            </a:lvl6pPr>
            <a:lvl7pPr lvl="6" algn="ctr">
              <a:lnSpc>
                <a:spcPct val="100000"/>
              </a:lnSpc>
              <a:spcBef>
                <a:spcPts val="375"/>
              </a:spcBef>
              <a:spcAft>
                <a:spcPts val="0"/>
              </a:spcAft>
              <a:buSzPts val="1080"/>
              <a:buNone/>
              <a:defRPr sz="1200"/>
            </a:lvl7pPr>
            <a:lvl8pPr lvl="7" algn="ctr">
              <a:lnSpc>
                <a:spcPct val="100000"/>
              </a:lnSpc>
              <a:spcBef>
                <a:spcPts val="375"/>
              </a:spcBef>
              <a:spcAft>
                <a:spcPts val="0"/>
              </a:spcAft>
              <a:buSzPts val="1320"/>
              <a:buNone/>
              <a:defRPr sz="1200"/>
            </a:lvl8pPr>
            <a:lvl9pPr lvl="8" algn="ctr">
              <a:lnSpc>
                <a:spcPct val="100000"/>
              </a:lnSpc>
              <a:spcBef>
                <a:spcPts val="375"/>
              </a:spcBef>
              <a:spcAft>
                <a:spcPts val="0"/>
              </a:spcAft>
              <a:buSzPts val="1200"/>
              <a:buNone/>
              <a:defRPr sz="1200"/>
            </a:lvl9pPr>
          </a:lstStyle>
          <a:p>
            <a:endParaRPr/>
          </a:p>
        </p:txBody>
      </p:sp>
    </p:spTree>
    <p:extLst>
      <p:ext uri="{BB962C8B-B14F-4D97-AF65-F5344CB8AC3E}">
        <p14:creationId xmlns:p14="http://schemas.microsoft.com/office/powerpoint/2010/main" val="42115138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Section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683D4C-A0AD-3EEF-8BE0-C6B2C7F8F0B9}"/>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a:off x="0" y="4684326"/>
            <a:ext cx="9144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5" name="Title 1">
            <a:extLst>
              <a:ext uri="{FF2B5EF4-FFF2-40B4-BE49-F238E27FC236}">
                <a16:creationId xmlns:a16="http://schemas.microsoft.com/office/drawing/2014/main" id="{1C62428C-45A8-AB42-D19D-D7A97FF0FD59}"/>
              </a:ext>
            </a:extLst>
          </p:cNvPr>
          <p:cNvSpPr>
            <a:spLocks noGrp="1"/>
          </p:cNvSpPr>
          <p:nvPr>
            <p:ph type="title"/>
          </p:nvPr>
        </p:nvSpPr>
        <p:spPr>
          <a:xfrm>
            <a:off x="393192" y="1282304"/>
            <a:ext cx="8117396" cy="2139553"/>
          </a:xfrm>
          <a:prstGeom prst="rect">
            <a:avLst/>
          </a:prstGeom>
        </p:spPr>
        <p:txBody>
          <a:bodyPr lIns="0" tIns="0" rIns="0" bIns="0" anchor="b">
            <a:noAutofit/>
          </a:bodyPr>
          <a:lstStyle>
            <a:lvl1pPr>
              <a:defRPr sz="4400"/>
            </a:lvl1pPr>
          </a:lstStyle>
          <a:p>
            <a:r>
              <a:rPr lang="en-US"/>
              <a:t>Click to edit Master title style</a:t>
            </a:r>
          </a:p>
        </p:txBody>
      </p:sp>
      <p:sp>
        <p:nvSpPr>
          <p:cNvPr id="9" name="Text Placeholder 2">
            <a:extLst>
              <a:ext uri="{FF2B5EF4-FFF2-40B4-BE49-F238E27FC236}">
                <a16:creationId xmlns:a16="http://schemas.microsoft.com/office/drawing/2014/main" id="{6C6E66BB-D052-637C-817D-EB3A880750FC}"/>
              </a:ext>
            </a:extLst>
          </p:cNvPr>
          <p:cNvSpPr>
            <a:spLocks noGrp="1"/>
          </p:cNvSpPr>
          <p:nvPr>
            <p:ph type="body" idx="1"/>
          </p:nvPr>
        </p:nvSpPr>
        <p:spPr>
          <a:xfrm>
            <a:off x="393191" y="3456500"/>
            <a:ext cx="8117395" cy="809391"/>
          </a:xfrm>
        </p:spPr>
        <p:txBody>
          <a:bodyPr lIns="0" tIns="0" rIns="0" bIns="0">
            <a:noAutofit/>
          </a:bodyPr>
          <a:lstStyle>
            <a:lvl1pPr marL="0" indent="0">
              <a:buNone/>
              <a:defRPr sz="2400">
                <a:solidFill>
                  <a:schemeClr val="tx1">
                    <a:tint val="75000"/>
                  </a:schemeClr>
                </a:solidFill>
                <a:latin typeface="Franklin Gothic Medium" panose="020B0603020102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pic>
        <p:nvPicPr>
          <p:cNvPr id="2" name="Graphic 1" descr="Missouri S&amp;T Primary Logo">
            <a:extLst>
              <a:ext uri="{FF2B5EF4-FFF2-40B4-BE49-F238E27FC236}">
                <a16:creationId xmlns:a16="http://schemas.microsoft.com/office/drawing/2014/main" id="{5155FCCA-E708-4AD6-EC82-2E9E0852B655}"/>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393192" y="4419490"/>
            <a:ext cx="737481" cy="737481"/>
          </a:xfrm>
          <a:prstGeom prst="rect">
            <a:avLst/>
          </a:prstGeom>
        </p:spPr>
      </p:pic>
      <p:sp>
        <p:nvSpPr>
          <p:cNvPr id="4" name="Footer Placeholder 4">
            <a:extLst>
              <a:ext uri="{FF2B5EF4-FFF2-40B4-BE49-F238E27FC236}">
                <a16:creationId xmlns:a16="http://schemas.microsoft.com/office/drawing/2014/main" id="{207AF81B-336B-8FFA-3197-AEB55679B7FA}"/>
              </a:ext>
            </a:extLst>
          </p:cNvPr>
          <p:cNvSpPr>
            <a:spLocks noGrp="1"/>
          </p:cNvSpPr>
          <p:nvPr>
            <p:ph type="ftr" sz="quarter" idx="3"/>
          </p:nvPr>
        </p:nvSpPr>
        <p:spPr>
          <a:xfrm>
            <a:off x="1399032" y="4736007"/>
            <a:ext cx="5805898" cy="365125"/>
          </a:xfrm>
          <a:prstGeom prst="rect">
            <a:avLst/>
          </a:prstGeom>
        </p:spPr>
        <p:txBody>
          <a:bodyPr vert="horz" lIns="0" tIns="45720" rIns="91440" bIns="45720" rtlCol="0" anchor="ctr"/>
          <a:lstStyle>
            <a:lvl1pPr algn="l">
              <a:defRPr sz="1400" b="0">
                <a:solidFill>
                  <a:schemeClr val="bg2"/>
                </a:solidFill>
                <a:latin typeface="Tisa Offc Serif Pro" panose="02010504030101020102" pitchFamily="2" charset="0"/>
              </a:defRPr>
            </a:lvl1pPr>
          </a:lstStyle>
          <a:p>
            <a:r>
              <a:rPr lang="en-US"/>
              <a:t>Missouri University of Science and Technology</a:t>
            </a:r>
          </a:p>
        </p:txBody>
      </p:sp>
    </p:spTree>
    <p:extLst>
      <p:ext uri="{BB962C8B-B14F-4D97-AF65-F5344CB8AC3E}">
        <p14:creationId xmlns:p14="http://schemas.microsoft.com/office/powerpoint/2010/main" val="226123366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matchingName="8_Title Slide">
  <p:cSld name="8_Title Slide">
    <p:bg>
      <p:bgPr>
        <a:solidFill>
          <a:schemeClr val="lt2"/>
        </a:solidFill>
        <a:effectLst/>
      </p:bgPr>
    </p:bg>
    <p:spTree>
      <p:nvGrpSpPr>
        <p:cNvPr id="1" name="Shape 90"/>
        <p:cNvGrpSpPr/>
        <p:nvPr/>
      </p:nvGrpSpPr>
      <p:grpSpPr>
        <a:xfrm>
          <a:off x="0" y="0"/>
          <a:ext cx="0" cy="0"/>
          <a:chOff x="0" y="0"/>
          <a:chExt cx="0" cy="0"/>
        </a:xfrm>
      </p:grpSpPr>
      <p:sp>
        <p:nvSpPr>
          <p:cNvPr id="91" name="Google Shape;91;p20"/>
          <p:cNvSpPr txBox="1">
            <a:spLocks noGrp="1"/>
          </p:cNvSpPr>
          <p:nvPr>
            <p:ph type="sldNum" idx="12"/>
          </p:nvPr>
        </p:nvSpPr>
        <p:spPr>
          <a:xfrm>
            <a:off x="6446520" y="4873752"/>
            <a:ext cx="2057400" cy="118872"/>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63666A"/>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63666A"/>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63666A"/>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63666A"/>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63666A"/>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63666A"/>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63666A"/>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63666A"/>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63666A"/>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92" name="Google Shape;92;p20"/>
          <p:cNvSpPr txBox="1">
            <a:spLocks noGrp="1"/>
          </p:cNvSpPr>
          <p:nvPr>
            <p:ph type="ftr" idx="11"/>
          </p:nvPr>
        </p:nvSpPr>
        <p:spPr>
          <a:xfrm>
            <a:off x="390263" y="1216152"/>
            <a:ext cx="8119872" cy="365125"/>
          </a:xfrm>
          <a:prstGeom prst="rect">
            <a:avLst/>
          </a:prstGeom>
          <a:noFill/>
          <a:ln>
            <a:noFill/>
          </a:ln>
        </p:spPr>
        <p:txBody>
          <a:bodyPr spcFirstLastPara="1" wrap="square" lIns="0" tIns="0" rIns="0" bIns="0" anchor="b"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9pPr>
          </a:lstStyle>
          <a:p>
            <a:endParaRPr/>
          </a:p>
        </p:txBody>
      </p:sp>
      <p:pic>
        <p:nvPicPr>
          <p:cNvPr id="93" name="Google Shape;93;p20"/>
          <p:cNvPicPr preferRelativeResize="0"/>
          <p:nvPr/>
        </p:nvPicPr>
        <p:blipFill rotWithShape="1">
          <a:blip r:embed="rId2">
            <a:alphaModFix/>
          </a:blip>
          <a:srcRect/>
          <a:stretch/>
        </p:blipFill>
        <p:spPr>
          <a:xfrm>
            <a:off x="7774851" y="0"/>
            <a:ext cx="735546" cy="735546"/>
          </a:xfrm>
          <a:prstGeom prst="rect">
            <a:avLst/>
          </a:prstGeom>
          <a:solidFill>
            <a:schemeClr val="dk1"/>
          </a:solidFill>
          <a:ln>
            <a:noFill/>
          </a:ln>
        </p:spPr>
      </p:pic>
      <p:sp>
        <p:nvSpPr>
          <p:cNvPr id="94" name="Google Shape;94;p20"/>
          <p:cNvSpPr txBox="1">
            <a:spLocks noGrp="1"/>
          </p:cNvSpPr>
          <p:nvPr>
            <p:ph type="body" idx="1"/>
          </p:nvPr>
        </p:nvSpPr>
        <p:spPr>
          <a:xfrm>
            <a:off x="390262" y="4331798"/>
            <a:ext cx="8119872" cy="283464"/>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1800"/>
              </a:spcBef>
              <a:spcAft>
                <a:spcPts val="0"/>
              </a:spcAft>
              <a:buClr>
                <a:schemeClr val="dk1"/>
              </a:buClr>
              <a:buSzPts val="2400"/>
              <a:buNone/>
              <a:defRPr sz="2400" b="0" i="0">
                <a:solidFill>
                  <a:schemeClr val="dk1"/>
                </a:solidFill>
                <a:latin typeface="Arial"/>
                <a:ea typeface="Arial"/>
                <a:cs typeface="Arial"/>
                <a:sym typeface="Arial"/>
              </a:defRPr>
            </a:lvl1pPr>
            <a:lvl2pPr marL="914400" lvl="1" indent="-228600" algn="l">
              <a:lnSpc>
                <a:spcPct val="100000"/>
              </a:lnSpc>
              <a:spcBef>
                <a:spcPts val="600"/>
              </a:spcBef>
              <a:spcAft>
                <a:spcPts val="0"/>
              </a:spcAft>
              <a:buSzPts val="1600"/>
              <a:buNone/>
              <a:defRPr/>
            </a:lvl2pPr>
            <a:lvl3pPr marL="1371600" lvl="2" indent="-228600" algn="l">
              <a:lnSpc>
                <a:spcPct val="100000"/>
              </a:lnSpc>
              <a:spcBef>
                <a:spcPts val="375"/>
              </a:spcBef>
              <a:spcAft>
                <a:spcPts val="0"/>
              </a:spcAft>
              <a:buSzPts val="2000"/>
              <a:buNone/>
              <a:defRPr/>
            </a:lvl3pPr>
            <a:lvl4pPr marL="1828800" lvl="3" indent="-228600" algn="l">
              <a:lnSpc>
                <a:spcPct val="100000"/>
              </a:lnSpc>
              <a:spcBef>
                <a:spcPts val="375"/>
              </a:spcBef>
              <a:spcAft>
                <a:spcPts val="0"/>
              </a:spcAft>
              <a:buSzPts val="1800"/>
              <a:buNone/>
              <a:defRPr/>
            </a:lvl4pPr>
            <a:lvl5pPr marL="2286000" lvl="4" indent="-228600" algn="l">
              <a:lnSpc>
                <a:spcPct val="100000"/>
              </a:lnSpc>
              <a:spcBef>
                <a:spcPts val="1200"/>
              </a:spcBef>
              <a:spcAft>
                <a:spcPts val="0"/>
              </a:spcAft>
              <a:buClr>
                <a:schemeClr val="accent5"/>
              </a:buClr>
              <a:buSzPts val="2800"/>
              <a:buNone/>
              <a:defRPr/>
            </a:lvl5pPr>
            <a:lvl6pPr marL="2743200" lvl="5" indent="-228600" algn="l">
              <a:lnSpc>
                <a:spcPct val="100000"/>
              </a:lnSpc>
              <a:spcBef>
                <a:spcPts val="1200"/>
              </a:spcBef>
              <a:spcAft>
                <a:spcPts val="0"/>
              </a:spcAft>
              <a:buClr>
                <a:schemeClr val="dk2"/>
              </a:buClr>
              <a:buSzPts val="1800"/>
              <a:buNone/>
              <a:defRPr/>
            </a:lvl6pPr>
            <a:lvl7pPr marL="3200400" lvl="6" indent="-331470" algn="l">
              <a:lnSpc>
                <a:spcPct val="100000"/>
              </a:lnSpc>
              <a:spcBef>
                <a:spcPts val="375"/>
              </a:spcBef>
              <a:spcAft>
                <a:spcPts val="0"/>
              </a:spcAft>
              <a:buSzPts val="1620"/>
              <a:buChar char="▷"/>
              <a:defRPr/>
            </a:lvl7pPr>
            <a:lvl8pPr marL="3657600" lvl="7" indent="-354329" algn="l">
              <a:lnSpc>
                <a:spcPct val="100000"/>
              </a:lnSpc>
              <a:spcBef>
                <a:spcPts val="375"/>
              </a:spcBef>
              <a:spcAft>
                <a:spcPts val="0"/>
              </a:spcAft>
              <a:buSzPts val="1980"/>
              <a:buChar char="o"/>
              <a:defRPr/>
            </a:lvl8pPr>
            <a:lvl9pPr marL="4114800" lvl="8" indent="-342900" algn="l">
              <a:lnSpc>
                <a:spcPct val="100000"/>
              </a:lnSpc>
              <a:spcBef>
                <a:spcPts val="375"/>
              </a:spcBef>
              <a:spcAft>
                <a:spcPts val="0"/>
              </a:spcAft>
              <a:buSzPts val="1800"/>
              <a:buChar char="→"/>
              <a:defRPr/>
            </a:lvl9pPr>
          </a:lstStyle>
          <a:p>
            <a:endParaRPr/>
          </a:p>
        </p:txBody>
      </p:sp>
      <p:sp>
        <p:nvSpPr>
          <p:cNvPr id="95" name="Google Shape;95;p20"/>
          <p:cNvSpPr txBox="1">
            <a:spLocks noGrp="1"/>
          </p:cNvSpPr>
          <p:nvPr>
            <p:ph type="body" idx="2"/>
          </p:nvPr>
        </p:nvSpPr>
        <p:spPr>
          <a:xfrm>
            <a:off x="390525" y="1965960"/>
            <a:ext cx="8119872" cy="1307592"/>
          </a:xfrm>
          <a:prstGeom prst="rect">
            <a:avLst/>
          </a:prstGeom>
          <a:noFill/>
          <a:ln>
            <a:noFill/>
          </a:ln>
        </p:spPr>
        <p:txBody>
          <a:bodyPr spcFirstLastPara="1" wrap="square" lIns="0" tIns="0" rIns="0" bIns="0" anchor="t" anchorCtr="0">
            <a:noAutofit/>
          </a:bodyPr>
          <a:lstStyle>
            <a:lvl1pPr marL="457200" lvl="0" indent="-508000" algn="l">
              <a:lnSpc>
                <a:spcPct val="100000"/>
              </a:lnSpc>
              <a:spcBef>
                <a:spcPts val="1800"/>
              </a:spcBef>
              <a:spcAft>
                <a:spcPts val="0"/>
              </a:spcAft>
              <a:buClr>
                <a:schemeClr val="dk1"/>
              </a:buClr>
              <a:buSzPts val="4400"/>
              <a:buChar char="​"/>
              <a:defRPr sz="4400">
                <a:latin typeface="Libre Franklin Medium"/>
                <a:ea typeface="Libre Franklin Medium"/>
                <a:cs typeface="Libre Franklin Medium"/>
                <a:sym typeface="Libre Franklin Medium"/>
              </a:defRPr>
            </a:lvl1pPr>
            <a:lvl2pPr marL="914400" lvl="1" indent="-452119" algn="l">
              <a:lnSpc>
                <a:spcPct val="100000"/>
              </a:lnSpc>
              <a:spcBef>
                <a:spcPts val="600"/>
              </a:spcBef>
              <a:spcAft>
                <a:spcPts val="0"/>
              </a:spcAft>
              <a:buSzPts val="3520"/>
              <a:buChar char="▶"/>
              <a:defRPr sz="4400">
                <a:latin typeface="Libre Franklin Medium"/>
                <a:ea typeface="Libre Franklin Medium"/>
                <a:cs typeface="Libre Franklin Medium"/>
                <a:sym typeface="Libre Franklin Medium"/>
              </a:defRPr>
            </a:lvl2pPr>
            <a:lvl3pPr marL="1371600" lvl="2" indent="-508000" algn="l">
              <a:lnSpc>
                <a:spcPct val="100000"/>
              </a:lnSpc>
              <a:spcBef>
                <a:spcPts val="375"/>
              </a:spcBef>
              <a:spcAft>
                <a:spcPts val="0"/>
              </a:spcAft>
              <a:buSzPts val="4400"/>
              <a:buChar char="•"/>
              <a:defRPr sz="4400">
                <a:latin typeface="Libre Franklin Medium"/>
                <a:ea typeface="Libre Franklin Medium"/>
                <a:cs typeface="Libre Franklin Medium"/>
                <a:sym typeface="Libre Franklin Medium"/>
              </a:defRPr>
            </a:lvl3pPr>
            <a:lvl4pPr marL="1828800" lvl="3" indent="-508000" algn="l">
              <a:lnSpc>
                <a:spcPct val="100000"/>
              </a:lnSpc>
              <a:spcBef>
                <a:spcPts val="375"/>
              </a:spcBef>
              <a:spcAft>
                <a:spcPts val="0"/>
              </a:spcAft>
              <a:buSzPts val="4400"/>
              <a:buChar char="▪"/>
              <a:defRPr sz="4400">
                <a:latin typeface="Libre Franklin Medium"/>
                <a:ea typeface="Libre Franklin Medium"/>
                <a:cs typeface="Libre Franklin Medium"/>
                <a:sym typeface="Libre Franklin Medium"/>
              </a:defRPr>
            </a:lvl4pPr>
            <a:lvl5pPr marL="2286000" lvl="4" indent="-508000" algn="l">
              <a:lnSpc>
                <a:spcPct val="100000"/>
              </a:lnSpc>
              <a:spcBef>
                <a:spcPts val="1200"/>
              </a:spcBef>
              <a:spcAft>
                <a:spcPts val="0"/>
              </a:spcAft>
              <a:buClr>
                <a:schemeClr val="accent5"/>
              </a:buClr>
              <a:buSzPts val="4400"/>
              <a:buChar char="​"/>
              <a:defRPr sz="4400">
                <a:latin typeface="Libre Franklin Medium"/>
                <a:ea typeface="Libre Franklin Medium"/>
                <a:cs typeface="Libre Franklin Medium"/>
                <a:sym typeface="Libre Franklin Medium"/>
              </a:defRPr>
            </a:lvl5pPr>
            <a:lvl6pPr marL="2743200" lvl="5" indent="-228600" algn="l">
              <a:lnSpc>
                <a:spcPct val="100000"/>
              </a:lnSpc>
              <a:spcBef>
                <a:spcPts val="1200"/>
              </a:spcBef>
              <a:spcAft>
                <a:spcPts val="0"/>
              </a:spcAft>
              <a:buClr>
                <a:schemeClr val="dk2"/>
              </a:buClr>
              <a:buSzPts val="1800"/>
              <a:buNone/>
              <a:defRPr/>
            </a:lvl6pPr>
            <a:lvl7pPr marL="3200400" lvl="6" indent="-331470" algn="l">
              <a:lnSpc>
                <a:spcPct val="100000"/>
              </a:lnSpc>
              <a:spcBef>
                <a:spcPts val="375"/>
              </a:spcBef>
              <a:spcAft>
                <a:spcPts val="0"/>
              </a:spcAft>
              <a:buSzPts val="1620"/>
              <a:buChar char="▷"/>
              <a:defRPr/>
            </a:lvl7pPr>
            <a:lvl8pPr marL="3657600" lvl="7" indent="-354329" algn="l">
              <a:lnSpc>
                <a:spcPct val="100000"/>
              </a:lnSpc>
              <a:spcBef>
                <a:spcPts val="375"/>
              </a:spcBef>
              <a:spcAft>
                <a:spcPts val="0"/>
              </a:spcAft>
              <a:buSzPts val="1980"/>
              <a:buChar char="o"/>
              <a:defRPr/>
            </a:lvl8pPr>
            <a:lvl9pPr marL="4114800" lvl="8" indent="-342900" algn="l">
              <a:lnSpc>
                <a:spcPct val="100000"/>
              </a:lnSpc>
              <a:spcBef>
                <a:spcPts val="375"/>
              </a:spcBef>
              <a:spcAft>
                <a:spcPts val="0"/>
              </a:spcAft>
              <a:buSzPts val="1800"/>
              <a:buChar char="→"/>
              <a:defRPr/>
            </a:lvl9pPr>
          </a:lstStyle>
          <a:p>
            <a:endParaRPr/>
          </a:p>
        </p:txBody>
      </p:sp>
      <p:grpSp>
        <p:nvGrpSpPr>
          <p:cNvPr id="96" name="Google Shape;96;p20"/>
          <p:cNvGrpSpPr/>
          <p:nvPr/>
        </p:nvGrpSpPr>
        <p:grpSpPr>
          <a:xfrm rot="-5400000">
            <a:off x="506467" y="594478"/>
            <a:ext cx="335280" cy="567690"/>
            <a:chOff x="697976" y="480133"/>
            <a:chExt cx="335280" cy="567690"/>
          </a:xfrm>
        </p:grpSpPr>
        <p:sp>
          <p:nvSpPr>
            <p:cNvPr id="97" name="Google Shape;97;p20"/>
            <p:cNvSpPr/>
            <p:nvPr/>
          </p:nvSpPr>
          <p:spPr>
            <a:xfrm>
              <a:off x="784653" y="566811"/>
              <a:ext cx="161925" cy="161925"/>
            </a:xfrm>
            <a:custGeom>
              <a:avLst/>
              <a:gdLst/>
              <a:ahLst/>
              <a:cxnLst/>
              <a:rect l="l" t="t" r="r" b="b"/>
              <a:pathLst>
                <a:path w="161925" h="161925" extrusionOk="0">
                  <a:moveTo>
                    <a:pt x="0" y="0"/>
                  </a:moveTo>
                  <a:lnTo>
                    <a:pt x="161925" y="0"/>
                  </a:lnTo>
                  <a:lnTo>
                    <a:pt x="161925" y="161925"/>
                  </a:lnTo>
                  <a:lnTo>
                    <a:pt x="0" y="161925"/>
                  </a:lnTo>
                  <a:close/>
                </a:path>
              </a:pathLst>
            </a:custGeom>
            <a:noFill/>
            <a:ln w="1560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Arial"/>
                <a:ea typeface="Arial"/>
                <a:cs typeface="Arial"/>
                <a:sym typeface="Arial"/>
              </a:endParaRPr>
            </a:p>
          </p:txBody>
        </p:sp>
        <p:sp>
          <p:nvSpPr>
            <p:cNvPr id="98" name="Google Shape;98;p20"/>
            <p:cNvSpPr/>
            <p:nvPr/>
          </p:nvSpPr>
          <p:spPr>
            <a:xfrm>
              <a:off x="697976" y="480133"/>
              <a:ext cx="335280" cy="567690"/>
            </a:xfrm>
            <a:custGeom>
              <a:avLst/>
              <a:gdLst/>
              <a:ahLst/>
              <a:cxnLst/>
              <a:rect l="l" t="t" r="r" b="b"/>
              <a:pathLst>
                <a:path w="335280" h="567690" extrusionOk="0">
                  <a:moveTo>
                    <a:pt x="335280" y="338138"/>
                  </a:moveTo>
                  <a:lnTo>
                    <a:pt x="335280" y="0"/>
                  </a:lnTo>
                  <a:lnTo>
                    <a:pt x="0" y="0"/>
                  </a:lnTo>
                  <a:lnTo>
                    <a:pt x="0" y="338138"/>
                  </a:lnTo>
                  <a:lnTo>
                    <a:pt x="167640" y="567690"/>
                  </a:lnTo>
                  <a:close/>
                </a:path>
              </a:pathLst>
            </a:custGeom>
            <a:noFill/>
            <a:ln w="1560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Arial"/>
                <a:ea typeface="Arial"/>
                <a:cs typeface="Arial"/>
                <a:sym typeface="Arial"/>
              </a:endParaRPr>
            </a:p>
          </p:txBody>
        </p:sp>
      </p:grpSp>
      <p:sp>
        <p:nvSpPr>
          <p:cNvPr id="99" name="Google Shape;99;p20"/>
          <p:cNvSpPr txBox="1">
            <a:spLocks noGrp="1"/>
          </p:cNvSpPr>
          <p:nvPr>
            <p:ph type="subTitle" idx="3"/>
          </p:nvPr>
        </p:nvSpPr>
        <p:spPr>
          <a:xfrm>
            <a:off x="390261" y="3685032"/>
            <a:ext cx="8119872" cy="493776"/>
          </a:xfrm>
          <a:prstGeom prst="rect">
            <a:avLst/>
          </a:prstGeom>
          <a:noFill/>
          <a:ln>
            <a:noFill/>
          </a:ln>
        </p:spPr>
        <p:txBody>
          <a:bodyPr spcFirstLastPara="1" wrap="square" lIns="0" tIns="0" rIns="0" bIns="0" anchor="t" anchorCtr="0">
            <a:noAutofit/>
          </a:bodyPr>
          <a:lstStyle>
            <a:lvl1pPr lvl="0" algn="l">
              <a:lnSpc>
                <a:spcPct val="100000"/>
              </a:lnSpc>
              <a:spcBef>
                <a:spcPts val="300"/>
              </a:spcBef>
              <a:spcAft>
                <a:spcPts val="0"/>
              </a:spcAft>
              <a:buClr>
                <a:schemeClr val="dk1"/>
              </a:buClr>
              <a:buSzPts val="2400"/>
              <a:buNone/>
              <a:defRPr sz="2400">
                <a:solidFill>
                  <a:schemeClr val="dk1"/>
                </a:solidFill>
                <a:latin typeface="Libre Franklin Medium"/>
                <a:ea typeface="Libre Franklin Medium"/>
                <a:cs typeface="Libre Franklin Medium"/>
                <a:sym typeface="Libre Franklin Medium"/>
              </a:defRPr>
            </a:lvl1pPr>
            <a:lvl2pPr lvl="1" algn="ctr">
              <a:lnSpc>
                <a:spcPct val="100000"/>
              </a:lnSpc>
              <a:spcBef>
                <a:spcPts val="375"/>
              </a:spcBef>
              <a:spcAft>
                <a:spcPts val="0"/>
              </a:spcAft>
              <a:buSzPts val="1200"/>
              <a:buNone/>
              <a:defRPr sz="1500"/>
            </a:lvl2pPr>
            <a:lvl3pPr lvl="2" algn="ctr">
              <a:lnSpc>
                <a:spcPct val="100000"/>
              </a:lnSpc>
              <a:spcBef>
                <a:spcPts val="375"/>
              </a:spcBef>
              <a:spcAft>
                <a:spcPts val="0"/>
              </a:spcAft>
              <a:buSzPts val="1350"/>
              <a:buNone/>
              <a:defRPr sz="1350"/>
            </a:lvl3pPr>
            <a:lvl4pPr lvl="3" algn="ctr">
              <a:lnSpc>
                <a:spcPct val="100000"/>
              </a:lnSpc>
              <a:spcBef>
                <a:spcPts val="375"/>
              </a:spcBef>
              <a:spcAft>
                <a:spcPts val="0"/>
              </a:spcAft>
              <a:buSzPts val="1200"/>
              <a:buNone/>
              <a:defRPr sz="1200"/>
            </a:lvl4pPr>
            <a:lvl5pPr lvl="4" algn="ctr">
              <a:lnSpc>
                <a:spcPct val="100000"/>
              </a:lnSpc>
              <a:spcBef>
                <a:spcPts val="1200"/>
              </a:spcBef>
              <a:spcAft>
                <a:spcPts val="0"/>
              </a:spcAft>
              <a:buClr>
                <a:schemeClr val="accent5"/>
              </a:buClr>
              <a:buSzPts val="1200"/>
              <a:buNone/>
              <a:defRPr sz="1200"/>
            </a:lvl5pPr>
            <a:lvl6pPr lvl="5" algn="ctr">
              <a:lnSpc>
                <a:spcPct val="100000"/>
              </a:lnSpc>
              <a:spcBef>
                <a:spcPts val="1200"/>
              </a:spcBef>
              <a:spcAft>
                <a:spcPts val="0"/>
              </a:spcAft>
              <a:buClr>
                <a:schemeClr val="dk2"/>
              </a:buClr>
              <a:buSzPts val="1200"/>
              <a:buNone/>
              <a:defRPr sz="1200"/>
            </a:lvl6pPr>
            <a:lvl7pPr lvl="6" algn="ctr">
              <a:lnSpc>
                <a:spcPct val="100000"/>
              </a:lnSpc>
              <a:spcBef>
                <a:spcPts val="375"/>
              </a:spcBef>
              <a:spcAft>
                <a:spcPts val="0"/>
              </a:spcAft>
              <a:buSzPts val="1080"/>
              <a:buNone/>
              <a:defRPr sz="1200"/>
            </a:lvl7pPr>
            <a:lvl8pPr lvl="7" algn="ctr">
              <a:lnSpc>
                <a:spcPct val="100000"/>
              </a:lnSpc>
              <a:spcBef>
                <a:spcPts val="375"/>
              </a:spcBef>
              <a:spcAft>
                <a:spcPts val="0"/>
              </a:spcAft>
              <a:buSzPts val="1320"/>
              <a:buNone/>
              <a:defRPr sz="1200"/>
            </a:lvl8pPr>
            <a:lvl9pPr lvl="8" algn="ctr">
              <a:lnSpc>
                <a:spcPct val="100000"/>
              </a:lnSpc>
              <a:spcBef>
                <a:spcPts val="375"/>
              </a:spcBef>
              <a:spcAft>
                <a:spcPts val="0"/>
              </a:spcAft>
              <a:buSzPts val="1200"/>
              <a:buNone/>
              <a:defRPr sz="1200"/>
            </a:lvl9pPr>
          </a:lstStyle>
          <a:p>
            <a:endParaRPr/>
          </a:p>
        </p:txBody>
      </p:sp>
    </p:spTree>
    <p:extLst>
      <p:ext uri="{BB962C8B-B14F-4D97-AF65-F5344CB8AC3E}">
        <p14:creationId xmlns:p14="http://schemas.microsoft.com/office/powerpoint/2010/main" val="421649739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matchingName="3_Title Slide">
  <p:cSld name="3_Title Slide">
    <p:bg>
      <p:bgPr>
        <a:solidFill>
          <a:schemeClr val="dk1"/>
        </a:solidFill>
        <a:effectLst/>
      </p:bgPr>
    </p:bg>
    <p:spTree>
      <p:nvGrpSpPr>
        <p:cNvPr id="1" name="Shape 100"/>
        <p:cNvGrpSpPr/>
        <p:nvPr/>
      </p:nvGrpSpPr>
      <p:grpSpPr>
        <a:xfrm>
          <a:off x="0" y="0"/>
          <a:ext cx="0" cy="0"/>
          <a:chOff x="0" y="0"/>
          <a:chExt cx="0" cy="0"/>
        </a:xfrm>
      </p:grpSpPr>
      <p:sp>
        <p:nvSpPr>
          <p:cNvPr id="101" name="Google Shape;101;p21"/>
          <p:cNvSpPr>
            <a:spLocks noGrp="1"/>
          </p:cNvSpPr>
          <p:nvPr>
            <p:ph type="pic" idx="2"/>
          </p:nvPr>
        </p:nvSpPr>
        <p:spPr>
          <a:xfrm>
            <a:off x="6044813" y="0"/>
            <a:ext cx="3099188" cy="5143500"/>
          </a:xfrm>
          <a:prstGeom prst="rect">
            <a:avLst/>
          </a:prstGeom>
          <a:noFill/>
          <a:ln>
            <a:noFill/>
          </a:ln>
        </p:spPr>
      </p:sp>
      <p:sp>
        <p:nvSpPr>
          <p:cNvPr id="102" name="Google Shape;102;p21"/>
          <p:cNvSpPr txBox="1">
            <a:spLocks noGrp="1"/>
          </p:cNvSpPr>
          <p:nvPr>
            <p:ph type="ctrTitle"/>
          </p:nvPr>
        </p:nvSpPr>
        <p:spPr>
          <a:xfrm>
            <a:off x="374904" y="1307592"/>
            <a:ext cx="5429162" cy="17907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accent6"/>
              </a:buClr>
              <a:buSzPts val="4400"/>
              <a:buFont typeface="Libre Franklin Medium"/>
              <a:buNone/>
              <a:defRPr sz="4400">
                <a:solidFill>
                  <a:schemeClr val="accent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3" name="Google Shape;103;p21"/>
          <p:cNvSpPr txBox="1">
            <a:spLocks noGrp="1"/>
          </p:cNvSpPr>
          <p:nvPr>
            <p:ph type="subTitle" idx="1"/>
          </p:nvPr>
        </p:nvSpPr>
        <p:spPr>
          <a:xfrm>
            <a:off x="378325" y="3208371"/>
            <a:ext cx="5429163" cy="495309"/>
          </a:xfrm>
          <a:prstGeom prst="rect">
            <a:avLst/>
          </a:prstGeom>
          <a:noFill/>
          <a:ln>
            <a:noFill/>
          </a:ln>
        </p:spPr>
        <p:txBody>
          <a:bodyPr spcFirstLastPara="1" wrap="square" lIns="0" tIns="0" rIns="0" bIns="0" anchor="t" anchorCtr="0">
            <a:noAutofit/>
          </a:bodyPr>
          <a:lstStyle>
            <a:lvl1pPr lvl="0" algn="l">
              <a:lnSpc>
                <a:spcPct val="100000"/>
              </a:lnSpc>
              <a:spcBef>
                <a:spcPts val="300"/>
              </a:spcBef>
              <a:spcAft>
                <a:spcPts val="0"/>
              </a:spcAft>
              <a:buClr>
                <a:schemeClr val="accent6"/>
              </a:buClr>
              <a:buSzPts val="2400"/>
              <a:buNone/>
              <a:defRPr sz="2400">
                <a:solidFill>
                  <a:schemeClr val="accent6"/>
                </a:solidFill>
                <a:latin typeface="Libre Franklin Medium"/>
                <a:ea typeface="Libre Franklin Medium"/>
                <a:cs typeface="Libre Franklin Medium"/>
                <a:sym typeface="Libre Franklin Medium"/>
              </a:defRPr>
            </a:lvl1pPr>
            <a:lvl2pPr lvl="1" algn="ctr">
              <a:lnSpc>
                <a:spcPct val="100000"/>
              </a:lnSpc>
              <a:spcBef>
                <a:spcPts val="375"/>
              </a:spcBef>
              <a:spcAft>
                <a:spcPts val="0"/>
              </a:spcAft>
              <a:buSzPts val="1200"/>
              <a:buNone/>
              <a:defRPr sz="1500"/>
            </a:lvl2pPr>
            <a:lvl3pPr lvl="2" algn="ctr">
              <a:lnSpc>
                <a:spcPct val="100000"/>
              </a:lnSpc>
              <a:spcBef>
                <a:spcPts val="375"/>
              </a:spcBef>
              <a:spcAft>
                <a:spcPts val="0"/>
              </a:spcAft>
              <a:buSzPts val="1350"/>
              <a:buNone/>
              <a:defRPr sz="1350"/>
            </a:lvl3pPr>
            <a:lvl4pPr lvl="3" algn="ctr">
              <a:lnSpc>
                <a:spcPct val="100000"/>
              </a:lnSpc>
              <a:spcBef>
                <a:spcPts val="375"/>
              </a:spcBef>
              <a:spcAft>
                <a:spcPts val="0"/>
              </a:spcAft>
              <a:buSzPts val="1200"/>
              <a:buNone/>
              <a:defRPr sz="1200"/>
            </a:lvl4pPr>
            <a:lvl5pPr lvl="4" algn="ctr">
              <a:lnSpc>
                <a:spcPct val="100000"/>
              </a:lnSpc>
              <a:spcBef>
                <a:spcPts val="1200"/>
              </a:spcBef>
              <a:spcAft>
                <a:spcPts val="0"/>
              </a:spcAft>
              <a:buClr>
                <a:schemeClr val="accent5"/>
              </a:buClr>
              <a:buSzPts val="1200"/>
              <a:buNone/>
              <a:defRPr sz="1200"/>
            </a:lvl5pPr>
            <a:lvl6pPr lvl="5" algn="ctr">
              <a:lnSpc>
                <a:spcPct val="100000"/>
              </a:lnSpc>
              <a:spcBef>
                <a:spcPts val="1200"/>
              </a:spcBef>
              <a:spcAft>
                <a:spcPts val="0"/>
              </a:spcAft>
              <a:buClr>
                <a:schemeClr val="lt2"/>
              </a:buClr>
              <a:buSzPts val="1200"/>
              <a:buNone/>
              <a:defRPr sz="1200"/>
            </a:lvl6pPr>
            <a:lvl7pPr lvl="6" algn="ctr">
              <a:lnSpc>
                <a:spcPct val="100000"/>
              </a:lnSpc>
              <a:spcBef>
                <a:spcPts val="375"/>
              </a:spcBef>
              <a:spcAft>
                <a:spcPts val="0"/>
              </a:spcAft>
              <a:buSzPts val="1080"/>
              <a:buNone/>
              <a:defRPr sz="1200"/>
            </a:lvl7pPr>
            <a:lvl8pPr lvl="7" algn="ctr">
              <a:lnSpc>
                <a:spcPct val="100000"/>
              </a:lnSpc>
              <a:spcBef>
                <a:spcPts val="375"/>
              </a:spcBef>
              <a:spcAft>
                <a:spcPts val="0"/>
              </a:spcAft>
              <a:buSzPts val="1320"/>
              <a:buNone/>
              <a:defRPr sz="1200"/>
            </a:lvl8pPr>
            <a:lvl9pPr lvl="8" algn="ctr">
              <a:lnSpc>
                <a:spcPct val="100000"/>
              </a:lnSpc>
              <a:spcBef>
                <a:spcPts val="375"/>
              </a:spcBef>
              <a:spcAft>
                <a:spcPts val="0"/>
              </a:spcAft>
              <a:buSzPts val="1200"/>
              <a:buNone/>
              <a:defRPr sz="1200"/>
            </a:lvl9pPr>
          </a:lstStyle>
          <a:p>
            <a:endParaRPr/>
          </a:p>
        </p:txBody>
      </p:sp>
      <p:sp>
        <p:nvSpPr>
          <p:cNvPr id="104" name="Google Shape;104;p21"/>
          <p:cNvSpPr txBox="1">
            <a:spLocks noGrp="1"/>
          </p:cNvSpPr>
          <p:nvPr>
            <p:ph type="sldNum" idx="12"/>
          </p:nvPr>
        </p:nvSpPr>
        <p:spPr>
          <a:xfrm>
            <a:off x="3750088" y="4751196"/>
            <a:ext cx="2057400" cy="118872"/>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05" name="Google Shape;105;p21"/>
          <p:cNvSpPr txBox="1">
            <a:spLocks noGrp="1"/>
          </p:cNvSpPr>
          <p:nvPr>
            <p:ph type="ftr" idx="11"/>
          </p:nvPr>
        </p:nvSpPr>
        <p:spPr>
          <a:xfrm>
            <a:off x="1403407" y="182960"/>
            <a:ext cx="2705403" cy="365125"/>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lt1"/>
                </a:solidFill>
                <a:latin typeface="Arial"/>
                <a:ea typeface="Arial"/>
                <a:cs typeface="Arial"/>
                <a:sym typeface="Arial"/>
              </a:defRPr>
            </a:lvl9pPr>
          </a:lstStyle>
          <a:p>
            <a:endParaRPr/>
          </a:p>
        </p:txBody>
      </p:sp>
      <p:pic>
        <p:nvPicPr>
          <p:cNvPr id="106" name="Google Shape;106;p21"/>
          <p:cNvPicPr preferRelativeResize="0"/>
          <p:nvPr/>
        </p:nvPicPr>
        <p:blipFill rotWithShape="1">
          <a:blip r:embed="rId2">
            <a:alphaModFix/>
          </a:blip>
          <a:srcRect/>
          <a:stretch/>
        </p:blipFill>
        <p:spPr>
          <a:xfrm>
            <a:off x="393192" y="0"/>
            <a:ext cx="787756" cy="787756"/>
          </a:xfrm>
          <a:prstGeom prst="rect">
            <a:avLst/>
          </a:prstGeom>
          <a:solidFill>
            <a:schemeClr val="lt1"/>
          </a:solidFill>
          <a:ln>
            <a:noFill/>
          </a:ln>
        </p:spPr>
      </p:pic>
      <p:sp>
        <p:nvSpPr>
          <p:cNvPr id="107" name="Google Shape;107;p21"/>
          <p:cNvSpPr txBox="1">
            <a:spLocks noGrp="1"/>
          </p:cNvSpPr>
          <p:nvPr>
            <p:ph type="body" idx="3"/>
          </p:nvPr>
        </p:nvSpPr>
        <p:spPr>
          <a:xfrm>
            <a:off x="378324" y="4123467"/>
            <a:ext cx="5431536" cy="283464"/>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1800"/>
              </a:spcBef>
              <a:spcAft>
                <a:spcPts val="0"/>
              </a:spcAft>
              <a:buClr>
                <a:schemeClr val="lt2"/>
              </a:buClr>
              <a:buSzPts val="2400"/>
              <a:buNone/>
              <a:defRPr sz="2400">
                <a:solidFill>
                  <a:schemeClr val="lt2"/>
                </a:solidFill>
              </a:defRPr>
            </a:lvl1pPr>
            <a:lvl2pPr marL="914400" lvl="1" indent="-228600" algn="l">
              <a:lnSpc>
                <a:spcPct val="100000"/>
              </a:lnSpc>
              <a:spcBef>
                <a:spcPts val="600"/>
              </a:spcBef>
              <a:spcAft>
                <a:spcPts val="0"/>
              </a:spcAft>
              <a:buSzPts val="1600"/>
              <a:buNone/>
              <a:defRPr/>
            </a:lvl2pPr>
            <a:lvl3pPr marL="1371600" lvl="2" indent="-228600" algn="l">
              <a:lnSpc>
                <a:spcPct val="100000"/>
              </a:lnSpc>
              <a:spcBef>
                <a:spcPts val="375"/>
              </a:spcBef>
              <a:spcAft>
                <a:spcPts val="0"/>
              </a:spcAft>
              <a:buSzPts val="2000"/>
              <a:buNone/>
              <a:defRPr/>
            </a:lvl3pPr>
            <a:lvl4pPr marL="1828800" lvl="3" indent="-228600" algn="l">
              <a:lnSpc>
                <a:spcPct val="100000"/>
              </a:lnSpc>
              <a:spcBef>
                <a:spcPts val="375"/>
              </a:spcBef>
              <a:spcAft>
                <a:spcPts val="0"/>
              </a:spcAft>
              <a:buSzPts val="1800"/>
              <a:buNone/>
              <a:defRPr/>
            </a:lvl4pPr>
            <a:lvl5pPr marL="2286000" lvl="4" indent="-228600" algn="l">
              <a:lnSpc>
                <a:spcPct val="100000"/>
              </a:lnSpc>
              <a:spcBef>
                <a:spcPts val="1200"/>
              </a:spcBef>
              <a:spcAft>
                <a:spcPts val="0"/>
              </a:spcAft>
              <a:buClr>
                <a:schemeClr val="accent5"/>
              </a:buClr>
              <a:buSzPts val="2800"/>
              <a:buNone/>
              <a:defRPr/>
            </a:lvl5pPr>
            <a:lvl6pPr marL="2743200" lvl="5" indent="-228600" algn="l">
              <a:lnSpc>
                <a:spcPct val="100000"/>
              </a:lnSpc>
              <a:spcBef>
                <a:spcPts val="1200"/>
              </a:spcBef>
              <a:spcAft>
                <a:spcPts val="0"/>
              </a:spcAft>
              <a:buClr>
                <a:schemeClr val="lt2"/>
              </a:buClr>
              <a:buSzPts val="1800"/>
              <a:buNone/>
              <a:defRPr/>
            </a:lvl6pPr>
            <a:lvl7pPr marL="3200400" lvl="6" indent="-331470" algn="l">
              <a:lnSpc>
                <a:spcPct val="100000"/>
              </a:lnSpc>
              <a:spcBef>
                <a:spcPts val="375"/>
              </a:spcBef>
              <a:spcAft>
                <a:spcPts val="0"/>
              </a:spcAft>
              <a:buSzPts val="1620"/>
              <a:buChar char="▷"/>
              <a:defRPr/>
            </a:lvl7pPr>
            <a:lvl8pPr marL="3657600" lvl="7" indent="-354329" algn="l">
              <a:lnSpc>
                <a:spcPct val="100000"/>
              </a:lnSpc>
              <a:spcBef>
                <a:spcPts val="375"/>
              </a:spcBef>
              <a:spcAft>
                <a:spcPts val="0"/>
              </a:spcAft>
              <a:buSzPts val="1980"/>
              <a:buChar char="o"/>
              <a:defRPr/>
            </a:lvl8pPr>
            <a:lvl9pPr marL="4114800" lvl="8" indent="-342900" algn="l">
              <a:lnSpc>
                <a:spcPct val="100000"/>
              </a:lnSpc>
              <a:spcBef>
                <a:spcPts val="375"/>
              </a:spcBef>
              <a:spcAft>
                <a:spcPts val="0"/>
              </a:spcAft>
              <a:buSzPts val="1800"/>
              <a:buChar char="→"/>
              <a:defRPr/>
            </a:lvl9pPr>
          </a:lstStyle>
          <a:p>
            <a:endParaRPr/>
          </a:p>
        </p:txBody>
      </p:sp>
    </p:spTree>
    <p:extLst>
      <p:ext uri="{BB962C8B-B14F-4D97-AF65-F5344CB8AC3E}">
        <p14:creationId xmlns:p14="http://schemas.microsoft.com/office/powerpoint/2010/main" val="75997852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matchingName="7_Title Slide">
  <p:cSld name="7_Title Slide">
    <p:bg>
      <p:bgPr>
        <a:solidFill>
          <a:schemeClr val="lt1"/>
        </a:solidFill>
        <a:effectLst/>
      </p:bgPr>
    </p:bg>
    <p:spTree>
      <p:nvGrpSpPr>
        <p:cNvPr id="1" name="Shape 108"/>
        <p:cNvGrpSpPr/>
        <p:nvPr/>
      </p:nvGrpSpPr>
      <p:grpSpPr>
        <a:xfrm>
          <a:off x="0" y="0"/>
          <a:ext cx="0" cy="0"/>
          <a:chOff x="0" y="0"/>
          <a:chExt cx="0" cy="0"/>
        </a:xfrm>
      </p:grpSpPr>
      <p:sp>
        <p:nvSpPr>
          <p:cNvPr id="109" name="Google Shape;109;p22"/>
          <p:cNvSpPr>
            <a:spLocks noGrp="1"/>
          </p:cNvSpPr>
          <p:nvPr>
            <p:ph type="pic" idx="2"/>
          </p:nvPr>
        </p:nvSpPr>
        <p:spPr>
          <a:xfrm>
            <a:off x="6044813" y="0"/>
            <a:ext cx="3099188" cy="5143500"/>
          </a:xfrm>
          <a:prstGeom prst="rect">
            <a:avLst/>
          </a:prstGeom>
          <a:noFill/>
          <a:ln>
            <a:noFill/>
          </a:ln>
        </p:spPr>
      </p:sp>
      <p:sp>
        <p:nvSpPr>
          <p:cNvPr id="110" name="Google Shape;110;p22"/>
          <p:cNvSpPr txBox="1">
            <a:spLocks noGrp="1"/>
          </p:cNvSpPr>
          <p:nvPr>
            <p:ph type="ctrTitle"/>
          </p:nvPr>
        </p:nvSpPr>
        <p:spPr>
          <a:xfrm>
            <a:off x="374904" y="1307592"/>
            <a:ext cx="5429162" cy="17907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dk1"/>
              </a:buClr>
              <a:buSzPts val="4400"/>
              <a:buFont typeface="Libre Franklin Medium"/>
              <a:buNone/>
              <a:defRPr sz="44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1" name="Google Shape;111;p22"/>
          <p:cNvSpPr txBox="1">
            <a:spLocks noGrp="1"/>
          </p:cNvSpPr>
          <p:nvPr>
            <p:ph type="subTitle" idx="1"/>
          </p:nvPr>
        </p:nvSpPr>
        <p:spPr>
          <a:xfrm>
            <a:off x="378325" y="3208371"/>
            <a:ext cx="5429163" cy="495309"/>
          </a:xfrm>
          <a:prstGeom prst="rect">
            <a:avLst/>
          </a:prstGeom>
          <a:noFill/>
          <a:ln>
            <a:noFill/>
          </a:ln>
        </p:spPr>
        <p:txBody>
          <a:bodyPr spcFirstLastPara="1" wrap="square" lIns="0" tIns="0" rIns="0" bIns="0" anchor="t" anchorCtr="0">
            <a:noAutofit/>
          </a:bodyPr>
          <a:lstStyle>
            <a:lvl1pPr lvl="0" algn="l">
              <a:lnSpc>
                <a:spcPct val="100000"/>
              </a:lnSpc>
              <a:spcBef>
                <a:spcPts val="300"/>
              </a:spcBef>
              <a:spcAft>
                <a:spcPts val="0"/>
              </a:spcAft>
              <a:buClr>
                <a:schemeClr val="dk1"/>
              </a:buClr>
              <a:buSzPts val="2400"/>
              <a:buNone/>
              <a:defRPr sz="2400">
                <a:solidFill>
                  <a:schemeClr val="dk1"/>
                </a:solidFill>
                <a:latin typeface="Libre Franklin Medium"/>
                <a:ea typeface="Libre Franklin Medium"/>
                <a:cs typeface="Libre Franklin Medium"/>
                <a:sym typeface="Libre Franklin Medium"/>
              </a:defRPr>
            </a:lvl1pPr>
            <a:lvl2pPr lvl="1" algn="ctr">
              <a:lnSpc>
                <a:spcPct val="100000"/>
              </a:lnSpc>
              <a:spcBef>
                <a:spcPts val="375"/>
              </a:spcBef>
              <a:spcAft>
                <a:spcPts val="0"/>
              </a:spcAft>
              <a:buSzPts val="1200"/>
              <a:buNone/>
              <a:defRPr sz="1500"/>
            </a:lvl2pPr>
            <a:lvl3pPr lvl="2" algn="ctr">
              <a:lnSpc>
                <a:spcPct val="100000"/>
              </a:lnSpc>
              <a:spcBef>
                <a:spcPts val="375"/>
              </a:spcBef>
              <a:spcAft>
                <a:spcPts val="0"/>
              </a:spcAft>
              <a:buSzPts val="1350"/>
              <a:buNone/>
              <a:defRPr sz="1350"/>
            </a:lvl3pPr>
            <a:lvl4pPr lvl="3" algn="ctr">
              <a:lnSpc>
                <a:spcPct val="100000"/>
              </a:lnSpc>
              <a:spcBef>
                <a:spcPts val="375"/>
              </a:spcBef>
              <a:spcAft>
                <a:spcPts val="0"/>
              </a:spcAft>
              <a:buSzPts val="1200"/>
              <a:buNone/>
              <a:defRPr sz="1200"/>
            </a:lvl4pPr>
            <a:lvl5pPr lvl="4" algn="ctr">
              <a:lnSpc>
                <a:spcPct val="100000"/>
              </a:lnSpc>
              <a:spcBef>
                <a:spcPts val="1200"/>
              </a:spcBef>
              <a:spcAft>
                <a:spcPts val="0"/>
              </a:spcAft>
              <a:buClr>
                <a:schemeClr val="accent5"/>
              </a:buClr>
              <a:buSzPts val="1200"/>
              <a:buNone/>
              <a:defRPr sz="1200"/>
            </a:lvl5pPr>
            <a:lvl6pPr lvl="5" algn="ctr">
              <a:lnSpc>
                <a:spcPct val="100000"/>
              </a:lnSpc>
              <a:spcBef>
                <a:spcPts val="1200"/>
              </a:spcBef>
              <a:spcAft>
                <a:spcPts val="0"/>
              </a:spcAft>
              <a:buClr>
                <a:schemeClr val="dk2"/>
              </a:buClr>
              <a:buSzPts val="1200"/>
              <a:buNone/>
              <a:defRPr sz="1200"/>
            </a:lvl6pPr>
            <a:lvl7pPr lvl="6" algn="ctr">
              <a:lnSpc>
                <a:spcPct val="100000"/>
              </a:lnSpc>
              <a:spcBef>
                <a:spcPts val="375"/>
              </a:spcBef>
              <a:spcAft>
                <a:spcPts val="0"/>
              </a:spcAft>
              <a:buSzPts val="1080"/>
              <a:buNone/>
              <a:defRPr sz="1200"/>
            </a:lvl7pPr>
            <a:lvl8pPr lvl="7" algn="ctr">
              <a:lnSpc>
                <a:spcPct val="100000"/>
              </a:lnSpc>
              <a:spcBef>
                <a:spcPts val="375"/>
              </a:spcBef>
              <a:spcAft>
                <a:spcPts val="0"/>
              </a:spcAft>
              <a:buSzPts val="1320"/>
              <a:buNone/>
              <a:defRPr sz="1200"/>
            </a:lvl8pPr>
            <a:lvl9pPr lvl="8" algn="ctr">
              <a:lnSpc>
                <a:spcPct val="100000"/>
              </a:lnSpc>
              <a:spcBef>
                <a:spcPts val="375"/>
              </a:spcBef>
              <a:spcAft>
                <a:spcPts val="0"/>
              </a:spcAft>
              <a:buSzPts val="1200"/>
              <a:buNone/>
              <a:defRPr sz="1200"/>
            </a:lvl9pPr>
          </a:lstStyle>
          <a:p>
            <a:endParaRPr/>
          </a:p>
        </p:txBody>
      </p:sp>
      <p:sp>
        <p:nvSpPr>
          <p:cNvPr id="112" name="Google Shape;112;p22"/>
          <p:cNvSpPr txBox="1">
            <a:spLocks noGrp="1"/>
          </p:cNvSpPr>
          <p:nvPr>
            <p:ph type="sldNum" idx="12"/>
          </p:nvPr>
        </p:nvSpPr>
        <p:spPr>
          <a:xfrm>
            <a:off x="3750088" y="4751196"/>
            <a:ext cx="2057400" cy="118872"/>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63666A"/>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63666A"/>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63666A"/>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63666A"/>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63666A"/>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63666A"/>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63666A"/>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63666A"/>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63666A"/>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13" name="Google Shape;113;p22"/>
          <p:cNvSpPr txBox="1">
            <a:spLocks noGrp="1"/>
          </p:cNvSpPr>
          <p:nvPr>
            <p:ph type="ftr" idx="11"/>
          </p:nvPr>
        </p:nvSpPr>
        <p:spPr>
          <a:xfrm>
            <a:off x="1399032" y="182880"/>
            <a:ext cx="2705403" cy="365125"/>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9pPr>
          </a:lstStyle>
          <a:p>
            <a:endParaRPr/>
          </a:p>
        </p:txBody>
      </p:sp>
      <p:pic>
        <p:nvPicPr>
          <p:cNvPr id="114" name="Google Shape;114;p22"/>
          <p:cNvPicPr preferRelativeResize="0"/>
          <p:nvPr/>
        </p:nvPicPr>
        <p:blipFill rotWithShape="1">
          <a:blip r:embed="rId2">
            <a:alphaModFix/>
          </a:blip>
          <a:srcRect/>
          <a:stretch/>
        </p:blipFill>
        <p:spPr>
          <a:xfrm>
            <a:off x="378324" y="0"/>
            <a:ext cx="787755" cy="787755"/>
          </a:xfrm>
          <a:prstGeom prst="rect">
            <a:avLst/>
          </a:prstGeom>
          <a:solidFill>
            <a:schemeClr val="dk1"/>
          </a:solidFill>
          <a:ln>
            <a:noFill/>
          </a:ln>
        </p:spPr>
      </p:pic>
      <p:sp>
        <p:nvSpPr>
          <p:cNvPr id="115" name="Google Shape;115;p22"/>
          <p:cNvSpPr txBox="1">
            <a:spLocks noGrp="1"/>
          </p:cNvSpPr>
          <p:nvPr>
            <p:ph type="body" idx="3"/>
          </p:nvPr>
        </p:nvSpPr>
        <p:spPr>
          <a:xfrm>
            <a:off x="378324" y="4123467"/>
            <a:ext cx="5431536" cy="283464"/>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1800"/>
              </a:spcBef>
              <a:spcAft>
                <a:spcPts val="0"/>
              </a:spcAft>
              <a:buClr>
                <a:schemeClr val="lt2"/>
              </a:buClr>
              <a:buSzPts val="2400"/>
              <a:buNone/>
              <a:defRPr sz="2400">
                <a:solidFill>
                  <a:schemeClr val="lt2"/>
                </a:solidFill>
              </a:defRPr>
            </a:lvl1pPr>
            <a:lvl2pPr marL="914400" lvl="1" indent="-228600" algn="l">
              <a:lnSpc>
                <a:spcPct val="100000"/>
              </a:lnSpc>
              <a:spcBef>
                <a:spcPts val="600"/>
              </a:spcBef>
              <a:spcAft>
                <a:spcPts val="0"/>
              </a:spcAft>
              <a:buSzPts val="1600"/>
              <a:buNone/>
              <a:defRPr/>
            </a:lvl2pPr>
            <a:lvl3pPr marL="1371600" lvl="2" indent="-228600" algn="l">
              <a:lnSpc>
                <a:spcPct val="100000"/>
              </a:lnSpc>
              <a:spcBef>
                <a:spcPts val="375"/>
              </a:spcBef>
              <a:spcAft>
                <a:spcPts val="0"/>
              </a:spcAft>
              <a:buSzPts val="2000"/>
              <a:buNone/>
              <a:defRPr/>
            </a:lvl3pPr>
            <a:lvl4pPr marL="1828800" lvl="3" indent="-228600" algn="l">
              <a:lnSpc>
                <a:spcPct val="100000"/>
              </a:lnSpc>
              <a:spcBef>
                <a:spcPts val="375"/>
              </a:spcBef>
              <a:spcAft>
                <a:spcPts val="0"/>
              </a:spcAft>
              <a:buSzPts val="1800"/>
              <a:buNone/>
              <a:defRPr/>
            </a:lvl4pPr>
            <a:lvl5pPr marL="2286000" lvl="4" indent="-228600" algn="l">
              <a:lnSpc>
                <a:spcPct val="100000"/>
              </a:lnSpc>
              <a:spcBef>
                <a:spcPts val="1200"/>
              </a:spcBef>
              <a:spcAft>
                <a:spcPts val="0"/>
              </a:spcAft>
              <a:buClr>
                <a:schemeClr val="accent5"/>
              </a:buClr>
              <a:buSzPts val="2800"/>
              <a:buNone/>
              <a:defRPr/>
            </a:lvl5pPr>
            <a:lvl6pPr marL="2743200" lvl="5" indent="-228600" algn="l">
              <a:lnSpc>
                <a:spcPct val="100000"/>
              </a:lnSpc>
              <a:spcBef>
                <a:spcPts val="1200"/>
              </a:spcBef>
              <a:spcAft>
                <a:spcPts val="0"/>
              </a:spcAft>
              <a:buClr>
                <a:schemeClr val="dk2"/>
              </a:buClr>
              <a:buSzPts val="1800"/>
              <a:buNone/>
              <a:defRPr/>
            </a:lvl6pPr>
            <a:lvl7pPr marL="3200400" lvl="6" indent="-331470" algn="l">
              <a:lnSpc>
                <a:spcPct val="100000"/>
              </a:lnSpc>
              <a:spcBef>
                <a:spcPts val="375"/>
              </a:spcBef>
              <a:spcAft>
                <a:spcPts val="0"/>
              </a:spcAft>
              <a:buSzPts val="1620"/>
              <a:buChar char="▷"/>
              <a:defRPr/>
            </a:lvl7pPr>
            <a:lvl8pPr marL="3657600" lvl="7" indent="-354329" algn="l">
              <a:lnSpc>
                <a:spcPct val="100000"/>
              </a:lnSpc>
              <a:spcBef>
                <a:spcPts val="375"/>
              </a:spcBef>
              <a:spcAft>
                <a:spcPts val="0"/>
              </a:spcAft>
              <a:buSzPts val="1980"/>
              <a:buChar char="o"/>
              <a:defRPr/>
            </a:lvl8pPr>
            <a:lvl9pPr marL="4114800" lvl="8" indent="-342900" algn="l">
              <a:lnSpc>
                <a:spcPct val="100000"/>
              </a:lnSpc>
              <a:spcBef>
                <a:spcPts val="375"/>
              </a:spcBef>
              <a:spcAft>
                <a:spcPts val="0"/>
              </a:spcAft>
              <a:buSzPts val="1800"/>
              <a:buChar char="→"/>
              <a:defRPr/>
            </a:lvl9pPr>
          </a:lstStyle>
          <a:p>
            <a:endParaRPr/>
          </a:p>
        </p:txBody>
      </p:sp>
    </p:spTree>
    <p:extLst>
      <p:ext uri="{BB962C8B-B14F-4D97-AF65-F5344CB8AC3E}">
        <p14:creationId xmlns:p14="http://schemas.microsoft.com/office/powerpoint/2010/main" val="173880206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matchingName="9_Title Slide">
  <p:cSld name="9_Title Slide">
    <p:bg>
      <p:bgPr>
        <a:solidFill>
          <a:schemeClr val="lt2"/>
        </a:solidFill>
        <a:effectLst/>
      </p:bgPr>
    </p:bg>
    <p:spTree>
      <p:nvGrpSpPr>
        <p:cNvPr id="1" name="Shape 116"/>
        <p:cNvGrpSpPr/>
        <p:nvPr/>
      </p:nvGrpSpPr>
      <p:grpSpPr>
        <a:xfrm>
          <a:off x="0" y="0"/>
          <a:ext cx="0" cy="0"/>
          <a:chOff x="0" y="0"/>
          <a:chExt cx="0" cy="0"/>
        </a:xfrm>
      </p:grpSpPr>
      <p:sp>
        <p:nvSpPr>
          <p:cNvPr id="117" name="Google Shape;117;p23"/>
          <p:cNvSpPr>
            <a:spLocks noGrp="1"/>
          </p:cNvSpPr>
          <p:nvPr>
            <p:ph type="pic" idx="2"/>
          </p:nvPr>
        </p:nvSpPr>
        <p:spPr>
          <a:xfrm>
            <a:off x="6044813" y="0"/>
            <a:ext cx="3099188" cy="5143500"/>
          </a:xfrm>
          <a:prstGeom prst="rect">
            <a:avLst/>
          </a:prstGeom>
          <a:noFill/>
          <a:ln>
            <a:noFill/>
          </a:ln>
        </p:spPr>
      </p:sp>
      <p:sp>
        <p:nvSpPr>
          <p:cNvPr id="118" name="Google Shape;118;p23"/>
          <p:cNvSpPr txBox="1">
            <a:spLocks noGrp="1"/>
          </p:cNvSpPr>
          <p:nvPr>
            <p:ph type="ctrTitle"/>
          </p:nvPr>
        </p:nvSpPr>
        <p:spPr>
          <a:xfrm>
            <a:off x="374904" y="1307592"/>
            <a:ext cx="5429162" cy="17907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dk1"/>
              </a:buClr>
              <a:buSzPts val="4400"/>
              <a:buFont typeface="Libre Franklin Medium"/>
              <a:buNone/>
              <a:defRPr sz="44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9" name="Google Shape;119;p23"/>
          <p:cNvSpPr txBox="1">
            <a:spLocks noGrp="1"/>
          </p:cNvSpPr>
          <p:nvPr>
            <p:ph type="subTitle" idx="1"/>
          </p:nvPr>
        </p:nvSpPr>
        <p:spPr>
          <a:xfrm>
            <a:off x="378325" y="3208371"/>
            <a:ext cx="5429163" cy="495309"/>
          </a:xfrm>
          <a:prstGeom prst="rect">
            <a:avLst/>
          </a:prstGeom>
          <a:noFill/>
          <a:ln>
            <a:noFill/>
          </a:ln>
        </p:spPr>
        <p:txBody>
          <a:bodyPr spcFirstLastPara="1" wrap="square" lIns="0" tIns="0" rIns="0" bIns="0" anchor="t" anchorCtr="0">
            <a:noAutofit/>
          </a:bodyPr>
          <a:lstStyle>
            <a:lvl1pPr lvl="0" algn="l">
              <a:lnSpc>
                <a:spcPct val="100000"/>
              </a:lnSpc>
              <a:spcBef>
                <a:spcPts val="300"/>
              </a:spcBef>
              <a:spcAft>
                <a:spcPts val="0"/>
              </a:spcAft>
              <a:buClr>
                <a:schemeClr val="dk1"/>
              </a:buClr>
              <a:buSzPts val="2400"/>
              <a:buNone/>
              <a:defRPr sz="2400">
                <a:solidFill>
                  <a:schemeClr val="dk1"/>
                </a:solidFill>
                <a:latin typeface="Libre Franklin Medium"/>
                <a:ea typeface="Libre Franklin Medium"/>
                <a:cs typeface="Libre Franklin Medium"/>
                <a:sym typeface="Libre Franklin Medium"/>
              </a:defRPr>
            </a:lvl1pPr>
            <a:lvl2pPr lvl="1" algn="ctr">
              <a:lnSpc>
                <a:spcPct val="100000"/>
              </a:lnSpc>
              <a:spcBef>
                <a:spcPts val="375"/>
              </a:spcBef>
              <a:spcAft>
                <a:spcPts val="0"/>
              </a:spcAft>
              <a:buSzPts val="1200"/>
              <a:buNone/>
              <a:defRPr sz="1500"/>
            </a:lvl2pPr>
            <a:lvl3pPr lvl="2" algn="ctr">
              <a:lnSpc>
                <a:spcPct val="100000"/>
              </a:lnSpc>
              <a:spcBef>
                <a:spcPts val="375"/>
              </a:spcBef>
              <a:spcAft>
                <a:spcPts val="0"/>
              </a:spcAft>
              <a:buSzPts val="1350"/>
              <a:buNone/>
              <a:defRPr sz="1350"/>
            </a:lvl3pPr>
            <a:lvl4pPr lvl="3" algn="ctr">
              <a:lnSpc>
                <a:spcPct val="100000"/>
              </a:lnSpc>
              <a:spcBef>
                <a:spcPts val="375"/>
              </a:spcBef>
              <a:spcAft>
                <a:spcPts val="0"/>
              </a:spcAft>
              <a:buSzPts val="1200"/>
              <a:buNone/>
              <a:defRPr sz="1200"/>
            </a:lvl4pPr>
            <a:lvl5pPr lvl="4" algn="ctr">
              <a:lnSpc>
                <a:spcPct val="100000"/>
              </a:lnSpc>
              <a:spcBef>
                <a:spcPts val="1200"/>
              </a:spcBef>
              <a:spcAft>
                <a:spcPts val="0"/>
              </a:spcAft>
              <a:buClr>
                <a:schemeClr val="accent5"/>
              </a:buClr>
              <a:buSzPts val="1200"/>
              <a:buNone/>
              <a:defRPr sz="1200"/>
            </a:lvl5pPr>
            <a:lvl6pPr lvl="5" algn="ctr">
              <a:lnSpc>
                <a:spcPct val="100000"/>
              </a:lnSpc>
              <a:spcBef>
                <a:spcPts val="1200"/>
              </a:spcBef>
              <a:spcAft>
                <a:spcPts val="0"/>
              </a:spcAft>
              <a:buClr>
                <a:schemeClr val="dk2"/>
              </a:buClr>
              <a:buSzPts val="1200"/>
              <a:buNone/>
              <a:defRPr sz="1200"/>
            </a:lvl6pPr>
            <a:lvl7pPr lvl="6" algn="ctr">
              <a:lnSpc>
                <a:spcPct val="100000"/>
              </a:lnSpc>
              <a:spcBef>
                <a:spcPts val="375"/>
              </a:spcBef>
              <a:spcAft>
                <a:spcPts val="0"/>
              </a:spcAft>
              <a:buSzPts val="1080"/>
              <a:buNone/>
              <a:defRPr sz="1200"/>
            </a:lvl7pPr>
            <a:lvl8pPr lvl="7" algn="ctr">
              <a:lnSpc>
                <a:spcPct val="100000"/>
              </a:lnSpc>
              <a:spcBef>
                <a:spcPts val="375"/>
              </a:spcBef>
              <a:spcAft>
                <a:spcPts val="0"/>
              </a:spcAft>
              <a:buSzPts val="1320"/>
              <a:buNone/>
              <a:defRPr sz="1200"/>
            </a:lvl8pPr>
            <a:lvl9pPr lvl="8" algn="ctr">
              <a:lnSpc>
                <a:spcPct val="100000"/>
              </a:lnSpc>
              <a:spcBef>
                <a:spcPts val="375"/>
              </a:spcBef>
              <a:spcAft>
                <a:spcPts val="0"/>
              </a:spcAft>
              <a:buSzPts val="1200"/>
              <a:buNone/>
              <a:defRPr sz="1200"/>
            </a:lvl9pPr>
          </a:lstStyle>
          <a:p>
            <a:endParaRPr/>
          </a:p>
        </p:txBody>
      </p:sp>
      <p:sp>
        <p:nvSpPr>
          <p:cNvPr id="120" name="Google Shape;120;p23"/>
          <p:cNvSpPr txBox="1">
            <a:spLocks noGrp="1"/>
          </p:cNvSpPr>
          <p:nvPr>
            <p:ph type="sldNum" idx="12"/>
          </p:nvPr>
        </p:nvSpPr>
        <p:spPr>
          <a:xfrm>
            <a:off x="3750088" y="4751196"/>
            <a:ext cx="2057400" cy="118872"/>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63666A"/>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63666A"/>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63666A"/>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63666A"/>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63666A"/>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63666A"/>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63666A"/>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63666A"/>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63666A"/>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21" name="Google Shape;121;p23"/>
          <p:cNvSpPr txBox="1">
            <a:spLocks noGrp="1"/>
          </p:cNvSpPr>
          <p:nvPr>
            <p:ph type="ftr" idx="11"/>
          </p:nvPr>
        </p:nvSpPr>
        <p:spPr>
          <a:xfrm>
            <a:off x="1401032" y="182960"/>
            <a:ext cx="2705403" cy="365125"/>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9pPr>
          </a:lstStyle>
          <a:p>
            <a:endParaRPr/>
          </a:p>
        </p:txBody>
      </p:sp>
      <p:sp>
        <p:nvSpPr>
          <p:cNvPr id="122" name="Google Shape;122;p23"/>
          <p:cNvSpPr txBox="1">
            <a:spLocks noGrp="1"/>
          </p:cNvSpPr>
          <p:nvPr>
            <p:ph type="body" idx="3"/>
          </p:nvPr>
        </p:nvSpPr>
        <p:spPr>
          <a:xfrm>
            <a:off x="378324" y="4123467"/>
            <a:ext cx="5431536" cy="283464"/>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1800"/>
              </a:spcBef>
              <a:spcAft>
                <a:spcPts val="0"/>
              </a:spcAft>
              <a:buClr>
                <a:srgbClr val="63666A"/>
              </a:buClr>
              <a:buSzPts val="2400"/>
              <a:buNone/>
              <a:defRPr sz="2400">
                <a:solidFill>
                  <a:srgbClr val="63666A"/>
                </a:solidFill>
              </a:defRPr>
            </a:lvl1pPr>
            <a:lvl2pPr marL="914400" lvl="1" indent="-228600" algn="l">
              <a:lnSpc>
                <a:spcPct val="100000"/>
              </a:lnSpc>
              <a:spcBef>
                <a:spcPts val="600"/>
              </a:spcBef>
              <a:spcAft>
                <a:spcPts val="0"/>
              </a:spcAft>
              <a:buSzPts val="1600"/>
              <a:buNone/>
              <a:defRPr/>
            </a:lvl2pPr>
            <a:lvl3pPr marL="1371600" lvl="2" indent="-228600" algn="l">
              <a:lnSpc>
                <a:spcPct val="100000"/>
              </a:lnSpc>
              <a:spcBef>
                <a:spcPts val="375"/>
              </a:spcBef>
              <a:spcAft>
                <a:spcPts val="0"/>
              </a:spcAft>
              <a:buSzPts val="2000"/>
              <a:buNone/>
              <a:defRPr/>
            </a:lvl3pPr>
            <a:lvl4pPr marL="1828800" lvl="3" indent="-228600" algn="l">
              <a:lnSpc>
                <a:spcPct val="100000"/>
              </a:lnSpc>
              <a:spcBef>
                <a:spcPts val="375"/>
              </a:spcBef>
              <a:spcAft>
                <a:spcPts val="0"/>
              </a:spcAft>
              <a:buSzPts val="1800"/>
              <a:buNone/>
              <a:defRPr/>
            </a:lvl4pPr>
            <a:lvl5pPr marL="2286000" lvl="4" indent="-228600" algn="l">
              <a:lnSpc>
                <a:spcPct val="100000"/>
              </a:lnSpc>
              <a:spcBef>
                <a:spcPts val="1200"/>
              </a:spcBef>
              <a:spcAft>
                <a:spcPts val="0"/>
              </a:spcAft>
              <a:buClr>
                <a:schemeClr val="accent5"/>
              </a:buClr>
              <a:buSzPts val="2800"/>
              <a:buNone/>
              <a:defRPr/>
            </a:lvl5pPr>
            <a:lvl6pPr marL="2743200" lvl="5" indent="-228600" algn="l">
              <a:lnSpc>
                <a:spcPct val="100000"/>
              </a:lnSpc>
              <a:spcBef>
                <a:spcPts val="1200"/>
              </a:spcBef>
              <a:spcAft>
                <a:spcPts val="0"/>
              </a:spcAft>
              <a:buClr>
                <a:schemeClr val="dk2"/>
              </a:buClr>
              <a:buSzPts val="1800"/>
              <a:buNone/>
              <a:defRPr/>
            </a:lvl6pPr>
            <a:lvl7pPr marL="3200400" lvl="6" indent="-331470" algn="l">
              <a:lnSpc>
                <a:spcPct val="100000"/>
              </a:lnSpc>
              <a:spcBef>
                <a:spcPts val="375"/>
              </a:spcBef>
              <a:spcAft>
                <a:spcPts val="0"/>
              </a:spcAft>
              <a:buSzPts val="1620"/>
              <a:buChar char="▷"/>
              <a:defRPr/>
            </a:lvl7pPr>
            <a:lvl8pPr marL="3657600" lvl="7" indent="-354329" algn="l">
              <a:lnSpc>
                <a:spcPct val="100000"/>
              </a:lnSpc>
              <a:spcBef>
                <a:spcPts val="375"/>
              </a:spcBef>
              <a:spcAft>
                <a:spcPts val="0"/>
              </a:spcAft>
              <a:buSzPts val="1980"/>
              <a:buChar char="o"/>
              <a:defRPr/>
            </a:lvl8pPr>
            <a:lvl9pPr marL="4114800" lvl="8" indent="-342900" algn="l">
              <a:lnSpc>
                <a:spcPct val="100000"/>
              </a:lnSpc>
              <a:spcBef>
                <a:spcPts val="375"/>
              </a:spcBef>
              <a:spcAft>
                <a:spcPts val="0"/>
              </a:spcAft>
              <a:buSzPts val="1800"/>
              <a:buChar char="→"/>
              <a:defRPr/>
            </a:lvl9pPr>
          </a:lstStyle>
          <a:p>
            <a:endParaRPr/>
          </a:p>
        </p:txBody>
      </p:sp>
      <p:pic>
        <p:nvPicPr>
          <p:cNvPr id="123" name="Google Shape;123;p23"/>
          <p:cNvPicPr preferRelativeResize="0"/>
          <p:nvPr/>
        </p:nvPicPr>
        <p:blipFill rotWithShape="1">
          <a:blip r:embed="rId2">
            <a:alphaModFix/>
          </a:blip>
          <a:srcRect/>
          <a:stretch/>
        </p:blipFill>
        <p:spPr>
          <a:xfrm>
            <a:off x="378324" y="0"/>
            <a:ext cx="787755" cy="787755"/>
          </a:xfrm>
          <a:prstGeom prst="rect">
            <a:avLst/>
          </a:prstGeom>
          <a:solidFill>
            <a:schemeClr val="dk1"/>
          </a:solidFill>
          <a:ln>
            <a:noFill/>
          </a:ln>
        </p:spPr>
      </p:pic>
    </p:spTree>
    <p:extLst>
      <p:ext uri="{BB962C8B-B14F-4D97-AF65-F5344CB8AC3E}">
        <p14:creationId xmlns:p14="http://schemas.microsoft.com/office/powerpoint/2010/main" val="170277824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matchingName="5_Title Slide">
  <p:cSld name="5_Title Slide">
    <p:bg>
      <p:bgPr>
        <a:solidFill>
          <a:schemeClr val="dk1"/>
        </a:solidFill>
        <a:effectLst/>
      </p:bgPr>
    </p:bg>
    <p:spTree>
      <p:nvGrpSpPr>
        <p:cNvPr id="1" name="Shape 124"/>
        <p:cNvGrpSpPr/>
        <p:nvPr/>
      </p:nvGrpSpPr>
      <p:grpSpPr>
        <a:xfrm>
          <a:off x="0" y="0"/>
          <a:ext cx="0" cy="0"/>
          <a:chOff x="0" y="0"/>
          <a:chExt cx="0" cy="0"/>
        </a:xfrm>
      </p:grpSpPr>
      <p:sp>
        <p:nvSpPr>
          <p:cNvPr id="125" name="Google Shape;125;p24"/>
          <p:cNvSpPr txBox="1">
            <a:spLocks noGrp="1"/>
          </p:cNvSpPr>
          <p:nvPr>
            <p:ph type="sldNum" idx="12"/>
          </p:nvPr>
        </p:nvSpPr>
        <p:spPr>
          <a:xfrm>
            <a:off x="6760447" y="4764717"/>
            <a:ext cx="2057400" cy="273844"/>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26" name="Google Shape;126;p24"/>
          <p:cNvSpPr txBox="1">
            <a:spLocks noGrp="1"/>
          </p:cNvSpPr>
          <p:nvPr>
            <p:ph type="subTitle" idx="1"/>
          </p:nvPr>
        </p:nvSpPr>
        <p:spPr>
          <a:xfrm>
            <a:off x="697976" y="3310128"/>
            <a:ext cx="8119872" cy="495309"/>
          </a:xfrm>
          <a:prstGeom prst="rect">
            <a:avLst/>
          </a:prstGeom>
          <a:noFill/>
          <a:ln>
            <a:noFill/>
          </a:ln>
        </p:spPr>
        <p:txBody>
          <a:bodyPr spcFirstLastPara="1" wrap="square" lIns="0" tIns="0" rIns="0" bIns="0" anchor="t" anchorCtr="0">
            <a:noAutofit/>
          </a:bodyPr>
          <a:lstStyle>
            <a:lvl1pPr lvl="0" algn="l">
              <a:lnSpc>
                <a:spcPct val="100000"/>
              </a:lnSpc>
              <a:spcBef>
                <a:spcPts val="300"/>
              </a:spcBef>
              <a:spcAft>
                <a:spcPts val="0"/>
              </a:spcAft>
              <a:buClr>
                <a:schemeClr val="accent6"/>
              </a:buClr>
              <a:buSzPts val="2400"/>
              <a:buNone/>
              <a:defRPr sz="2400">
                <a:solidFill>
                  <a:schemeClr val="accent6"/>
                </a:solidFill>
                <a:latin typeface="Libre Franklin Medium"/>
                <a:ea typeface="Libre Franklin Medium"/>
                <a:cs typeface="Libre Franklin Medium"/>
                <a:sym typeface="Libre Franklin Medium"/>
              </a:defRPr>
            </a:lvl1pPr>
            <a:lvl2pPr lvl="1" algn="ctr">
              <a:lnSpc>
                <a:spcPct val="100000"/>
              </a:lnSpc>
              <a:spcBef>
                <a:spcPts val="375"/>
              </a:spcBef>
              <a:spcAft>
                <a:spcPts val="0"/>
              </a:spcAft>
              <a:buSzPts val="1200"/>
              <a:buNone/>
              <a:defRPr sz="1500"/>
            </a:lvl2pPr>
            <a:lvl3pPr lvl="2" algn="ctr">
              <a:lnSpc>
                <a:spcPct val="100000"/>
              </a:lnSpc>
              <a:spcBef>
                <a:spcPts val="375"/>
              </a:spcBef>
              <a:spcAft>
                <a:spcPts val="0"/>
              </a:spcAft>
              <a:buSzPts val="1350"/>
              <a:buNone/>
              <a:defRPr sz="1350"/>
            </a:lvl3pPr>
            <a:lvl4pPr lvl="3" algn="ctr">
              <a:lnSpc>
                <a:spcPct val="100000"/>
              </a:lnSpc>
              <a:spcBef>
                <a:spcPts val="375"/>
              </a:spcBef>
              <a:spcAft>
                <a:spcPts val="0"/>
              </a:spcAft>
              <a:buSzPts val="1200"/>
              <a:buNone/>
              <a:defRPr sz="1200"/>
            </a:lvl4pPr>
            <a:lvl5pPr lvl="4" algn="ctr">
              <a:lnSpc>
                <a:spcPct val="100000"/>
              </a:lnSpc>
              <a:spcBef>
                <a:spcPts val="1200"/>
              </a:spcBef>
              <a:spcAft>
                <a:spcPts val="0"/>
              </a:spcAft>
              <a:buClr>
                <a:schemeClr val="accent5"/>
              </a:buClr>
              <a:buSzPts val="1200"/>
              <a:buNone/>
              <a:defRPr sz="1200"/>
            </a:lvl5pPr>
            <a:lvl6pPr lvl="5" algn="ctr">
              <a:lnSpc>
                <a:spcPct val="100000"/>
              </a:lnSpc>
              <a:spcBef>
                <a:spcPts val="1200"/>
              </a:spcBef>
              <a:spcAft>
                <a:spcPts val="0"/>
              </a:spcAft>
              <a:buClr>
                <a:schemeClr val="lt2"/>
              </a:buClr>
              <a:buSzPts val="1200"/>
              <a:buNone/>
              <a:defRPr sz="1200"/>
            </a:lvl6pPr>
            <a:lvl7pPr lvl="6" algn="ctr">
              <a:lnSpc>
                <a:spcPct val="100000"/>
              </a:lnSpc>
              <a:spcBef>
                <a:spcPts val="375"/>
              </a:spcBef>
              <a:spcAft>
                <a:spcPts val="0"/>
              </a:spcAft>
              <a:buSzPts val="1080"/>
              <a:buNone/>
              <a:defRPr sz="1200"/>
            </a:lvl7pPr>
            <a:lvl8pPr lvl="7" algn="ctr">
              <a:lnSpc>
                <a:spcPct val="100000"/>
              </a:lnSpc>
              <a:spcBef>
                <a:spcPts val="375"/>
              </a:spcBef>
              <a:spcAft>
                <a:spcPts val="0"/>
              </a:spcAft>
              <a:buSzPts val="1320"/>
              <a:buNone/>
              <a:defRPr sz="1200"/>
            </a:lvl8pPr>
            <a:lvl9pPr lvl="8" algn="ctr">
              <a:lnSpc>
                <a:spcPct val="100000"/>
              </a:lnSpc>
              <a:spcBef>
                <a:spcPts val="375"/>
              </a:spcBef>
              <a:spcAft>
                <a:spcPts val="0"/>
              </a:spcAft>
              <a:buSzPts val="1200"/>
              <a:buNone/>
              <a:defRPr sz="1200"/>
            </a:lvl9pPr>
          </a:lstStyle>
          <a:p>
            <a:endParaRPr/>
          </a:p>
        </p:txBody>
      </p:sp>
      <p:sp>
        <p:nvSpPr>
          <p:cNvPr id="127" name="Google Shape;127;p24"/>
          <p:cNvSpPr txBox="1">
            <a:spLocks noGrp="1"/>
          </p:cNvSpPr>
          <p:nvPr>
            <p:ph type="body" idx="2"/>
          </p:nvPr>
        </p:nvSpPr>
        <p:spPr>
          <a:xfrm>
            <a:off x="698500" y="2476818"/>
            <a:ext cx="8120063" cy="760095"/>
          </a:xfrm>
          <a:prstGeom prst="rect">
            <a:avLst/>
          </a:prstGeom>
          <a:noFill/>
          <a:ln>
            <a:noFill/>
          </a:ln>
        </p:spPr>
        <p:txBody>
          <a:bodyPr spcFirstLastPara="1" wrap="square" lIns="0" tIns="0" rIns="0" bIns="0" anchor="b" anchorCtr="0">
            <a:noAutofit/>
          </a:bodyPr>
          <a:lstStyle>
            <a:lvl1pPr marL="457200" lvl="0" indent="-508000" algn="l">
              <a:lnSpc>
                <a:spcPct val="100000"/>
              </a:lnSpc>
              <a:spcBef>
                <a:spcPts val="1800"/>
              </a:spcBef>
              <a:spcAft>
                <a:spcPts val="0"/>
              </a:spcAft>
              <a:buClr>
                <a:schemeClr val="lt2"/>
              </a:buClr>
              <a:buSzPts val="4400"/>
              <a:buChar char="​"/>
              <a:defRPr sz="4400">
                <a:solidFill>
                  <a:schemeClr val="lt2"/>
                </a:solidFill>
                <a:latin typeface="Libre Franklin Medium"/>
                <a:ea typeface="Libre Franklin Medium"/>
                <a:cs typeface="Libre Franklin Medium"/>
                <a:sym typeface="Libre Franklin Medium"/>
              </a:defRPr>
            </a:lvl1pPr>
            <a:lvl2pPr marL="914400" lvl="1" indent="-320040" algn="l">
              <a:lnSpc>
                <a:spcPct val="100000"/>
              </a:lnSpc>
              <a:spcBef>
                <a:spcPts val="600"/>
              </a:spcBef>
              <a:spcAft>
                <a:spcPts val="0"/>
              </a:spcAft>
              <a:buSzPts val="1440"/>
              <a:buChar char="▶"/>
              <a:defRPr/>
            </a:lvl2pPr>
            <a:lvl3pPr marL="1371600" lvl="2" indent="-342900" algn="l">
              <a:lnSpc>
                <a:spcPct val="100000"/>
              </a:lnSpc>
              <a:spcBef>
                <a:spcPts val="375"/>
              </a:spcBef>
              <a:spcAft>
                <a:spcPts val="0"/>
              </a:spcAft>
              <a:buSzPts val="1800"/>
              <a:buChar char="•"/>
              <a:defRPr/>
            </a:lvl3pPr>
            <a:lvl4pPr marL="1828800" lvl="3" indent="-342900" algn="l">
              <a:lnSpc>
                <a:spcPct val="100000"/>
              </a:lnSpc>
              <a:spcBef>
                <a:spcPts val="375"/>
              </a:spcBef>
              <a:spcAft>
                <a:spcPts val="0"/>
              </a:spcAft>
              <a:buSzPts val="1800"/>
              <a:buChar char="▪"/>
              <a:defRPr/>
            </a:lvl4pPr>
            <a:lvl5pPr marL="2286000" lvl="4" indent="-342900" algn="l">
              <a:lnSpc>
                <a:spcPct val="100000"/>
              </a:lnSpc>
              <a:spcBef>
                <a:spcPts val="1200"/>
              </a:spcBef>
              <a:spcAft>
                <a:spcPts val="0"/>
              </a:spcAft>
              <a:buClr>
                <a:schemeClr val="accent5"/>
              </a:buClr>
              <a:buSzPts val="1800"/>
              <a:buChar char="​"/>
              <a:defRPr/>
            </a:lvl5pPr>
            <a:lvl6pPr marL="2743200" lvl="5" indent="-228600" algn="l">
              <a:lnSpc>
                <a:spcPct val="100000"/>
              </a:lnSpc>
              <a:spcBef>
                <a:spcPts val="1200"/>
              </a:spcBef>
              <a:spcAft>
                <a:spcPts val="0"/>
              </a:spcAft>
              <a:buClr>
                <a:schemeClr val="lt2"/>
              </a:buClr>
              <a:buSzPts val="1800"/>
              <a:buNone/>
              <a:defRPr/>
            </a:lvl6pPr>
            <a:lvl7pPr marL="3200400" lvl="6" indent="-331470" algn="l">
              <a:lnSpc>
                <a:spcPct val="100000"/>
              </a:lnSpc>
              <a:spcBef>
                <a:spcPts val="375"/>
              </a:spcBef>
              <a:spcAft>
                <a:spcPts val="0"/>
              </a:spcAft>
              <a:buSzPts val="1620"/>
              <a:buChar char="▷"/>
              <a:defRPr/>
            </a:lvl7pPr>
            <a:lvl8pPr marL="3657600" lvl="7" indent="-354329" algn="l">
              <a:lnSpc>
                <a:spcPct val="100000"/>
              </a:lnSpc>
              <a:spcBef>
                <a:spcPts val="375"/>
              </a:spcBef>
              <a:spcAft>
                <a:spcPts val="0"/>
              </a:spcAft>
              <a:buSzPts val="1980"/>
              <a:buChar char="o"/>
              <a:defRPr/>
            </a:lvl8pPr>
            <a:lvl9pPr marL="4114800" lvl="8" indent="-342900" algn="l">
              <a:lnSpc>
                <a:spcPct val="100000"/>
              </a:lnSpc>
              <a:spcBef>
                <a:spcPts val="375"/>
              </a:spcBef>
              <a:spcAft>
                <a:spcPts val="0"/>
              </a:spcAft>
              <a:buSzPts val="1800"/>
              <a:buChar char="→"/>
              <a:defRPr/>
            </a:lvl9pPr>
          </a:lstStyle>
          <a:p>
            <a:endParaRPr/>
          </a:p>
        </p:txBody>
      </p:sp>
      <p:grpSp>
        <p:nvGrpSpPr>
          <p:cNvPr id="128" name="Google Shape;128;p24"/>
          <p:cNvGrpSpPr/>
          <p:nvPr/>
        </p:nvGrpSpPr>
        <p:grpSpPr>
          <a:xfrm rot="-5400000">
            <a:off x="814181" y="1938655"/>
            <a:ext cx="335280" cy="567690"/>
            <a:chOff x="697976" y="480133"/>
            <a:chExt cx="335280" cy="567690"/>
          </a:xfrm>
        </p:grpSpPr>
        <p:sp>
          <p:nvSpPr>
            <p:cNvPr id="129" name="Google Shape;129;p24"/>
            <p:cNvSpPr/>
            <p:nvPr/>
          </p:nvSpPr>
          <p:spPr>
            <a:xfrm>
              <a:off x="784653" y="566811"/>
              <a:ext cx="161925" cy="161925"/>
            </a:xfrm>
            <a:custGeom>
              <a:avLst/>
              <a:gdLst/>
              <a:ahLst/>
              <a:cxnLst/>
              <a:rect l="l" t="t" r="r" b="b"/>
              <a:pathLst>
                <a:path w="161925" h="161925" extrusionOk="0">
                  <a:moveTo>
                    <a:pt x="0" y="0"/>
                  </a:moveTo>
                  <a:lnTo>
                    <a:pt x="161925" y="0"/>
                  </a:lnTo>
                  <a:lnTo>
                    <a:pt x="161925" y="161925"/>
                  </a:lnTo>
                  <a:lnTo>
                    <a:pt x="0" y="161925"/>
                  </a:lnTo>
                  <a:close/>
                </a:path>
              </a:pathLst>
            </a:custGeom>
            <a:noFill/>
            <a:ln w="15600" cap="flat" cmpd="sng">
              <a:solidFill>
                <a:srgbClr val="FFFFFF"/>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130" name="Google Shape;130;p24"/>
            <p:cNvSpPr/>
            <p:nvPr/>
          </p:nvSpPr>
          <p:spPr>
            <a:xfrm>
              <a:off x="697976" y="480133"/>
              <a:ext cx="335280" cy="567690"/>
            </a:xfrm>
            <a:custGeom>
              <a:avLst/>
              <a:gdLst/>
              <a:ahLst/>
              <a:cxnLst/>
              <a:rect l="l" t="t" r="r" b="b"/>
              <a:pathLst>
                <a:path w="335280" h="567690" extrusionOk="0">
                  <a:moveTo>
                    <a:pt x="335280" y="338138"/>
                  </a:moveTo>
                  <a:lnTo>
                    <a:pt x="335280" y="0"/>
                  </a:lnTo>
                  <a:lnTo>
                    <a:pt x="0" y="0"/>
                  </a:lnTo>
                  <a:lnTo>
                    <a:pt x="0" y="338138"/>
                  </a:lnTo>
                  <a:lnTo>
                    <a:pt x="167640" y="567690"/>
                  </a:lnTo>
                  <a:close/>
                </a:path>
              </a:pathLst>
            </a:custGeom>
            <a:noFill/>
            <a:ln w="15600" cap="flat" cmpd="sng">
              <a:solidFill>
                <a:srgbClr val="FFFFFF"/>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grpSp>
    </p:spTree>
    <p:extLst>
      <p:ext uri="{BB962C8B-B14F-4D97-AF65-F5344CB8AC3E}">
        <p14:creationId xmlns:p14="http://schemas.microsoft.com/office/powerpoint/2010/main" val="337230381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matchingName="10_Title Slide">
  <p:cSld name="10_Title Slide">
    <p:bg>
      <p:bgPr>
        <a:solidFill>
          <a:schemeClr val="lt1"/>
        </a:solidFill>
        <a:effectLst/>
      </p:bgPr>
    </p:bg>
    <p:spTree>
      <p:nvGrpSpPr>
        <p:cNvPr id="1" name="Shape 131"/>
        <p:cNvGrpSpPr/>
        <p:nvPr/>
      </p:nvGrpSpPr>
      <p:grpSpPr>
        <a:xfrm>
          <a:off x="0" y="0"/>
          <a:ext cx="0" cy="0"/>
          <a:chOff x="0" y="0"/>
          <a:chExt cx="0" cy="0"/>
        </a:xfrm>
      </p:grpSpPr>
      <p:sp>
        <p:nvSpPr>
          <p:cNvPr id="132" name="Google Shape;132;p25"/>
          <p:cNvSpPr txBox="1">
            <a:spLocks noGrp="1"/>
          </p:cNvSpPr>
          <p:nvPr>
            <p:ph type="sldNum" idx="12"/>
          </p:nvPr>
        </p:nvSpPr>
        <p:spPr>
          <a:xfrm>
            <a:off x="6760447" y="4764717"/>
            <a:ext cx="2057400" cy="273844"/>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33" name="Google Shape;133;p25"/>
          <p:cNvSpPr txBox="1">
            <a:spLocks noGrp="1"/>
          </p:cNvSpPr>
          <p:nvPr>
            <p:ph type="subTitle" idx="1"/>
          </p:nvPr>
        </p:nvSpPr>
        <p:spPr>
          <a:xfrm>
            <a:off x="697976" y="3310128"/>
            <a:ext cx="8119872" cy="495309"/>
          </a:xfrm>
          <a:prstGeom prst="rect">
            <a:avLst/>
          </a:prstGeom>
          <a:noFill/>
          <a:ln>
            <a:noFill/>
          </a:ln>
        </p:spPr>
        <p:txBody>
          <a:bodyPr spcFirstLastPara="1" wrap="square" lIns="0" tIns="0" rIns="0" bIns="0" anchor="t" anchorCtr="0">
            <a:noAutofit/>
          </a:bodyPr>
          <a:lstStyle>
            <a:lvl1pPr lvl="0" algn="l">
              <a:lnSpc>
                <a:spcPct val="100000"/>
              </a:lnSpc>
              <a:spcBef>
                <a:spcPts val="300"/>
              </a:spcBef>
              <a:spcAft>
                <a:spcPts val="0"/>
              </a:spcAft>
              <a:buClr>
                <a:schemeClr val="dk1"/>
              </a:buClr>
              <a:buSzPts val="2400"/>
              <a:buNone/>
              <a:defRPr sz="2400">
                <a:solidFill>
                  <a:schemeClr val="dk1"/>
                </a:solidFill>
                <a:latin typeface="Libre Franklin Medium"/>
                <a:ea typeface="Libre Franklin Medium"/>
                <a:cs typeface="Libre Franklin Medium"/>
                <a:sym typeface="Libre Franklin Medium"/>
              </a:defRPr>
            </a:lvl1pPr>
            <a:lvl2pPr lvl="1" algn="ctr">
              <a:lnSpc>
                <a:spcPct val="100000"/>
              </a:lnSpc>
              <a:spcBef>
                <a:spcPts val="375"/>
              </a:spcBef>
              <a:spcAft>
                <a:spcPts val="0"/>
              </a:spcAft>
              <a:buSzPts val="1200"/>
              <a:buNone/>
              <a:defRPr sz="1500"/>
            </a:lvl2pPr>
            <a:lvl3pPr lvl="2" algn="ctr">
              <a:lnSpc>
                <a:spcPct val="100000"/>
              </a:lnSpc>
              <a:spcBef>
                <a:spcPts val="375"/>
              </a:spcBef>
              <a:spcAft>
                <a:spcPts val="0"/>
              </a:spcAft>
              <a:buSzPts val="1350"/>
              <a:buNone/>
              <a:defRPr sz="1350"/>
            </a:lvl3pPr>
            <a:lvl4pPr lvl="3" algn="ctr">
              <a:lnSpc>
                <a:spcPct val="100000"/>
              </a:lnSpc>
              <a:spcBef>
                <a:spcPts val="375"/>
              </a:spcBef>
              <a:spcAft>
                <a:spcPts val="0"/>
              </a:spcAft>
              <a:buSzPts val="1200"/>
              <a:buNone/>
              <a:defRPr sz="1200"/>
            </a:lvl4pPr>
            <a:lvl5pPr lvl="4" algn="ctr">
              <a:lnSpc>
                <a:spcPct val="100000"/>
              </a:lnSpc>
              <a:spcBef>
                <a:spcPts val="1200"/>
              </a:spcBef>
              <a:spcAft>
                <a:spcPts val="0"/>
              </a:spcAft>
              <a:buClr>
                <a:schemeClr val="accent5"/>
              </a:buClr>
              <a:buSzPts val="1200"/>
              <a:buNone/>
              <a:defRPr sz="1200"/>
            </a:lvl5pPr>
            <a:lvl6pPr lvl="5" algn="ctr">
              <a:lnSpc>
                <a:spcPct val="100000"/>
              </a:lnSpc>
              <a:spcBef>
                <a:spcPts val="1200"/>
              </a:spcBef>
              <a:spcAft>
                <a:spcPts val="0"/>
              </a:spcAft>
              <a:buClr>
                <a:schemeClr val="dk2"/>
              </a:buClr>
              <a:buSzPts val="1200"/>
              <a:buNone/>
              <a:defRPr sz="1200"/>
            </a:lvl6pPr>
            <a:lvl7pPr lvl="6" algn="ctr">
              <a:lnSpc>
                <a:spcPct val="100000"/>
              </a:lnSpc>
              <a:spcBef>
                <a:spcPts val="375"/>
              </a:spcBef>
              <a:spcAft>
                <a:spcPts val="0"/>
              </a:spcAft>
              <a:buSzPts val="1080"/>
              <a:buNone/>
              <a:defRPr sz="1200"/>
            </a:lvl7pPr>
            <a:lvl8pPr lvl="7" algn="ctr">
              <a:lnSpc>
                <a:spcPct val="100000"/>
              </a:lnSpc>
              <a:spcBef>
                <a:spcPts val="375"/>
              </a:spcBef>
              <a:spcAft>
                <a:spcPts val="0"/>
              </a:spcAft>
              <a:buSzPts val="1320"/>
              <a:buNone/>
              <a:defRPr sz="1200"/>
            </a:lvl8pPr>
            <a:lvl9pPr lvl="8" algn="ctr">
              <a:lnSpc>
                <a:spcPct val="100000"/>
              </a:lnSpc>
              <a:spcBef>
                <a:spcPts val="375"/>
              </a:spcBef>
              <a:spcAft>
                <a:spcPts val="0"/>
              </a:spcAft>
              <a:buSzPts val="1200"/>
              <a:buNone/>
              <a:defRPr sz="1200"/>
            </a:lvl9pPr>
          </a:lstStyle>
          <a:p>
            <a:endParaRPr/>
          </a:p>
        </p:txBody>
      </p:sp>
      <p:sp>
        <p:nvSpPr>
          <p:cNvPr id="134" name="Google Shape;134;p25"/>
          <p:cNvSpPr txBox="1">
            <a:spLocks noGrp="1"/>
          </p:cNvSpPr>
          <p:nvPr>
            <p:ph type="body" idx="2"/>
          </p:nvPr>
        </p:nvSpPr>
        <p:spPr>
          <a:xfrm>
            <a:off x="694944" y="2478024"/>
            <a:ext cx="8119872" cy="758952"/>
          </a:xfrm>
          <a:prstGeom prst="rect">
            <a:avLst/>
          </a:prstGeom>
          <a:noFill/>
          <a:ln>
            <a:noFill/>
          </a:ln>
        </p:spPr>
        <p:txBody>
          <a:bodyPr spcFirstLastPara="1" wrap="square" lIns="0" tIns="0" rIns="0" bIns="0" anchor="b" anchorCtr="0">
            <a:noAutofit/>
          </a:bodyPr>
          <a:lstStyle>
            <a:lvl1pPr marL="457200" lvl="0" indent="-508000" algn="l">
              <a:lnSpc>
                <a:spcPct val="100000"/>
              </a:lnSpc>
              <a:spcBef>
                <a:spcPts val="1800"/>
              </a:spcBef>
              <a:spcAft>
                <a:spcPts val="0"/>
              </a:spcAft>
              <a:buClr>
                <a:schemeClr val="dk1"/>
              </a:buClr>
              <a:buSzPts val="4400"/>
              <a:buChar char="​"/>
              <a:defRPr sz="4400">
                <a:latin typeface="Libre Franklin Medium"/>
                <a:ea typeface="Libre Franklin Medium"/>
                <a:cs typeface="Libre Franklin Medium"/>
                <a:sym typeface="Libre Franklin Medium"/>
              </a:defRPr>
            </a:lvl1pPr>
            <a:lvl2pPr marL="914400" lvl="1" indent="-320040" algn="l">
              <a:lnSpc>
                <a:spcPct val="100000"/>
              </a:lnSpc>
              <a:spcBef>
                <a:spcPts val="600"/>
              </a:spcBef>
              <a:spcAft>
                <a:spcPts val="0"/>
              </a:spcAft>
              <a:buSzPts val="1440"/>
              <a:buChar char="▶"/>
              <a:defRPr/>
            </a:lvl2pPr>
            <a:lvl3pPr marL="1371600" lvl="2" indent="-342900" algn="l">
              <a:lnSpc>
                <a:spcPct val="100000"/>
              </a:lnSpc>
              <a:spcBef>
                <a:spcPts val="375"/>
              </a:spcBef>
              <a:spcAft>
                <a:spcPts val="0"/>
              </a:spcAft>
              <a:buSzPts val="1800"/>
              <a:buChar char="•"/>
              <a:defRPr/>
            </a:lvl3pPr>
            <a:lvl4pPr marL="1828800" lvl="3" indent="-342900" algn="l">
              <a:lnSpc>
                <a:spcPct val="100000"/>
              </a:lnSpc>
              <a:spcBef>
                <a:spcPts val="375"/>
              </a:spcBef>
              <a:spcAft>
                <a:spcPts val="0"/>
              </a:spcAft>
              <a:buSzPts val="1800"/>
              <a:buChar char="▪"/>
              <a:defRPr/>
            </a:lvl4pPr>
            <a:lvl5pPr marL="2286000" lvl="4" indent="-342900" algn="l">
              <a:lnSpc>
                <a:spcPct val="100000"/>
              </a:lnSpc>
              <a:spcBef>
                <a:spcPts val="1200"/>
              </a:spcBef>
              <a:spcAft>
                <a:spcPts val="0"/>
              </a:spcAft>
              <a:buClr>
                <a:schemeClr val="accent5"/>
              </a:buClr>
              <a:buSzPts val="1800"/>
              <a:buChar char="​"/>
              <a:defRPr/>
            </a:lvl5pPr>
            <a:lvl6pPr marL="2743200" lvl="5" indent="-228600" algn="l">
              <a:lnSpc>
                <a:spcPct val="100000"/>
              </a:lnSpc>
              <a:spcBef>
                <a:spcPts val="1200"/>
              </a:spcBef>
              <a:spcAft>
                <a:spcPts val="0"/>
              </a:spcAft>
              <a:buClr>
                <a:schemeClr val="dk2"/>
              </a:buClr>
              <a:buSzPts val="1800"/>
              <a:buNone/>
              <a:defRPr/>
            </a:lvl6pPr>
            <a:lvl7pPr marL="3200400" lvl="6" indent="-331470" algn="l">
              <a:lnSpc>
                <a:spcPct val="100000"/>
              </a:lnSpc>
              <a:spcBef>
                <a:spcPts val="375"/>
              </a:spcBef>
              <a:spcAft>
                <a:spcPts val="0"/>
              </a:spcAft>
              <a:buSzPts val="1620"/>
              <a:buChar char="▷"/>
              <a:defRPr/>
            </a:lvl7pPr>
            <a:lvl8pPr marL="3657600" lvl="7" indent="-354329" algn="l">
              <a:lnSpc>
                <a:spcPct val="100000"/>
              </a:lnSpc>
              <a:spcBef>
                <a:spcPts val="375"/>
              </a:spcBef>
              <a:spcAft>
                <a:spcPts val="0"/>
              </a:spcAft>
              <a:buSzPts val="1980"/>
              <a:buChar char="o"/>
              <a:defRPr/>
            </a:lvl8pPr>
            <a:lvl9pPr marL="4114800" lvl="8" indent="-342900" algn="l">
              <a:lnSpc>
                <a:spcPct val="100000"/>
              </a:lnSpc>
              <a:spcBef>
                <a:spcPts val="375"/>
              </a:spcBef>
              <a:spcAft>
                <a:spcPts val="0"/>
              </a:spcAft>
              <a:buSzPts val="1800"/>
              <a:buChar char="→"/>
              <a:defRPr/>
            </a:lvl9pPr>
          </a:lstStyle>
          <a:p>
            <a:endParaRPr/>
          </a:p>
        </p:txBody>
      </p:sp>
      <p:grpSp>
        <p:nvGrpSpPr>
          <p:cNvPr id="135" name="Google Shape;135;p25"/>
          <p:cNvGrpSpPr/>
          <p:nvPr/>
        </p:nvGrpSpPr>
        <p:grpSpPr>
          <a:xfrm rot="-5400000">
            <a:off x="814181" y="1938655"/>
            <a:ext cx="335280" cy="567690"/>
            <a:chOff x="697976" y="480133"/>
            <a:chExt cx="335280" cy="567690"/>
          </a:xfrm>
        </p:grpSpPr>
        <p:sp>
          <p:nvSpPr>
            <p:cNvPr id="136" name="Google Shape;136;p25"/>
            <p:cNvSpPr/>
            <p:nvPr/>
          </p:nvSpPr>
          <p:spPr>
            <a:xfrm>
              <a:off x="784653" y="566811"/>
              <a:ext cx="161925" cy="161925"/>
            </a:xfrm>
            <a:custGeom>
              <a:avLst/>
              <a:gdLst/>
              <a:ahLst/>
              <a:cxnLst/>
              <a:rect l="l" t="t" r="r" b="b"/>
              <a:pathLst>
                <a:path w="161925" h="161925" extrusionOk="0">
                  <a:moveTo>
                    <a:pt x="0" y="0"/>
                  </a:moveTo>
                  <a:lnTo>
                    <a:pt x="161925" y="0"/>
                  </a:lnTo>
                  <a:lnTo>
                    <a:pt x="161925" y="161925"/>
                  </a:lnTo>
                  <a:lnTo>
                    <a:pt x="0" y="161925"/>
                  </a:lnTo>
                  <a:close/>
                </a:path>
              </a:pathLst>
            </a:custGeom>
            <a:noFill/>
            <a:ln w="15600" cap="flat" cmpd="sng">
              <a:solidFill>
                <a:srgbClr val="FFFFFF"/>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Arial"/>
                <a:ea typeface="Arial"/>
                <a:cs typeface="Arial"/>
                <a:sym typeface="Arial"/>
              </a:endParaRPr>
            </a:p>
          </p:txBody>
        </p:sp>
        <p:sp>
          <p:nvSpPr>
            <p:cNvPr id="137" name="Google Shape;137;p25"/>
            <p:cNvSpPr/>
            <p:nvPr/>
          </p:nvSpPr>
          <p:spPr>
            <a:xfrm>
              <a:off x="697976" y="480133"/>
              <a:ext cx="335280" cy="567690"/>
            </a:xfrm>
            <a:custGeom>
              <a:avLst/>
              <a:gdLst/>
              <a:ahLst/>
              <a:cxnLst/>
              <a:rect l="l" t="t" r="r" b="b"/>
              <a:pathLst>
                <a:path w="335280" h="567690" extrusionOk="0">
                  <a:moveTo>
                    <a:pt x="335280" y="338138"/>
                  </a:moveTo>
                  <a:lnTo>
                    <a:pt x="335280" y="0"/>
                  </a:lnTo>
                  <a:lnTo>
                    <a:pt x="0" y="0"/>
                  </a:lnTo>
                  <a:lnTo>
                    <a:pt x="0" y="338138"/>
                  </a:lnTo>
                  <a:lnTo>
                    <a:pt x="167640" y="567690"/>
                  </a:lnTo>
                  <a:close/>
                </a:path>
              </a:pathLst>
            </a:custGeom>
            <a:noFill/>
            <a:ln w="15600" cap="flat" cmpd="sng">
              <a:solidFill>
                <a:srgbClr val="FFFFFF"/>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Arial"/>
                <a:ea typeface="Arial"/>
                <a:cs typeface="Arial"/>
                <a:sym typeface="Arial"/>
              </a:endParaRPr>
            </a:p>
          </p:txBody>
        </p:sp>
      </p:grpSp>
    </p:spTree>
    <p:extLst>
      <p:ext uri="{BB962C8B-B14F-4D97-AF65-F5344CB8AC3E}">
        <p14:creationId xmlns:p14="http://schemas.microsoft.com/office/powerpoint/2010/main" val="220177031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matchingName="11_Title Slide">
  <p:cSld name="11_Title Slide">
    <p:bg>
      <p:bgPr>
        <a:solidFill>
          <a:schemeClr val="lt2"/>
        </a:solidFill>
        <a:effectLst/>
      </p:bgPr>
    </p:bg>
    <p:spTree>
      <p:nvGrpSpPr>
        <p:cNvPr id="1" name="Shape 138"/>
        <p:cNvGrpSpPr/>
        <p:nvPr/>
      </p:nvGrpSpPr>
      <p:grpSpPr>
        <a:xfrm>
          <a:off x="0" y="0"/>
          <a:ext cx="0" cy="0"/>
          <a:chOff x="0" y="0"/>
          <a:chExt cx="0" cy="0"/>
        </a:xfrm>
      </p:grpSpPr>
      <p:sp>
        <p:nvSpPr>
          <p:cNvPr id="139" name="Google Shape;139;p26"/>
          <p:cNvSpPr txBox="1">
            <a:spLocks noGrp="1"/>
          </p:cNvSpPr>
          <p:nvPr>
            <p:ph type="sldNum" idx="12"/>
          </p:nvPr>
        </p:nvSpPr>
        <p:spPr>
          <a:xfrm>
            <a:off x="6760447" y="4764717"/>
            <a:ext cx="2057400" cy="273844"/>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40" name="Google Shape;140;p26"/>
          <p:cNvSpPr txBox="1">
            <a:spLocks noGrp="1"/>
          </p:cNvSpPr>
          <p:nvPr>
            <p:ph type="subTitle" idx="1"/>
          </p:nvPr>
        </p:nvSpPr>
        <p:spPr>
          <a:xfrm>
            <a:off x="697976" y="3310128"/>
            <a:ext cx="8119872" cy="495309"/>
          </a:xfrm>
          <a:prstGeom prst="rect">
            <a:avLst/>
          </a:prstGeom>
          <a:noFill/>
          <a:ln>
            <a:noFill/>
          </a:ln>
        </p:spPr>
        <p:txBody>
          <a:bodyPr spcFirstLastPara="1" wrap="square" lIns="0" tIns="0" rIns="0" bIns="0" anchor="t" anchorCtr="0">
            <a:noAutofit/>
          </a:bodyPr>
          <a:lstStyle>
            <a:lvl1pPr lvl="0" algn="l">
              <a:lnSpc>
                <a:spcPct val="100000"/>
              </a:lnSpc>
              <a:spcBef>
                <a:spcPts val="300"/>
              </a:spcBef>
              <a:spcAft>
                <a:spcPts val="0"/>
              </a:spcAft>
              <a:buClr>
                <a:schemeClr val="dk1"/>
              </a:buClr>
              <a:buSzPts val="2400"/>
              <a:buNone/>
              <a:defRPr sz="2400">
                <a:solidFill>
                  <a:schemeClr val="dk1"/>
                </a:solidFill>
                <a:latin typeface="Libre Franklin Medium"/>
                <a:ea typeface="Libre Franklin Medium"/>
                <a:cs typeface="Libre Franklin Medium"/>
                <a:sym typeface="Libre Franklin Medium"/>
              </a:defRPr>
            </a:lvl1pPr>
            <a:lvl2pPr lvl="1" algn="ctr">
              <a:lnSpc>
                <a:spcPct val="100000"/>
              </a:lnSpc>
              <a:spcBef>
                <a:spcPts val="375"/>
              </a:spcBef>
              <a:spcAft>
                <a:spcPts val="0"/>
              </a:spcAft>
              <a:buSzPts val="1200"/>
              <a:buNone/>
              <a:defRPr sz="1500"/>
            </a:lvl2pPr>
            <a:lvl3pPr lvl="2" algn="ctr">
              <a:lnSpc>
                <a:spcPct val="100000"/>
              </a:lnSpc>
              <a:spcBef>
                <a:spcPts val="375"/>
              </a:spcBef>
              <a:spcAft>
                <a:spcPts val="0"/>
              </a:spcAft>
              <a:buSzPts val="1350"/>
              <a:buNone/>
              <a:defRPr sz="1350"/>
            </a:lvl3pPr>
            <a:lvl4pPr lvl="3" algn="ctr">
              <a:lnSpc>
                <a:spcPct val="100000"/>
              </a:lnSpc>
              <a:spcBef>
                <a:spcPts val="375"/>
              </a:spcBef>
              <a:spcAft>
                <a:spcPts val="0"/>
              </a:spcAft>
              <a:buSzPts val="1200"/>
              <a:buNone/>
              <a:defRPr sz="1200"/>
            </a:lvl4pPr>
            <a:lvl5pPr lvl="4" algn="ctr">
              <a:lnSpc>
                <a:spcPct val="100000"/>
              </a:lnSpc>
              <a:spcBef>
                <a:spcPts val="1200"/>
              </a:spcBef>
              <a:spcAft>
                <a:spcPts val="0"/>
              </a:spcAft>
              <a:buClr>
                <a:schemeClr val="accent5"/>
              </a:buClr>
              <a:buSzPts val="1200"/>
              <a:buNone/>
              <a:defRPr sz="1200"/>
            </a:lvl5pPr>
            <a:lvl6pPr lvl="5" algn="ctr">
              <a:lnSpc>
                <a:spcPct val="100000"/>
              </a:lnSpc>
              <a:spcBef>
                <a:spcPts val="1200"/>
              </a:spcBef>
              <a:spcAft>
                <a:spcPts val="0"/>
              </a:spcAft>
              <a:buClr>
                <a:schemeClr val="dk2"/>
              </a:buClr>
              <a:buSzPts val="1200"/>
              <a:buNone/>
              <a:defRPr sz="1200"/>
            </a:lvl6pPr>
            <a:lvl7pPr lvl="6" algn="ctr">
              <a:lnSpc>
                <a:spcPct val="100000"/>
              </a:lnSpc>
              <a:spcBef>
                <a:spcPts val="375"/>
              </a:spcBef>
              <a:spcAft>
                <a:spcPts val="0"/>
              </a:spcAft>
              <a:buSzPts val="1080"/>
              <a:buNone/>
              <a:defRPr sz="1200"/>
            </a:lvl7pPr>
            <a:lvl8pPr lvl="7" algn="ctr">
              <a:lnSpc>
                <a:spcPct val="100000"/>
              </a:lnSpc>
              <a:spcBef>
                <a:spcPts val="375"/>
              </a:spcBef>
              <a:spcAft>
                <a:spcPts val="0"/>
              </a:spcAft>
              <a:buSzPts val="1320"/>
              <a:buNone/>
              <a:defRPr sz="1200"/>
            </a:lvl8pPr>
            <a:lvl9pPr lvl="8" algn="ctr">
              <a:lnSpc>
                <a:spcPct val="100000"/>
              </a:lnSpc>
              <a:spcBef>
                <a:spcPts val="375"/>
              </a:spcBef>
              <a:spcAft>
                <a:spcPts val="0"/>
              </a:spcAft>
              <a:buSzPts val="1200"/>
              <a:buNone/>
              <a:defRPr sz="1200"/>
            </a:lvl9pPr>
          </a:lstStyle>
          <a:p>
            <a:endParaRPr/>
          </a:p>
        </p:txBody>
      </p:sp>
      <p:sp>
        <p:nvSpPr>
          <p:cNvPr id="141" name="Google Shape;141;p26"/>
          <p:cNvSpPr txBox="1">
            <a:spLocks noGrp="1"/>
          </p:cNvSpPr>
          <p:nvPr>
            <p:ph type="body" idx="2"/>
          </p:nvPr>
        </p:nvSpPr>
        <p:spPr>
          <a:xfrm>
            <a:off x="694944" y="2478024"/>
            <a:ext cx="8119872" cy="758952"/>
          </a:xfrm>
          <a:prstGeom prst="rect">
            <a:avLst/>
          </a:prstGeom>
          <a:noFill/>
          <a:ln>
            <a:noFill/>
          </a:ln>
        </p:spPr>
        <p:txBody>
          <a:bodyPr spcFirstLastPara="1" wrap="square" lIns="0" tIns="0" rIns="0" bIns="0" anchor="b" anchorCtr="0">
            <a:noAutofit/>
          </a:bodyPr>
          <a:lstStyle>
            <a:lvl1pPr marL="457200" lvl="0" indent="-508000" algn="l">
              <a:lnSpc>
                <a:spcPct val="100000"/>
              </a:lnSpc>
              <a:spcBef>
                <a:spcPts val="1800"/>
              </a:spcBef>
              <a:spcAft>
                <a:spcPts val="0"/>
              </a:spcAft>
              <a:buClr>
                <a:schemeClr val="dk1"/>
              </a:buClr>
              <a:buSzPts val="4400"/>
              <a:buChar char="​"/>
              <a:defRPr sz="4400">
                <a:latin typeface="Libre Franklin Medium"/>
                <a:ea typeface="Libre Franklin Medium"/>
                <a:cs typeface="Libre Franklin Medium"/>
                <a:sym typeface="Libre Franklin Medium"/>
              </a:defRPr>
            </a:lvl1pPr>
            <a:lvl2pPr marL="914400" lvl="1" indent="-320040" algn="l">
              <a:lnSpc>
                <a:spcPct val="100000"/>
              </a:lnSpc>
              <a:spcBef>
                <a:spcPts val="600"/>
              </a:spcBef>
              <a:spcAft>
                <a:spcPts val="0"/>
              </a:spcAft>
              <a:buSzPts val="1440"/>
              <a:buChar char="▶"/>
              <a:defRPr/>
            </a:lvl2pPr>
            <a:lvl3pPr marL="1371600" lvl="2" indent="-342900" algn="l">
              <a:lnSpc>
                <a:spcPct val="100000"/>
              </a:lnSpc>
              <a:spcBef>
                <a:spcPts val="375"/>
              </a:spcBef>
              <a:spcAft>
                <a:spcPts val="0"/>
              </a:spcAft>
              <a:buSzPts val="1800"/>
              <a:buChar char="•"/>
              <a:defRPr/>
            </a:lvl3pPr>
            <a:lvl4pPr marL="1828800" lvl="3" indent="-342900" algn="l">
              <a:lnSpc>
                <a:spcPct val="100000"/>
              </a:lnSpc>
              <a:spcBef>
                <a:spcPts val="375"/>
              </a:spcBef>
              <a:spcAft>
                <a:spcPts val="0"/>
              </a:spcAft>
              <a:buSzPts val="1800"/>
              <a:buChar char="▪"/>
              <a:defRPr/>
            </a:lvl4pPr>
            <a:lvl5pPr marL="2286000" lvl="4" indent="-342900" algn="l">
              <a:lnSpc>
                <a:spcPct val="100000"/>
              </a:lnSpc>
              <a:spcBef>
                <a:spcPts val="1200"/>
              </a:spcBef>
              <a:spcAft>
                <a:spcPts val="0"/>
              </a:spcAft>
              <a:buClr>
                <a:schemeClr val="accent5"/>
              </a:buClr>
              <a:buSzPts val="1800"/>
              <a:buChar char="​"/>
              <a:defRPr/>
            </a:lvl5pPr>
            <a:lvl6pPr marL="2743200" lvl="5" indent="-228600" algn="l">
              <a:lnSpc>
                <a:spcPct val="100000"/>
              </a:lnSpc>
              <a:spcBef>
                <a:spcPts val="1200"/>
              </a:spcBef>
              <a:spcAft>
                <a:spcPts val="0"/>
              </a:spcAft>
              <a:buClr>
                <a:schemeClr val="dk2"/>
              </a:buClr>
              <a:buSzPts val="1800"/>
              <a:buNone/>
              <a:defRPr/>
            </a:lvl6pPr>
            <a:lvl7pPr marL="3200400" lvl="6" indent="-331470" algn="l">
              <a:lnSpc>
                <a:spcPct val="100000"/>
              </a:lnSpc>
              <a:spcBef>
                <a:spcPts val="375"/>
              </a:spcBef>
              <a:spcAft>
                <a:spcPts val="0"/>
              </a:spcAft>
              <a:buSzPts val="1620"/>
              <a:buChar char="▷"/>
              <a:defRPr/>
            </a:lvl7pPr>
            <a:lvl8pPr marL="3657600" lvl="7" indent="-354329" algn="l">
              <a:lnSpc>
                <a:spcPct val="100000"/>
              </a:lnSpc>
              <a:spcBef>
                <a:spcPts val="375"/>
              </a:spcBef>
              <a:spcAft>
                <a:spcPts val="0"/>
              </a:spcAft>
              <a:buSzPts val="1980"/>
              <a:buChar char="o"/>
              <a:defRPr/>
            </a:lvl8pPr>
            <a:lvl9pPr marL="4114800" lvl="8" indent="-342900" algn="l">
              <a:lnSpc>
                <a:spcPct val="100000"/>
              </a:lnSpc>
              <a:spcBef>
                <a:spcPts val="375"/>
              </a:spcBef>
              <a:spcAft>
                <a:spcPts val="0"/>
              </a:spcAft>
              <a:buSzPts val="1800"/>
              <a:buChar char="→"/>
              <a:defRPr/>
            </a:lvl9pPr>
          </a:lstStyle>
          <a:p>
            <a:endParaRPr/>
          </a:p>
        </p:txBody>
      </p:sp>
      <p:grpSp>
        <p:nvGrpSpPr>
          <p:cNvPr id="142" name="Google Shape;142;p26"/>
          <p:cNvGrpSpPr/>
          <p:nvPr/>
        </p:nvGrpSpPr>
        <p:grpSpPr>
          <a:xfrm rot="-5400000">
            <a:off x="814181" y="1938655"/>
            <a:ext cx="335280" cy="567690"/>
            <a:chOff x="697976" y="480133"/>
            <a:chExt cx="335280" cy="567690"/>
          </a:xfrm>
        </p:grpSpPr>
        <p:sp>
          <p:nvSpPr>
            <p:cNvPr id="143" name="Google Shape;143;p26"/>
            <p:cNvSpPr/>
            <p:nvPr/>
          </p:nvSpPr>
          <p:spPr>
            <a:xfrm>
              <a:off x="784653" y="566811"/>
              <a:ext cx="161925" cy="161925"/>
            </a:xfrm>
            <a:custGeom>
              <a:avLst/>
              <a:gdLst/>
              <a:ahLst/>
              <a:cxnLst/>
              <a:rect l="l" t="t" r="r" b="b"/>
              <a:pathLst>
                <a:path w="161925" h="161925" extrusionOk="0">
                  <a:moveTo>
                    <a:pt x="0" y="0"/>
                  </a:moveTo>
                  <a:lnTo>
                    <a:pt x="161925" y="0"/>
                  </a:lnTo>
                  <a:lnTo>
                    <a:pt x="161925" y="161925"/>
                  </a:lnTo>
                  <a:lnTo>
                    <a:pt x="0" y="161925"/>
                  </a:lnTo>
                  <a:close/>
                </a:path>
              </a:pathLst>
            </a:custGeom>
            <a:noFill/>
            <a:ln w="1560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Arial"/>
                <a:ea typeface="Arial"/>
                <a:cs typeface="Arial"/>
                <a:sym typeface="Arial"/>
              </a:endParaRPr>
            </a:p>
          </p:txBody>
        </p:sp>
        <p:sp>
          <p:nvSpPr>
            <p:cNvPr id="144" name="Google Shape;144;p26"/>
            <p:cNvSpPr/>
            <p:nvPr/>
          </p:nvSpPr>
          <p:spPr>
            <a:xfrm>
              <a:off x="697976" y="480133"/>
              <a:ext cx="335280" cy="567690"/>
            </a:xfrm>
            <a:custGeom>
              <a:avLst/>
              <a:gdLst/>
              <a:ahLst/>
              <a:cxnLst/>
              <a:rect l="l" t="t" r="r" b="b"/>
              <a:pathLst>
                <a:path w="335280" h="567690" extrusionOk="0">
                  <a:moveTo>
                    <a:pt x="335280" y="338138"/>
                  </a:moveTo>
                  <a:lnTo>
                    <a:pt x="335280" y="0"/>
                  </a:lnTo>
                  <a:lnTo>
                    <a:pt x="0" y="0"/>
                  </a:lnTo>
                  <a:lnTo>
                    <a:pt x="0" y="338138"/>
                  </a:lnTo>
                  <a:lnTo>
                    <a:pt x="167640" y="567690"/>
                  </a:lnTo>
                  <a:close/>
                </a:path>
              </a:pathLst>
            </a:custGeom>
            <a:noFill/>
            <a:ln w="1560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Arial"/>
                <a:ea typeface="Arial"/>
                <a:cs typeface="Arial"/>
                <a:sym typeface="Arial"/>
              </a:endParaRPr>
            </a:p>
          </p:txBody>
        </p:sp>
      </p:grpSp>
    </p:spTree>
    <p:extLst>
      <p:ext uri="{BB962C8B-B14F-4D97-AF65-F5344CB8AC3E}">
        <p14:creationId xmlns:p14="http://schemas.microsoft.com/office/powerpoint/2010/main" val="71931478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matchingName="6_Title Slide">
  <p:cSld name="6_Title Slide">
    <p:spTree>
      <p:nvGrpSpPr>
        <p:cNvPr id="1" name="Shape 145"/>
        <p:cNvGrpSpPr/>
        <p:nvPr/>
      </p:nvGrpSpPr>
      <p:grpSpPr>
        <a:xfrm>
          <a:off x="0" y="0"/>
          <a:ext cx="0" cy="0"/>
          <a:chOff x="0" y="0"/>
          <a:chExt cx="0" cy="0"/>
        </a:xfrm>
      </p:grpSpPr>
      <p:sp>
        <p:nvSpPr>
          <p:cNvPr id="146" name="Google Shape;146;p27"/>
          <p:cNvSpPr txBox="1">
            <a:spLocks noGrp="1"/>
          </p:cNvSpPr>
          <p:nvPr>
            <p:ph type="sldNum" idx="12"/>
          </p:nvPr>
        </p:nvSpPr>
        <p:spPr>
          <a:xfrm>
            <a:off x="6446520" y="4873752"/>
            <a:ext cx="2057400" cy="118872"/>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47" name="Google Shape;147;p27"/>
          <p:cNvSpPr>
            <a:spLocks noGrp="1"/>
          </p:cNvSpPr>
          <p:nvPr>
            <p:ph type="pic" idx="2"/>
          </p:nvPr>
        </p:nvSpPr>
        <p:spPr>
          <a:xfrm>
            <a:off x="0" y="0"/>
            <a:ext cx="9144000" cy="5148072"/>
          </a:xfrm>
          <a:prstGeom prst="rect">
            <a:avLst/>
          </a:prstGeom>
          <a:noFill/>
          <a:ln>
            <a:noFill/>
          </a:ln>
        </p:spPr>
      </p:sp>
      <p:sp>
        <p:nvSpPr>
          <p:cNvPr id="148" name="Google Shape;148;p27"/>
          <p:cNvSpPr txBox="1">
            <a:spLocks noGrp="1"/>
          </p:cNvSpPr>
          <p:nvPr>
            <p:ph type="body" idx="1"/>
          </p:nvPr>
        </p:nvSpPr>
        <p:spPr>
          <a:xfrm>
            <a:off x="393192" y="1171164"/>
            <a:ext cx="4370832" cy="794064"/>
          </a:xfrm>
          <a:prstGeom prst="rect">
            <a:avLst/>
          </a:prstGeom>
          <a:solidFill>
            <a:schemeClr val="accent6"/>
          </a:solidFill>
          <a:ln>
            <a:noFill/>
          </a:ln>
        </p:spPr>
        <p:txBody>
          <a:bodyPr spcFirstLastPara="1" wrap="square" lIns="91425" tIns="91425" rIns="91425" bIns="91425" anchor="ctr" anchorCtr="0">
            <a:spAutoFit/>
          </a:bodyPr>
          <a:lstStyle>
            <a:lvl1pPr marL="457200" lvl="0" indent="-508000" algn="l">
              <a:lnSpc>
                <a:spcPct val="100000"/>
              </a:lnSpc>
              <a:spcBef>
                <a:spcPts val="1800"/>
              </a:spcBef>
              <a:spcAft>
                <a:spcPts val="0"/>
              </a:spcAft>
              <a:buClr>
                <a:schemeClr val="dk1"/>
              </a:buClr>
              <a:buSzPts val="4400"/>
              <a:buChar char="​"/>
              <a:defRPr sz="4400">
                <a:latin typeface="Libre Franklin Medium"/>
                <a:ea typeface="Libre Franklin Medium"/>
                <a:cs typeface="Libre Franklin Medium"/>
                <a:sym typeface="Libre Franklin Medium"/>
              </a:defRPr>
            </a:lvl1pPr>
            <a:lvl2pPr marL="914400" lvl="1" indent="-320040" algn="l">
              <a:lnSpc>
                <a:spcPct val="100000"/>
              </a:lnSpc>
              <a:spcBef>
                <a:spcPts val="600"/>
              </a:spcBef>
              <a:spcAft>
                <a:spcPts val="0"/>
              </a:spcAft>
              <a:buSzPts val="1440"/>
              <a:buChar char="▶"/>
              <a:defRPr/>
            </a:lvl2pPr>
            <a:lvl3pPr marL="1371600" lvl="2" indent="-342900" algn="l">
              <a:lnSpc>
                <a:spcPct val="100000"/>
              </a:lnSpc>
              <a:spcBef>
                <a:spcPts val="375"/>
              </a:spcBef>
              <a:spcAft>
                <a:spcPts val="0"/>
              </a:spcAft>
              <a:buSzPts val="1800"/>
              <a:buChar char="•"/>
              <a:defRPr/>
            </a:lvl3pPr>
            <a:lvl4pPr marL="1828800" lvl="3" indent="-342900" algn="l">
              <a:lnSpc>
                <a:spcPct val="100000"/>
              </a:lnSpc>
              <a:spcBef>
                <a:spcPts val="375"/>
              </a:spcBef>
              <a:spcAft>
                <a:spcPts val="0"/>
              </a:spcAft>
              <a:buSzPts val="1800"/>
              <a:buChar char="▪"/>
              <a:defRPr/>
            </a:lvl4pPr>
            <a:lvl5pPr marL="2286000" lvl="4" indent="-342900" algn="l">
              <a:lnSpc>
                <a:spcPct val="100000"/>
              </a:lnSpc>
              <a:spcBef>
                <a:spcPts val="1200"/>
              </a:spcBef>
              <a:spcAft>
                <a:spcPts val="0"/>
              </a:spcAft>
              <a:buClr>
                <a:schemeClr val="accent5"/>
              </a:buClr>
              <a:buSzPts val="1800"/>
              <a:buChar char="​"/>
              <a:defRPr/>
            </a:lvl5pPr>
            <a:lvl6pPr marL="2743200" lvl="5" indent="-228600" algn="l">
              <a:lnSpc>
                <a:spcPct val="100000"/>
              </a:lnSpc>
              <a:spcBef>
                <a:spcPts val="1200"/>
              </a:spcBef>
              <a:spcAft>
                <a:spcPts val="0"/>
              </a:spcAft>
              <a:buClr>
                <a:schemeClr val="dk2"/>
              </a:buClr>
              <a:buSzPts val="1800"/>
              <a:buNone/>
              <a:defRPr/>
            </a:lvl6pPr>
            <a:lvl7pPr marL="3200400" lvl="6" indent="-331470" algn="l">
              <a:lnSpc>
                <a:spcPct val="100000"/>
              </a:lnSpc>
              <a:spcBef>
                <a:spcPts val="375"/>
              </a:spcBef>
              <a:spcAft>
                <a:spcPts val="0"/>
              </a:spcAft>
              <a:buSzPts val="1620"/>
              <a:buChar char="▷"/>
              <a:defRPr/>
            </a:lvl7pPr>
            <a:lvl8pPr marL="3657600" lvl="7" indent="-354329" algn="l">
              <a:lnSpc>
                <a:spcPct val="100000"/>
              </a:lnSpc>
              <a:spcBef>
                <a:spcPts val="375"/>
              </a:spcBef>
              <a:spcAft>
                <a:spcPts val="0"/>
              </a:spcAft>
              <a:buSzPts val="1980"/>
              <a:buChar char="o"/>
              <a:defRPr/>
            </a:lvl8pPr>
            <a:lvl9pPr marL="4114800" lvl="8" indent="-342900" algn="l">
              <a:lnSpc>
                <a:spcPct val="100000"/>
              </a:lnSpc>
              <a:spcBef>
                <a:spcPts val="375"/>
              </a:spcBef>
              <a:spcAft>
                <a:spcPts val="0"/>
              </a:spcAft>
              <a:buSzPts val="1800"/>
              <a:buChar char="→"/>
              <a:defRPr/>
            </a:lvl9pPr>
          </a:lstStyle>
          <a:p>
            <a:endParaRPr/>
          </a:p>
        </p:txBody>
      </p:sp>
    </p:spTree>
    <p:extLst>
      <p:ext uri="{BB962C8B-B14F-4D97-AF65-F5344CB8AC3E}">
        <p14:creationId xmlns:p14="http://schemas.microsoft.com/office/powerpoint/2010/main" val="197503437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matchingName="1_Title, Subtitle, Content">
  <p:cSld name="1_Title, Subtitle, Content">
    <p:spTree>
      <p:nvGrpSpPr>
        <p:cNvPr id="1" name="Shape 149"/>
        <p:cNvGrpSpPr/>
        <p:nvPr/>
      </p:nvGrpSpPr>
      <p:grpSpPr>
        <a:xfrm>
          <a:off x="0" y="0"/>
          <a:ext cx="0" cy="0"/>
          <a:chOff x="0" y="0"/>
          <a:chExt cx="0" cy="0"/>
        </a:xfrm>
      </p:grpSpPr>
      <p:sp>
        <p:nvSpPr>
          <p:cNvPr id="150" name="Google Shape;150;p28"/>
          <p:cNvSpPr/>
          <p:nvPr/>
        </p:nvSpPr>
        <p:spPr>
          <a:xfrm>
            <a:off x="-37706" y="4684326"/>
            <a:ext cx="9181706" cy="468489"/>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151" name="Google Shape;151;p28"/>
          <p:cNvSpPr txBox="1">
            <a:spLocks noGrp="1"/>
          </p:cNvSpPr>
          <p:nvPr>
            <p:ph type="title"/>
          </p:nvPr>
        </p:nvSpPr>
        <p:spPr>
          <a:xfrm>
            <a:off x="393192" y="273844"/>
            <a:ext cx="8357616" cy="399137"/>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3000"/>
              <a:buFont typeface="Franklin Gothic"/>
              <a:buNone/>
              <a:defRPr sz="3000" b="1" i="0">
                <a:latin typeface="Franklin Gothic"/>
                <a:ea typeface="Franklin Gothic"/>
                <a:cs typeface="Franklin Gothic"/>
                <a:sym typeface="Franklin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2" name="Google Shape;152;p28"/>
          <p:cNvSpPr txBox="1">
            <a:spLocks noGrp="1"/>
          </p:cNvSpPr>
          <p:nvPr>
            <p:ph type="body" idx="1"/>
          </p:nvPr>
        </p:nvSpPr>
        <p:spPr>
          <a:xfrm>
            <a:off x="393192" y="1314083"/>
            <a:ext cx="4178808" cy="2999651"/>
          </a:xfrm>
          <a:prstGeom prst="rect">
            <a:avLst/>
          </a:prstGeom>
          <a:noFill/>
          <a:ln>
            <a:noFill/>
          </a:ln>
        </p:spPr>
        <p:txBody>
          <a:bodyPr spcFirstLastPara="1" wrap="square" lIns="0" tIns="0" rIns="0" bIns="0" anchor="t" anchorCtr="0">
            <a:normAutofit/>
          </a:bodyPr>
          <a:lstStyle>
            <a:lvl1pPr marL="457200" lvl="0" indent="-381000" algn="l">
              <a:lnSpc>
                <a:spcPct val="100000"/>
              </a:lnSpc>
              <a:spcBef>
                <a:spcPts val="1800"/>
              </a:spcBef>
              <a:spcAft>
                <a:spcPts val="0"/>
              </a:spcAft>
              <a:buClr>
                <a:schemeClr val="dk1"/>
              </a:buClr>
              <a:buSzPts val="2400"/>
              <a:buChar char="​"/>
              <a:defRPr/>
            </a:lvl1pPr>
            <a:lvl2pPr marL="914400" lvl="1" indent="-330200" algn="l">
              <a:lnSpc>
                <a:spcPct val="100000"/>
              </a:lnSpc>
              <a:spcBef>
                <a:spcPts val="600"/>
              </a:spcBef>
              <a:spcAft>
                <a:spcPts val="0"/>
              </a:spcAft>
              <a:buSzPts val="1600"/>
              <a:buChar char="▶"/>
              <a:defRPr/>
            </a:lvl2pPr>
            <a:lvl3pPr marL="1371600" lvl="2" indent="-355600" algn="l">
              <a:lnSpc>
                <a:spcPct val="100000"/>
              </a:lnSpc>
              <a:spcBef>
                <a:spcPts val="375"/>
              </a:spcBef>
              <a:spcAft>
                <a:spcPts val="0"/>
              </a:spcAft>
              <a:buSzPts val="2000"/>
              <a:buChar char="•"/>
              <a:defRPr/>
            </a:lvl3pPr>
            <a:lvl4pPr marL="1828800" lvl="3" indent="-342900" algn="l">
              <a:lnSpc>
                <a:spcPct val="100000"/>
              </a:lnSpc>
              <a:spcBef>
                <a:spcPts val="375"/>
              </a:spcBef>
              <a:spcAft>
                <a:spcPts val="0"/>
              </a:spcAft>
              <a:buSzPts val="1800"/>
              <a:buChar char="▪"/>
              <a:defRPr/>
            </a:lvl4pPr>
            <a:lvl5pPr marL="2286000" lvl="4" indent="-406400" algn="l">
              <a:lnSpc>
                <a:spcPct val="100000"/>
              </a:lnSpc>
              <a:spcBef>
                <a:spcPts val="1200"/>
              </a:spcBef>
              <a:spcAft>
                <a:spcPts val="0"/>
              </a:spcAft>
              <a:buClr>
                <a:schemeClr val="accent5"/>
              </a:buClr>
              <a:buSzPts val="2800"/>
              <a:buChar char="​"/>
              <a:defRPr/>
            </a:lvl5pPr>
            <a:lvl6pPr marL="2743200" lvl="5" indent="-228600" algn="l">
              <a:lnSpc>
                <a:spcPct val="100000"/>
              </a:lnSpc>
              <a:spcBef>
                <a:spcPts val="1200"/>
              </a:spcBef>
              <a:spcAft>
                <a:spcPts val="0"/>
              </a:spcAft>
              <a:buClr>
                <a:schemeClr val="dk2"/>
              </a:buClr>
              <a:buSzPts val="1800"/>
              <a:buNone/>
              <a:defRPr/>
            </a:lvl6pPr>
            <a:lvl7pPr marL="3200400" lvl="6" indent="-331470" algn="l">
              <a:lnSpc>
                <a:spcPct val="100000"/>
              </a:lnSpc>
              <a:spcBef>
                <a:spcPts val="375"/>
              </a:spcBef>
              <a:spcAft>
                <a:spcPts val="0"/>
              </a:spcAft>
              <a:buSzPts val="1620"/>
              <a:buChar char="▷"/>
              <a:defRPr/>
            </a:lvl7pPr>
            <a:lvl8pPr marL="3657600" lvl="7" indent="-354329" algn="l">
              <a:lnSpc>
                <a:spcPct val="100000"/>
              </a:lnSpc>
              <a:spcBef>
                <a:spcPts val="375"/>
              </a:spcBef>
              <a:spcAft>
                <a:spcPts val="0"/>
              </a:spcAft>
              <a:buSzPts val="1980"/>
              <a:buChar char="o"/>
              <a:defRPr/>
            </a:lvl8pPr>
            <a:lvl9pPr marL="4114800" lvl="8" indent="-342900" algn="l">
              <a:lnSpc>
                <a:spcPct val="100000"/>
              </a:lnSpc>
              <a:spcBef>
                <a:spcPts val="375"/>
              </a:spcBef>
              <a:spcAft>
                <a:spcPts val="0"/>
              </a:spcAft>
              <a:buSzPts val="1800"/>
              <a:buChar char="→"/>
              <a:defRPr/>
            </a:lvl9pPr>
          </a:lstStyle>
          <a:p>
            <a:endParaRPr/>
          </a:p>
        </p:txBody>
      </p:sp>
      <p:sp>
        <p:nvSpPr>
          <p:cNvPr id="153" name="Google Shape;153;p28"/>
          <p:cNvSpPr txBox="1">
            <a:spLocks noGrp="1"/>
          </p:cNvSpPr>
          <p:nvPr>
            <p:ph type="sldNum" idx="12"/>
          </p:nvPr>
        </p:nvSpPr>
        <p:spPr>
          <a:xfrm>
            <a:off x="8829892" y="4782557"/>
            <a:ext cx="236889"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54" name="Google Shape;154;p28"/>
          <p:cNvSpPr txBox="1">
            <a:spLocks noGrp="1"/>
          </p:cNvSpPr>
          <p:nvPr>
            <p:ph type="ftr" idx="11"/>
          </p:nvPr>
        </p:nvSpPr>
        <p:spPr>
          <a:xfrm>
            <a:off x="1399032" y="4736007"/>
            <a:ext cx="5805898"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9pPr>
          </a:lstStyle>
          <a:p>
            <a:endParaRPr/>
          </a:p>
        </p:txBody>
      </p:sp>
      <p:pic>
        <p:nvPicPr>
          <p:cNvPr id="155" name="Google Shape;155;p28"/>
          <p:cNvPicPr preferRelativeResize="0"/>
          <p:nvPr/>
        </p:nvPicPr>
        <p:blipFill rotWithShape="1">
          <a:blip r:embed="rId2">
            <a:alphaModFix/>
          </a:blip>
          <a:srcRect/>
          <a:stretch/>
        </p:blipFill>
        <p:spPr>
          <a:xfrm>
            <a:off x="393192" y="4413817"/>
            <a:ext cx="737480" cy="737480"/>
          </a:xfrm>
          <a:prstGeom prst="rect">
            <a:avLst/>
          </a:prstGeom>
          <a:noFill/>
          <a:ln>
            <a:noFill/>
          </a:ln>
        </p:spPr>
      </p:pic>
      <p:sp>
        <p:nvSpPr>
          <p:cNvPr id="156" name="Google Shape;156;p28"/>
          <p:cNvSpPr txBox="1">
            <a:spLocks noGrp="1"/>
          </p:cNvSpPr>
          <p:nvPr>
            <p:ph type="subTitle" idx="2"/>
          </p:nvPr>
        </p:nvSpPr>
        <p:spPr>
          <a:xfrm>
            <a:off x="393192" y="736882"/>
            <a:ext cx="8357616" cy="306692"/>
          </a:xfrm>
          <a:prstGeom prst="rect">
            <a:avLst/>
          </a:prstGeom>
          <a:noFill/>
          <a:ln>
            <a:noFill/>
          </a:ln>
        </p:spPr>
        <p:txBody>
          <a:bodyPr spcFirstLastPara="1" wrap="square" lIns="0" tIns="0" rIns="0" bIns="0" anchor="t" anchorCtr="0">
            <a:noAutofit/>
          </a:bodyPr>
          <a:lstStyle>
            <a:lvl1pPr lvl="0" algn="l">
              <a:lnSpc>
                <a:spcPct val="100000"/>
              </a:lnSpc>
              <a:spcBef>
                <a:spcPts val="300"/>
              </a:spcBef>
              <a:spcAft>
                <a:spcPts val="0"/>
              </a:spcAft>
              <a:buClr>
                <a:schemeClr val="dk1"/>
              </a:buClr>
              <a:buSzPts val="2400"/>
              <a:buNone/>
              <a:defRPr sz="2400" b="0" i="0">
                <a:solidFill>
                  <a:schemeClr val="dk1"/>
                </a:solidFill>
                <a:latin typeface="Libre Franklin Medium"/>
                <a:ea typeface="Libre Franklin Medium"/>
                <a:cs typeface="Libre Franklin Medium"/>
                <a:sym typeface="Libre Franklin Medium"/>
              </a:defRPr>
            </a:lvl1pPr>
            <a:lvl2pPr lvl="1" algn="ctr">
              <a:lnSpc>
                <a:spcPct val="100000"/>
              </a:lnSpc>
              <a:spcBef>
                <a:spcPts val="375"/>
              </a:spcBef>
              <a:spcAft>
                <a:spcPts val="0"/>
              </a:spcAft>
              <a:buSzPts val="1200"/>
              <a:buNone/>
              <a:defRPr sz="1500"/>
            </a:lvl2pPr>
            <a:lvl3pPr lvl="2" algn="ctr">
              <a:lnSpc>
                <a:spcPct val="100000"/>
              </a:lnSpc>
              <a:spcBef>
                <a:spcPts val="375"/>
              </a:spcBef>
              <a:spcAft>
                <a:spcPts val="0"/>
              </a:spcAft>
              <a:buSzPts val="1350"/>
              <a:buNone/>
              <a:defRPr sz="1350"/>
            </a:lvl3pPr>
            <a:lvl4pPr lvl="3" algn="ctr">
              <a:lnSpc>
                <a:spcPct val="100000"/>
              </a:lnSpc>
              <a:spcBef>
                <a:spcPts val="375"/>
              </a:spcBef>
              <a:spcAft>
                <a:spcPts val="0"/>
              </a:spcAft>
              <a:buSzPts val="1200"/>
              <a:buNone/>
              <a:defRPr sz="1200"/>
            </a:lvl4pPr>
            <a:lvl5pPr lvl="4" algn="ctr">
              <a:lnSpc>
                <a:spcPct val="100000"/>
              </a:lnSpc>
              <a:spcBef>
                <a:spcPts val="1200"/>
              </a:spcBef>
              <a:spcAft>
                <a:spcPts val="0"/>
              </a:spcAft>
              <a:buClr>
                <a:schemeClr val="accent5"/>
              </a:buClr>
              <a:buSzPts val="1200"/>
              <a:buNone/>
              <a:defRPr sz="1200"/>
            </a:lvl5pPr>
            <a:lvl6pPr lvl="5" algn="ctr">
              <a:lnSpc>
                <a:spcPct val="100000"/>
              </a:lnSpc>
              <a:spcBef>
                <a:spcPts val="1200"/>
              </a:spcBef>
              <a:spcAft>
                <a:spcPts val="0"/>
              </a:spcAft>
              <a:buClr>
                <a:schemeClr val="dk2"/>
              </a:buClr>
              <a:buSzPts val="1200"/>
              <a:buNone/>
              <a:defRPr sz="1200"/>
            </a:lvl6pPr>
            <a:lvl7pPr lvl="6" algn="ctr">
              <a:lnSpc>
                <a:spcPct val="100000"/>
              </a:lnSpc>
              <a:spcBef>
                <a:spcPts val="375"/>
              </a:spcBef>
              <a:spcAft>
                <a:spcPts val="0"/>
              </a:spcAft>
              <a:buSzPts val="1080"/>
              <a:buNone/>
              <a:defRPr sz="1200"/>
            </a:lvl7pPr>
            <a:lvl8pPr lvl="7" algn="ctr">
              <a:lnSpc>
                <a:spcPct val="100000"/>
              </a:lnSpc>
              <a:spcBef>
                <a:spcPts val="375"/>
              </a:spcBef>
              <a:spcAft>
                <a:spcPts val="0"/>
              </a:spcAft>
              <a:buSzPts val="1320"/>
              <a:buNone/>
              <a:defRPr sz="1200"/>
            </a:lvl8pPr>
            <a:lvl9pPr lvl="8" algn="ctr">
              <a:lnSpc>
                <a:spcPct val="100000"/>
              </a:lnSpc>
              <a:spcBef>
                <a:spcPts val="375"/>
              </a:spcBef>
              <a:spcAft>
                <a:spcPts val="0"/>
              </a:spcAft>
              <a:buSzPts val="1200"/>
              <a:buNone/>
              <a:defRPr sz="1200"/>
            </a:lvl9pPr>
          </a:lstStyle>
          <a:p>
            <a:endParaRPr/>
          </a:p>
        </p:txBody>
      </p:sp>
      <p:sp>
        <p:nvSpPr>
          <p:cNvPr id="157" name="Google Shape;157;p28"/>
          <p:cNvSpPr>
            <a:spLocks noGrp="1"/>
          </p:cNvSpPr>
          <p:nvPr>
            <p:ph type="pic" idx="3"/>
          </p:nvPr>
        </p:nvSpPr>
        <p:spPr>
          <a:xfrm>
            <a:off x="4664075" y="1316736"/>
            <a:ext cx="1576388" cy="1576387"/>
          </a:xfrm>
          <a:prstGeom prst="rect">
            <a:avLst/>
          </a:prstGeom>
          <a:noFill/>
          <a:ln>
            <a:noFill/>
          </a:ln>
        </p:spPr>
      </p:sp>
      <p:sp>
        <p:nvSpPr>
          <p:cNvPr id="158" name="Google Shape;158;p28"/>
          <p:cNvSpPr>
            <a:spLocks noGrp="1"/>
          </p:cNvSpPr>
          <p:nvPr>
            <p:ph type="pic" idx="4"/>
          </p:nvPr>
        </p:nvSpPr>
        <p:spPr>
          <a:xfrm>
            <a:off x="6282964" y="1316736"/>
            <a:ext cx="2467843" cy="1576387"/>
          </a:xfrm>
          <a:prstGeom prst="rect">
            <a:avLst/>
          </a:prstGeom>
          <a:noFill/>
          <a:ln>
            <a:noFill/>
          </a:ln>
        </p:spPr>
      </p:sp>
      <p:sp>
        <p:nvSpPr>
          <p:cNvPr id="159" name="Google Shape;159;p28"/>
          <p:cNvSpPr>
            <a:spLocks noGrp="1"/>
          </p:cNvSpPr>
          <p:nvPr>
            <p:ph type="pic" idx="5"/>
          </p:nvPr>
        </p:nvSpPr>
        <p:spPr>
          <a:xfrm>
            <a:off x="7174419" y="2934145"/>
            <a:ext cx="1576388" cy="1379588"/>
          </a:xfrm>
          <a:prstGeom prst="rect">
            <a:avLst/>
          </a:prstGeom>
          <a:noFill/>
          <a:ln>
            <a:noFill/>
          </a:ln>
        </p:spPr>
      </p:sp>
      <p:sp>
        <p:nvSpPr>
          <p:cNvPr id="160" name="Google Shape;160;p28"/>
          <p:cNvSpPr>
            <a:spLocks noGrp="1"/>
          </p:cNvSpPr>
          <p:nvPr>
            <p:ph type="pic" idx="6"/>
          </p:nvPr>
        </p:nvSpPr>
        <p:spPr>
          <a:xfrm>
            <a:off x="4664075" y="2934145"/>
            <a:ext cx="2467843" cy="1379588"/>
          </a:xfrm>
          <a:prstGeom prst="rect">
            <a:avLst/>
          </a:prstGeom>
          <a:noFill/>
          <a:ln>
            <a:noFill/>
          </a:ln>
        </p:spPr>
      </p:sp>
    </p:spTree>
    <p:extLst>
      <p:ext uri="{BB962C8B-B14F-4D97-AF65-F5344CB8AC3E}">
        <p14:creationId xmlns:p14="http://schemas.microsoft.com/office/powerpoint/2010/main" val="302446563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matchingName="1_Section">
  <p:cSld name="1_Section">
    <p:spTree>
      <p:nvGrpSpPr>
        <p:cNvPr id="1" name="Shape 161"/>
        <p:cNvGrpSpPr/>
        <p:nvPr/>
      </p:nvGrpSpPr>
      <p:grpSpPr>
        <a:xfrm>
          <a:off x="0" y="0"/>
          <a:ext cx="0" cy="0"/>
          <a:chOff x="0" y="0"/>
          <a:chExt cx="0" cy="0"/>
        </a:xfrm>
      </p:grpSpPr>
      <p:sp>
        <p:nvSpPr>
          <p:cNvPr id="162" name="Google Shape;162;p29"/>
          <p:cNvSpPr/>
          <p:nvPr/>
        </p:nvSpPr>
        <p:spPr>
          <a:xfrm>
            <a:off x="-37706" y="4684326"/>
            <a:ext cx="9181706" cy="468489"/>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163" name="Google Shape;163;p29"/>
          <p:cNvSpPr txBox="1">
            <a:spLocks noGrp="1"/>
          </p:cNvSpPr>
          <p:nvPr>
            <p:ph type="sldNum" idx="12"/>
          </p:nvPr>
        </p:nvSpPr>
        <p:spPr>
          <a:xfrm>
            <a:off x="8829892" y="4782557"/>
            <a:ext cx="236889"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64" name="Google Shape;164;p29"/>
          <p:cNvSpPr txBox="1">
            <a:spLocks noGrp="1"/>
          </p:cNvSpPr>
          <p:nvPr>
            <p:ph type="ftr" idx="11"/>
          </p:nvPr>
        </p:nvSpPr>
        <p:spPr>
          <a:xfrm>
            <a:off x="1399032" y="4736007"/>
            <a:ext cx="5805898"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9pPr>
          </a:lstStyle>
          <a:p>
            <a:endParaRPr/>
          </a:p>
        </p:txBody>
      </p:sp>
      <p:pic>
        <p:nvPicPr>
          <p:cNvPr id="165" name="Google Shape;165;p29"/>
          <p:cNvPicPr preferRelativeResize="0"/>
          <p:nvPr/>
        </p:nvPicPr>
        <p:blipFill rotWithShape="1">
          <a:blip r:embed="rId2">
            <a:alphaModFix/>
          </a:blip>
          <a:srcRect/>
          <a:stretch/>
        </p:blipFill>
        <p:spPr>
          <a:xfrm>
            <a:off x="393191" y="4406020"/>
            <a:ext cx="737480" cy="737480"/>
          </a:xfrm>
          <a:prstGeom prst="rect">
            <a:avLst/>
          </a:prstGeom>
          <a:noFill/>
          <a:ln>
            <a:noFill/>
          </a:ln>
        </p:spPr>
      </p:pic>
      <p:sp>
        <p:nvSpPr>
          <p:cNvPr id="166" name="Google Shape;166;p29"/>
          <p:cNvSpPr txBox="1">
            <a:spLocks noGrp="1"/>
          </p:cNvSpPr>
          <p:nvPr>
            <p:ph type="title"/>
          </p:nvPr>
        </p:nvSpPr>
        <p:spPr>
          <a:xfrm>
            <a:off x="393192" y="1282304"/>
            <a:ext cx="8117396" cy="2139553"/>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dk1"/>
              </a:buClr>
              <a:buSzPts val="4400"/>
              <a:buFont typeface="Libre Franklin Medium"/>
              <a:buNone/>
              <a:defRPr sz="4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7" name="Google Shape;167;p29"/>
          <p:cNvSpPr txBox="1">
            <a:spLocks noGrp="1"/>
          </p:cNvSpPr>
          <p:nvPr>
            <p:ph type="body" idx="1"/>
          </p:nvPr>
        </p:nvSpPr>
        <p:spPr>
          <a:xfrm>
            <a:off x="393191" y="3456500"/>
            <a:ext cx="8117395" cy="809391"/>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1800"/>
              </a:spcBef>
              <a:spcAft>
                <a:spcPts val="0"/>
              </a:spcAft>
              <a:buClr>
                <a:srgbClr val="89928D"/>
              </a:buClr>
              <a:buSzPts val="2400"/>
              <a:buNone/>
              <a:defRPr sz="2400">
                <a:solidFill>
                  <a:srgbClr val="89928D"/>
                </a:solidFill>
                <a:latin typeface="Libre Franklin Medium"/>
                <a:ea typeface="Libre Franklin Medium"/>
                <a:cs typeface="Libre Franklin Medium"/>
                <a:sym typeface="Libre Franklin Medium"/>
              </a:defRPr>
            </a:lvl1pPr>
            <a:lvl2pPr marL="914400" lvl="1" indent="-228600" algn="l">
              <a:lnSpc>
                <a:spcPct val="100000"/>
              </a:lnSpc>
              <a:spcBef>
                <a:spcPts val="600"/>
              </a:spcBef>
              <a:spcAft>
                <a:spcPts val="0"/>
              </a:spcAft>
              <a:buSzPts val="1200"/>
              <a:buNone/>
              <a:defRPr sz="1500">
                <a:solidFill>
                  <a:srgbClr val="89928D"/>
                </a:solidFill>
              </a:defRPr>
            </a:lvl2pPr>
            <a:lvl3pPr marL="1371600" lvl="2" indent="-228600" algn="l">
              <a:lnSpc>
                <a:spcPct val="100000"/>
              </a:lnSpc>
              <a:spcBef>
                <a:spcPts val="375"/>
              </a:spcBef>
              <a:spcAft>
                <a:spcPts val="0"/>
              </a:spcAft>
              <a:buSzPts val="1350"/>
              <a:buNone/>
              <a:defRPr sz="1350">
                <a:solidFill>
                  <a:srgbClr val="89928D"/>
                </a:solidFill>
              </a:defRPr>
            </a:lvl3pPr>
            <a:lvl4pPr marL="1828800" lvl="3" indent="-228600" algn="l">
              <a:lnSpc>
                <a:spcPct val="100000"/>
              </a:lnSpc>
              <a:spcBef>
                <a:spcPts val="375"/>
              </a:spcBef>
              <a:spcAft>
                <a:spcPts val="0"/>
              </a:spcAft>
              <a:buSzPts val="1200"/>
              <a:buNone/>
              <a:defRPr sz="1200">
                <a:solidFill>
                  <a:srgbClr val="89928D"/>
                </a:solidFill>
              </a:defRPr>
            </a:lvl4pPr>
            <a:lvl5pPr marL="2286000" lvl="4" indent="-228600" algn="l">
              <a:lnSpc>
                <a:spcPct val="100000"/>
              </a:lnSpc>
              <a:spcBef>
                <a:spcPts val="1200"/>
              </a:spcBef>
              <a:spcAft>
                <a:spcPts val="0"/>
              </a:spcAft>
              <a:buClr>
                <a:srgbClr val="89928D"/>
              </a:buClr>
              <a:buSzPts val="1200"/>
              <a:buNone/>
              <a:defRPr sz="1200">
                <a:solidFill>
                  <a:srgbClr val="89928D"/>
                </a:solidFill>
              </a:defRPr>
            </a:lvl5pPr>
            <a:lvl6pPr marL="2743200" lvl="5" indent="-228600" algn="l">
              <a:lnSpc>
                <a:spcPct val="100000"/>
              </a:lnSpc>
              <a:spcBef>
                <a:spcPts val="1200"/>
              </a:spcBef>
              <a:spcAft>
                <a:spcPts val="0"/>
              </a:spcAft>
              <a:buClr>
                <a:srgbClr val="89928D"/>
              </a:buClr>
              <a:buSzPts val="1200"/>
              <a:buNone/>
              <a:defRPr sz="1200">
                <a:solidFill>
                  <a:srgbClr val="89928D"/>
                </a:solidFill>
              </a:defRPr>
            </a:lvl6pPr>
            <a:lvl7pPr marL="3200400" lvl="6" indent="-228600" algn="l">
              <a:lnSpc>
                <a:spcPct val="100000"/>
              </a:lnSpc>
              <a:spcBef>
                <a:spcPts val="375"/>
              </a:spcBef>
              <a:spcAft>
                <a:spcPts val="0"/>
              </a:spcAft>
              <a:buSzPts val="1080"/>
              <a:buNone/>
              <a:defRPr sz="1200">
                <a:solidFill>
                  <a:srgbClr val="89928D"/>
                </a:solidFill>
              </a:defRPr>
            </a:lvl7pPr>
            <a:lvl8pPr marL="3657600" lvl="7" indent="-228600" algn="l">
              <a:lnSpc>
                <a:spcPct val="100000"/>
              </a:lnSpc>
              <a:spcBef>
                <a:spcPts val="375"/>
              </a:spcBef>
              <a:spcAft>
                <a:spcPts val="0"/>
              </a:spcAft>
              <a:buSzPts val="1320"/>
              <a:buNone/>
              <a:defRPr sz="1200">
                <a:solidFill>
                  <a:srgbClr val="89928D"/>
                </a:solidFill>
              </a:defRPr>
            </a:lvl8pPr>
            <a:lvl9pPr marL="4114800" lvl="8" indent="-228600" algn="l">
              <a:lnSpc>
                <a:spcPct val="100000"/>
              </a:lnSpc>
              <a:spcBef>
                <a:spcPts val="375"/>
              </a:spcBef>
              <a:spcAft>
                <a:spcPts val="0"/>
              </a:spcAft>
              <a:buSzPts val="1200"/>
              <a:buNone/>
              <a:defRPr sz="1200">
                <a:solidFill>
                  <a:srgbClr val="89928D"/>
                </a:solidFill>
              </a:defRPr>
            </a:lvl9pPr>
          </a:lstStyle>
          <a:p>
            <a:endParaRPr/>
          </a:p>
        </p:txBody>
      </p:sp>
    </p:spTree>
    <p:extLst>
      <p:ext uri="{BB962C8B-B14F-4D97-AF65-F5344CB8AC3E}">
        <p14:creationId xmlns:p14="http://schemas.microsoft.com/office/powerpoint/2010/main" val="15898022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ubtitle, Content 1-Colum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683D4C-A0AD-3EEF-8BE0-C6B2C7F8F0B9}"/>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a:off x="0" y="4684326"/>
            <a:ext cx="9144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5" name="Title 1">
            <a:extLst>
              <a:ext uri="{FF2B5EF4-FFF2-40B4-BE49-F238E27FC236}">
                <a16:creationId xmlns:a16="http://schemas.microsoft.com/office/drawing/2014/main" id="{9C8441A9-0AB0-6B18-9CA8-F74469ADCFA6}"/>
              </a:ext>
            </a:extLst>
          </p:cNvPr>
          <p:cNvSpPr>
            <a:spLocks noGrp="1"/>
          </p:cNvSpPr>
          <p:nvPr>
            <p:ph type="title"/>
          </p:nvPr>
        </p:nvSpPr>
        <p:spPr>
          <a:xfrm>
            <a:off x="393192" y="273844"/>
            <a:ext cx="8357616" cy="399137"/>
          </a:xfrm>
          <a:prstGeom prst="rect">
            <a:avLst/>
          </a:prstGeom>
        </p:spPr>
        <p:txBody>
          <a:bodyPr lIns="0" tIns="0" rIns="0" bIns="0" anchor="t" anchorCtr="0">
            <a:noAutofit/>
          </a:bodyPr>
          <a:lstStyle>
            <a:lvl1pPr>
              <a:defRPr sz="3000" b="1" i="0">
                <a:latin typeface="Franklin Gothic Demi" panose="020B0603020102020204" pitchFamily="34" charset="0"/>
              </a:defRPr>
            </a:lvl1pPr>
          </a:lstStyle>
          <a:p>
            <a:r>
              <a:rPr lang="en-US"/>
              <a:t>Click to edit Master title style</a:t>
            </a:r>
          </a:p>
        </p:txBody>
      </p:sp>
      <p:sp>
        <p:nvSpPr>
          <p:cNvPr id="6" name="Subtitle 2">
            <a:extLst>
              <a:ext uri="{FF2B5EF4-FFF2-40B4-BE49-F238E27FC236}">
                <a16:creationId xmlns:a16="http://schemas.microsoft.com/office/drawing/2014/main" id="{DF3EFC82-AC16-9B06-B173-0B29BB886149}"/>
              </a:ext>
            </a:extLst>
          </p:cNvPr>
          <p:cNvSpPr>
            <a:spLocks noGrp="1"/>
          </p:cNvSpPr>
          <p:nvPr>
            <p:ph type="subTitle" idx="13"/>
          </p:nvPr>
        </p:nvSpPr>
        <p:spPr>
          <a:xfrm>
            <a:off x="393192" y="736882"/>
            <a:ext cx="8357616" cy="306692"/>
          </a:xfrm>
        </p:spPr>
        <p:txBody>
          <a:bodyPr lIns="0" tIns="0" rIns="0" bIns="0" anchor="ctr" anchorCtr="0">
            <a:noAutofit/>
          </a:bodyPr>
          <a:lstStyle>
            <a:lvl1pPr marL="0" indent="0" algn="l">
              <a:spcBef>
                <a:spcPts val="300"/>
              </a:spcBef>
              <a:spcAft>
                <a:spcPts val="300"/>
              </a:spcAft>
              <a:buNone/>
              <a:defRPr sz="2400" b="0" i="0">
                <a:solidFill>
                  <a:schemeClr val="tx1"/>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3" name="Content Placeholder 2"/>
          <p:cNvSpPr>
            <a:spLocks noGrp="1"/>
          </p:cNvSpPr>
          <p:nvPr>
            <p:ph idx="1"/>
          </p:nvPr>
        </p:nvSpPr>
        <p:spPr>
          <a:xfrm>
            <a:off x="393192" y="1314083"/>
            <a:ext cx="8357616" cy="2962656"/>
          </a:xfrm>
        </p:spPr>
        <p:txBody>
          <a:bodyPr lIns="0" tIns="0" rIns="0" bIns="0"/>
          <a:lstStyle>
            <a:lvl1pPr>
              <a:lnSpc>
                <a:spcPct val="100000"/>
              </a:lnSpc>
              <a:defRPr/>
            </a:lvl1pPr>
            <a:lvl2pPr marL="342900" indent="-334963">
              <a:lnSpc>
                <a:spcPct val="100000"/>
              </a:lnSpc>
              <a:tabLst/>
              <a:defRPr/>
            </a:lvl2pPr>
            <a:lvl3pPr marL="574675" indent="-255588">
              <a:lnSpc>
                <a:spcPct val="100000"/>
              </a:lnSpc>
              <a:spcAft>
                <a:spcPts val="375"/>
              </a:spcAft>
              <a:tabLst/>
              <a:defRPr/>
            </a:lvl3pPr>
            <a:lvl4pPr marL="749300" indent="-177800">
              <a:lnSpc>
                <a:spcPct val="100000"/>
              </a:lnSpc>
              <a:tabLst/>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Graphic 8" descr="Missouri S&amp;T Primary Logo">
            <a:extLst>
              <a:ext uri="{FF2B5EF4-FFF2-40B4-BE49-F238E27FC236}">
                <a16:creationId xmlns:a16="http://schemas.microsoft.com/office/drawing/2014/main" id="{CCD76B31-94E5-010B-3DC5-9555EDFF11CB}"/>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393192" y="4419490"/>
            <a:ext cx="737481" cy="737481"/>
          </a:xfrm>
          <a:prstGeom prst="rect">
            <a:avLst/>
          </a:prstGeom>
        </p:spPr>
      </p:pic>
      <p:sp>
        <p:nvSpPr>
          <p:cNvPr id="4" name="Footer Placeholder 4">
            <a:extLst>
              <a:ext uri="{FF2B5EF4-FFF2-40B4-BE49-F238E27FC236}">
                <a16:creationId xmlns:a16="http://schemas.microsoft.com/office/drawing/2014/main" id="{207AF81B-336B-8FFA-3197-AEB55679B7FA}"/>
              </a:ext>
            </a:extLst>
          </p:cNvPr>
          <p:cNvSpPr>
            <a:spLocks noGrp="1"/>
          </p:cNvSpPr>
          <p:nvPr>
            <p:ph type="ftr" sz="quarter" idx="3"/>
          </p:nvPr>
        </p:nvSpPr>
        <p:spPr>
          <a:xfrm>
            <a:off x="1399032" y="4736007"/>
            <a:ext cx="5805898" cy="365125"/>
          </a:xfrm>
          <a:prstGeom prst="rect">
            <a:avLst/>
          </a:prstGeom>
        </p:spPr>
        <p:txBody>
          <a:bodyPr vert="horz" lIns="0" tIns="45720" rIns="91440" bIns="45720" rtlCol="0" anchor="ctr"/>
          <a:lstStyle>
            <a:lvl1pPr algn="l">
              <a:defRPr sz="1400" b="0">
                <a:solidFill>
                  <a:schemeClr val="bg2"/>
                </a:solidFill>
                <a:latin typeface="Tisa Offc Serif Pro" panose="02010504030101020102" pitchFamily="2" charset="0"/>
              </a:defRPr>
            </a:lvl1pPr>
          </a:lstStyle>
          <a:p>
            <a:r>
              <a:rPr lang="en-US"/>
              <a:t>Missouri University of Science and Technology</a:t>
            </a:r>
          </a:p>
        </p:txBody>
      </p:sp>
    </p:spTree>
    <p:extLst>
      <p:ext uri="{BB962C8B-B14F-4D97-AF65-F5344CB8AC3E}">
        <p14:creationId xmlns:p14="http://schemas.microsoft.com/office/powerpoint/2010/main" val="161318293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168"/>
        <p:cNvGrpSpPr/>
        <p:nvPr/>
      </p:nvGrpSpPr>
      <p:grpSpPr>
        <a:xfrm>
          <a:off x="0" y="0"/>
          <a:ext cx="0" cy="0"/>
          <a:chOff x="0" y="0"/>
          <a:chExt cx="0" cy="0"/>
        </a:xfrm>
      </p:grpSpPr>
      <p:sp>
        <p:nvSpPr>
          <p:cNvPr id="169" name="Google Shape;169;p30"/>
          <p:cNvSpPr/>
          <p:nvPr/>
        </p:nvSpPr>
        <p:spPr>
          <a:xfrm>
            <a:off x="-37706" y="4684326"/>
            <a:ext cx="9181706" cy="468489"/>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170" name="Google Shape;170;p30"/>
          <p:cNvSpPr txBox="1">
            <a:spLocks noGrp="1"/>
          </p:cNvSpPr>
          <p:nvPr>
            <p:ph type="body" idx="1"/>
          </p:nvPr>
        </p:nvSpPr>
        <p:spPr>
          <a:xfrm>
            <a:off x="393191" y="1316736"/>
            <a:ext cx="2606040" cy="758952"/>
          </a:xfrm>
          <a:prstGeom prst="rect">
            <a:avLst/>
          </a:prstGeom>
          <a:noFill/>
          <a:ln>
            <a:noFill/>
          </a:ln>
        </p:spPr>
        <p:txBody>
          <a:bodyPr spcFirstLastPara="1" wrap="square" lIns="0" tIns="0" rIns="0" bIns="0" anchor="t" anchorCtr="0">
            <a:normAutofit/>
          </a:bodyPr>
          <a:lstStyle>
            <a:lvl1pPr marL="457200" lvl="0" indent="-355600" algn="l">
              <a:lnSpc>
                <a:spcPct val="100000"/>
              </a:lnSpc>
              <a:spcBef>
                <a:spcPts val="1800"/>
              </a:spcBef>
              <a:spcAft>
                <a:spcPts val="0"/>
              </a:spcAft>
              <a:buClr>
                <a:schemeClr val="dk1"/>
              </a:buClr>
              <a:buSzPts val="2000"/>
              <a:buChar char="​"/>
              <a:defRPr sz="2000">
                <a:latin typeface="Libre Franklin Medium"/>
                <a:ea typeface="Libre Franklin Medium"/>
                <a:cs typeface="Libre Franklin Medium"/>
                <a:sym typeface="Libre Franklin Medium"/>
              </a:defRPr>
            </a:lvl1pPr>
            <a:lvl2pPr marL="914400" lvl="1" indent="-330200" algn="l">
              <a:lnSpc>
                <a:spcPct val="100000"/>
              </a:lnSpc>
              <a:spcBef>
                <a:spcPts val="600"/>
              </a:spcBef>
              <a:spcAft>
                <a:spcPts val="0"/>
              </a:spcAft>
              <a:buSzPts val="1600"/>
              <a:buChar char="▶"/>
              <a:defRPr/>
            </a:lvl2pPr>
            <a:lvl3pPr marL="1371600" lvl="2" indent="-355600" algn="l">
              <a:lnSpc>
                <a:spcPct val="100000"/>
              </a:lnSpc>
              <a:spcBef>
                <a:spcPts val="375"/>
              </a:spcBef>
              <a:spcAft>
                <a:spcPts val="0"/>
              </a:spcAft>
              <a:buSzPts val="2000"/>
              <a:buChar char="•"/>
              <a:defRPr/>
            </a:lvl3pPr>
            <a:lvl4pPr marL="1828800" lvl="3" indent="-342900" algn="l">
              <a:lnSpc>
                <a:spcPct val="100000"/>
              </a:lnSpc>
              <a:spcBef>
                <a:spcPts val="375"/>
              </a:spcBef>
              <a:spcAft>
                <a:spcPts val="0"/>
              </a:spcAft>
              <a:buSzPts val="1800"/>
              <a:buChar char="▪"/>
              <a:defRPr/>
            </a:lvl4pPr>
            <a:lvl5pPr marL="2286000" lvl="4" indent="-342900" algn="l">
              <a:lnSpc>
                <a:spcPct val="100000"/>
              </a:lnSpc>
              <a:spcBef>
                <a:spcPts val="1200"/>
              </a:spcBef>
              <a:spcAft>
                <a:spcPts val="0"/>
              </a:spcAft>
              <a:buClr>
                <a:schemeClr val="accent5"/>
              </a:buClr>
              <a:buSzPts val="1800"/>
              <a:buChar char="​"/>
              <a:defRPr/>
            </a:lvl5pPr>
            <a:lvl6pPr marL="2743200" lvl="5" indent="-228600" algn="l">
              <a:lnSpc>
                <a:spcPct val="100000"/>
              </a:lnSpc>
              <a:spcBef>
                <a:spcPts val="1200"/>
              </a:spcBef>
              <a:spcAft>
                <a:spcPts val="0"/>
              </a:spcAft>
              <a:buClr>
                <a:schemeClr val="dk2"/>
              </a:buClr>
              <a:buSzPts val="1800"/>
              <a:buNone/>
              <a:defRPr/>
            </a:lvl6pPr>
            <a:lvl7pPr marL="3200400" lvl="6" indent="-331470" algn="l">
              <a:lnSpc>
                <a:spcPct val="100000"/>
              </a:lnSpc>
              <a:spcBef>
                <a:spcPts val="375"/>
              </a:spcBef>
              <a:spcAft>
                <a:spcPts val="0"/>
              </a:spcAft>
              <a:buSzPts val="1620"/>
              <a:buChar char="▷"/>
              <a:defRPr/>
            </a:lvl7pPr>
            <a:lvl8pPr marL="3657600" lvl="7" indent="-354329" algn="l">
              <a:lnSpc>
                <a:spcPct val="100000"/>
              </a:lnSpc>
              <a:spcBef>
                <a:spcPts val="375"/>
              </a:spcBef>
              <a:spcAft>
                <a:spcPts val="0"/>
              </a:spcAft>
              <a:buSzPts val="1980"/>
              <a:buChar char="o"/>
              <a:defRPr/>
            </a:lvl8pPr>
            <a:lvl9pPr marL="4114800" lvl="8" indent="-342900" algn="l">
              <a:lnSpc>
                <a:spcPct val="100000"/>
              </a:lnSpc>
              <a:spcBef>
                <a:spcPts val="375"/>
              </a:spcBef>
              <a:spcAft>
                <a:spcPts val="0"/>
              </a:spcAft>
              <a:buSzPts val="1800"/>
              <a:buChar char="→"/>
              <a:defRPr/>
            </a:lvl9pPr>
          </a:lstStyle>
          <a:p>
            <a:endParaRPr/>
          </a:p>
        </p:txBody>
      </p:sp>
      <p:sp>
        <p:nvSpPr>
          <p:cNvPr id="171" name="Google Shape;171;p30"/>
          <p:cNvSpPr txBox="1">
            <a:spLocks noGrp="1"/>
          </p:cNvSpPr>
          <p:nvPr>
            <p:ph type="sldNum" idx="12"/>
          </p:nvPr>
        </p:nvSpPr>
        <p:spPr>
          <a:xfrm>
            <a:off x="8829892" y="4782557"/>
            <a:ext cx="236889"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72" name="Google Shape;172;p30"/>
          <p:cNvSpPr txBox="1">
            <a:spLocks noGrp="1"/>
          </p:cNvSpPr>
          <p:nvPr>
            <p:ph type="ftr" idx="11"/>
          </p:nvPr>
        </p:nvSpPr>
        <p:spPr>
          <a:xfrm>
            <a:off x="1399032" y="4736007"/>
            <a:ext cx="5805898"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9pPr>
          </a:lstStyle>
          <a:p>
            <a:endParaRPr/>
          </a:p>
        </p:txBody>
      </p:sp>
      <p:pic>
        <p:nvPicPr>
          <p:cNvPr id="173" name="Google Shape;173;p30"/>
          <p:cNvPicPr preferRelativeResize="0"/>
          <p:nvPr/>
        </p:nvPicPr>
        <p:blipFill rotWithShape="1">
          <a:blip r:embed="rId2">
            <a:alphaModFix/>
          </a:blip>
          <a:srcRect/>
          <a:stretch/>
        </p:blipFill>
        <p:spPr>
          <a:xfrm>
            <a:off x="393191" y="4413817"/>
            <a:ext cx="737480" cy="737480"/>
          </a:xfrm>
          <a:prstGeom prst="rect">
            <a:avLst/>
          </a:prstGeom>
          <a:noFill/>
          <a:ln>
            <a:noFill/>
          </a:ln>
        </p:spPr>
      </p:pic>
      <p:sp>
        <p:nvSpPr>
          <p:cNvPr id="174" name="Google Shape;174;p30"/>
          <p:cNvSpPr txBox="1">
            <a:spLocks noGrp="1"/>
          </p:cNvSpPr>
          <p:nvPr>
            <p:ph type="body" idx="2"/>
          </p:nvPr>
        </p:nvSpPr>
        <p:spPr>
          <a:xfrm>
            <a:off x="3268979" y="1316736"/>
            <a:ext cx="2606040" cy="758952"/>
          </a:xfrm>
          <a:prstGeom prst="rect">
            <a:avLst/>
          </a:prstGeom>
          <a:noFill/>
          <a:ln>
            <a:noFill/>
          </a:ln>
        </p:spPr>
        <p:txBody>
          <a:bodyPr spcFirstLastPara="1" wrap="square" lIns="0" tIns="0" rIns="0" bIns="0" anchor="t" anchorCtr="0">
            <a:normAutofit/>
          </a:bodyPr>
          <a:lstStyle>
            <a:lvl1pPr marL="457200" lvl="0" indent="-355600" algn="l">
              <a:lnSpc>
                <a:spcPct val="100000"/>
              </a:lnSpc>
              <a:spcBef>
                <a:spcPts val="1800"/>
              </a:spcBef>
              <a:spcAft>
                <a:spcPts val="0"/>
              </a:spcAft>
              <a:buClr>
                <a:schemeClr val="dk1"/>
              </a:buClr>
              <a:buSzPts val="2000"/>
              <a:buChar char="​"/>
              <a:defRPr sz="2000">
                <a:latin typeface="Libre Franklin Medium"/>
                <a:ea typeface="Libre Franklin Medium"/>
                <a:cs typeface="Libre Franklin Medium"/>
                <a:sym typeface="Libre Franklin Medium"/>
              </a:defRPr>
            </a:lvl1pPr>
            <a:lvl2pPr marL="914400" lvl="1" indent="-320040" algn="l">
              <a:lnSpc>
                <a:spcPct val="100000"/>
              </a:lnSpc>
              <a:spcBef>
                <a:spcPts val="600"/>
              </a:spcBef>
              <a:spcAft>
                <a:spcPts val="0"/>
              </a:spcAft>
              <a:buSzPts val="1440"/>
              <a:buChar char="▶"/>
              <a:defRPr/>
            </a:lvl2pPr>
            <a:lvl3pPr marL="1371600" lvl="2" indent="-342900" algn="l">
              <a:lnSpc>
                <a:spcPct val="100000"/>
              </a:lnSpc>
              <a:spcBef>
                <a:spcPts val="375"/>
              </a:spcBef>
              <a:spcAft>
                <a:spcPts val="0"/>
              </a:spcAft>
              <a:buSzPts val="1800"/>
              <a:buChar char="•"/>
              <a:defRPr/>
            </a:lvl3pPr>
            <a:lvl4pPr marL="1828800" lvl="3" indent="-342900" algn="l">
              <a:lnSpc>
                <a:spcPct val="100000"/>
              </a:lnSpc>
              <a:spcBef>
                <a:spcPts val="375"/>
              </a:spcBef>
              <a:spcAft>
                <a:spcPts val="0"/>
              </a:spcAft>
              <a:buSzPts val="1800"/>
              <a:buChar char="▪"/>
              <a:defRPr/>
            </a:lvl4pPr>
            <a:lvl5pPr marL="2286000" lvl="4" indent="-342900" algn="l">
              <a:lnSpc>
                <a:spcPct val="100000"/>
              </a:lnSpc>
              <a:spcBef>
                <a:spcPts val="1200"/>
              </a:spcBef>
              <a:spcAft>
                <a:spcPts val="0"/>
              </a:spcAft>
              <a:buClr>
                <a:schemeClr val="accent5"/>
              </a:buClr>
              <a:buSzPts val="1800"/>
              <a:buChar char="​"/>
              <a:defRPr/>
            </a:lvl5pPr>
            <a:lvl6pPr marL="2743200" lvl="5" indent="-228600" algn="l">
              <a:lnSpc>
                <a:spcPct val="100000"/>
              </a:lnSpc>
              <a:spcBef>
                <a:spcPts val="1200"/>
              </a:spcBef>
              <a:spcAft>
                <a:spcPts val="0"/>
              </a:spcAft>
              <a:buClr>
                <a:schemeClr val="dk2"/>
              </a:buClr>
              <a:buSzPts val="1800"/>
              <a:buNone/>
              <a:defRPr/>
            </a:lvl6pPr>
            <a:lvl7pPr marL="3200400" lvl="6" indent="-331470" algn="l">
              <a:lnSpc>
                <a:spcPct val="100000"/>
              </a:lnSpc>
              <a:spcBef>
                <a:spcPts val="375"/>
              </a:spcBef>
              <a:spcAft>
                <a:spcPts val="0"/>
              </a:spcAft>
              <a:buSzPts val="1620"/>
              <a:buChar char="▷"/>
              <a:defRPr/>
            </a:lvl7pPr>
            <a:lvl8pPr marL="3657600" lvl="7" indent="-354329" algn="l">
              <a:lnSpc>
                <a:spcPct val="100000"/>
              </a:lnSpc>
              <a:spcBef>
                <a:spcPts val="375"/>
              </a:spcBef>
              <a:spcAft>
                <a:spcPts val="0"/>
              </a:spcAft>
              <a:buSzPts val="1980"/>
              <a:buChar char="o"/>
              <a:defRPr/>
            </a:lvl8pPr>
            <a:lvl9pPr marL="4114800" lvl="8" indent="-342900" algn="l">
              <a:lnSpc>
                <a:spcPct val="100000"/>
              </a:lnSpc>
              <a:spcBef>
                <a:spcPts val="375"/>
              </a:spcBef>
              <a:spcAft>
                <a:spcPts val="0"/>
              </a:spcAft>
              <a:buSzPts val="1800"/>
              <a:buChar char="→"/>
              <a:defRPr/>
            </a:lvl9pPr>
          </a:lstStyle>
          <a:p>
            <a:endParaRPr/>
          </a:p>
        </p:txBody>
      </p:sp>
      <p:sp>
        <p:nvSpPr>
          <p:cNvPr id="175" name="Google Shape;175;p30"/>
          <p:cNvSpPr txBox="1">
            <a:spLocks noGrp="1"/>
          </p:cNvSpPr>
          <p:nvPr>
            <p:ph type="body" idx="3"/>
          </p:nvPr>
        </p:nvSpPr>
        <p:spPr>
          <a:xfrm>
            <a:off x="6144767" y="1316736"/>
            <a:ext cx="2606040" cy="758952"/>
          </a:xfrm>
          <a:prstGeom prst="rect">
            <a:avLst/>
          </a:prstGeom>
          <a:noFill/>
          <a:ln>
            <a:noFill/>
          </a:ln>
        </p:spPr>
        <p:txBody>
          <a:bodyPr spcFirstLastPara="1" wrap="square" lIns="0" tIns="0" rIns="0" bIns="0" anchor="t" anchorCtr="0">
            <a:normAutofit/>
          </a:bodyPr>
          <a:lstStyle>
            <a:lvl1pPr marL="457200" lvl="0" indent="-355600" algn="l">
              <a:lnSpc>
                <a:spcPct val="100000"/>
              </a:lnSpc>
              <a:spcBef>
                <a:spcPts val="1800"/>
              </a:spcBef>
              <a:spcAft>
                <a:spcPts val="0"/>
              </a:spcAft>
              <a:buClr>
                <a:schemeClr val="dk1"/>
              </a:buClr>
              <a:buSzPts val="2000"/>
              <a:buChar char="​"/>
              <a:defRPr sz="2000">
                <a:latin typeface="Libre Franklin Medium"/>
                <a:ea typeface="Libre Franklin Medium"/>
                <a:cs typeface="Libre Franklin Medium"/>
                <a:sym typeface="Libre Franklin Medium"/>
              </a:defRPr>
            </a:lvl1pPr>
            <a:lvl2pPr marL="914400" lvl="1" indent="-320040" algn="l">
              <a:lnSpc>
                <a:spcPct val="100000"/>
              </a:lnSpc>
              <a:spcBef>
                <a:spcPts val="600"/>
              </a:spcBef>
              <a:spcAft>
                <a:spcPts val="0"/>
              </a:spcAft>
              <a:buSzPts val="1440"/>
              <a:buChar char="▶"/>
              <a:defRPr/>
            </a:lvl2pPr>
            <a:lvl3pPr marL="1371600" lvl="2" indent="-342900" algn="l">
              <a:lnSpc>
                <a:spcPct val="100000"/>
              </a:lnSpc>
              <a:spcBef>
                <a:spcPts val="375"/>
              </a:spcBef>
              <a:spcAft>
                <a:spcPts val="0"/>
              </a:spcAft>
              <a:buSzPts val="1800"/>
              <a:buChar char="•"/>
              <a:defRPr/>
            </a:lvl3pPr>
            <a:lvl4pPr marL="1828800" lvl="3" indent="-342900" algn="l">
              <a:lnSpc>
                <a:spcPct val="100000"/>
              </a:lnSpc>
              <a:spcBef>
                <a:spcPts val="375"/>
              </a:spcBef>
              <a:spcAft>
                <a:spcPts val="0"/>
              </a:spcAft>
              <a:buSzPts val="1800"/>
              <a:buChar char="▪"/>
              <a:defRPr/>
            </a:lvl4pPr>
            <a:lvl5pPr marL="2286000" lvl="4" indent="-342900" algn="l">
              <a:lnSpc>
                <a:spcPct val="100000"/>
              </a:lnSpc>
              <a:spcBef>
                <a:spcPts val="1200"/>
              </a:spcBef>
              <a:spcAft>
                <a:spcPts val="0"/>
              </a:spcAft>
              <a:buClr>
                <a:schemeClr val="accent5"/>
              </a:buClr>
              <a:buSzPts val="1800"/>
              <a:buChar char="​"/>
              <a:defRPr/>
            </a:lvl5pPr>
            <a:lvl6pPr marL="2743200" lvl="5" indent="-228600" algn="l">
              <a:lnSpc>
                <a:spcPct val="100000"/>
              </a:lnSpc>
              <a:spcBef>
                <a:spcPts val="1200"/>
              </a:spcBef>
              <a:spcAft>
                <a:spcPts val="0"/>
              </a:spcAft>
              <a:buClr>
                <a:schemeClr val="dk2"/>
              </a:buClr>
              <a:buSzPts val="1800"/>
              <a:buNone/>
              <a:defRPr/>
            </a:lvl6pPr>
            <a:lvl7pPr marL="3200400" lvl="6" indent="-331470" algn="l">
              <a:lnSpc>
                <a:spcPct val="100000"/>
              </a:lnSpc>
              <a:spcBef>
                <a:spcPts val="375"/>
              </a:spcBef>
              <a:spcAft>
                <a:spcPts val="0"/>
              </a:spcAft>
              <a:buSzPts val="1620"/>
              <a:buChar char="▷"/>
              <a:defRPr/>
            </a:lvl7pPr>
            <a:lvl8pPr marL="3657600" lvl="7" indent="-354329" algn="l">
              <a:lnSpc>
                <a:spcPct val="100000"/>
              </a:lnSpc>
              <a:spcBef>
                <a:spcPts val="375"/>
              </a:spcBef>
              <a:spcAft>
                <a:spcPts val="0"/>
              </a:spcAft>
              <a:buSzPts val="1980"/>
              <a:buChar char="o"/>
              <a:defRPr/>
            </a:lvl8pPr>
            <a:lvl9pPr marL="4114800" lvl="8" indent="-342900" algn="l">
              <a:lnSpc>
                <a:spcPct val="100000"/>
              </a:lnSpc>
              <a:spcBef>
                <a:spcPts val="375"/>
              </a:spcBef>
              <a:spcAft>
                <a:spcPts val="0"/>
              </a:spcAft>
              <a:buSzPts val="1800"/>
              <a:buChar char="→"/>
              <a:defRPr/>
            </a:lvl9pPr>
          </a:lstStyle>
          <a:p>
            <a:endParaRPr/>
          </a:p>
        </p:txBody>
      </p:sp>
      <p:sp>
        <p:nvSpPr>
          <p:cNvPr id="176" name="Google Shape;176;p30"/>
          <p:cNvSpPr txBox="1">
            <a:spLocks noGrp="1"/>
          </p:cNvSpPr>
          <p:nvPr>
            <p:ph type="body" idx="4"/>
          </p:nvPr>
        </p:nvSpPr>
        <p:spPr>
          <a:xfrm>
            <a:off x="393700" y="2203704"/>
            <a:ext cx="2605088" cy="21082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800"/>
              </a:spcBef>
              <a:spcAft>
                <a:spcPts val="0"/>
              </a:spcAft>
              <a:buClr>
                <a:schemeClr val="dk1"/>
              </a:buClr>
              <a:buSzPts val="1800"/>
              <a:buChar char="​"/>
              <a:defRPr/>
            </a:lvl1pPr>
            <a:lvl2pPr marL="914400" lvl="1" indent="-320040" algn="l">
              <a:lnSpc>
                <a:spcPct val="100000"/>
              </a:lnSpc>
              <a:spcBef>
                <a:spcPts val="600"/>
              </a:spcBef>
              <a:spcAft>
                <a:spcPts val="0"/>
              </a:spcAft>
              <a:buSzPts val="1440"/>
              <a:buChar char="▶"/>
              <a:defRPr/>
            </a:lvl2pPr>
            <a:lvl3pPr marL="1371600" lvl="2" indent="-342900" algn="l">
              <a:lnSpc>
                <a:spcPct val="100000"/>
              </a:lnSpc>
              <a:spcBef>
                <a:spcPts val="375"/>
              </a:spcBef>
              <a:spcAft>
                <a:spcPts val="0"/>
              </a:spcAft>
              <a:buSzPts val="1800"/>
              <a:buChar char="•"/>
              <a:defRPr/>
            </a:lvl3pPr>
            <a:lvl4pPr marL="1828800" lvl="3" indent="-342900" algn="l">
              <a:lnSpc>
                <a:spcPct val="100000"/>
              </a:lnSpc>
              <a:spcBef>
                <a:spcPts val="375"/>
              </a:spcBef>
              <a:spcAft>
                <a:spcPts val="0"/>
              </a:spcAft>
              <a:buSzPts val="1800"/>
              <a:buChar char="▪"/>
              <a:defRPr/>
            </a:lvl4pPr>
            <a:lvl5pPr marL="2286000" lvl="4" indent="-342900" algn="l">
              <a:lnSpc>
                <a:spcPct val="100000"/>
              </a:lnSpc>
              <a:spcBef>
                <a:spcPts val="1200"/>
              </a:spcBef>
              <a:spcAft>
                <a:spcPts val="0"/>
              </a:spcAft>
              <a:buClr>
                <a:schemeClr val="accent5"/>
              </a:buClr>
              <a:buSzPts val="1800"/>
              <a:buChar char="​"/>
              <a:defRPr/>
            </a:lvl5pPr>
            <a:lvl6pPr marL="2743200" lvl="5" indent="-228600" algn="l">
              <a:lnSpc>
                <a:spcPct val="100000"/>
              </a:lnSpc>
              <a:spcBef>
                <a:spcPts val="1200"/>
              </a:spcBef>
              <a:spcAft>
                <a:spcPts val="0"/>
              </a:spcAft>
              <a:buClr>
                <a:schemeClr val="dk2"/>
              </a:buClr>
              <a:buSzPts val="1800"/>
              <a:buNone/>
              <a:defRPr/>
            </a:lvl6pPr>
            <a:lvl7pPr marL="3200400" lvl="6" indent="-331470" algn="l">
              <a:lnSpc>
                <a:spcPct val="100000"/>
              </a:lnSpc>
              <a:spcBef>
                <a:spcPts val="375"/>
              </a:spcBef>
              <a:spcAft>
                <a:spcPts val="0"/>
              </a:spcAft>
              <a:buSzPts val="1620"/>
              <a:buChar char="▷"/>
              <a:defRPr/>
            </a:lvl7pPr>
            <a:lvl8pPr marL="3657600" lvl="7" indent="-354329" algn="l">
              <a:lnSpc>
                <a:spcPct val="100000"/>
              </a:lnSpc>
              <a:spcBef>
                <a:spcPts val="375"/>
              </a:spcBef>
              <a:spcAft>
                <a:spcPts val="0"/>
              </a:spcAft>
              <a:buSzPts val="1980"/>
              <a:buChar char="o"/>
              <a:defRPr/>
            </a:lvl8pPr>
            <a:lvl9pPr marL="4114800" lvl="8" indent="-342900" algn="l">
              <a:lnSpc>
                <a:spcPct val="100000"/>
              </a:lnSpc>
              <a:spcBef>
                <a:spcPts val="375"/>
              </a:spcBef>
              <a:spcAft>
                <a:spcPts val="0"/>
              </a:spcAft>
              <a:buSzPts val="1800"/>
              <a:buChar char="→"/>
              <a:defRPr/>
            </a:lvl9pPr>
          </a:lstStyle>
          <a:p>
            <a:endParaRPr/>
          </a:p>
        </p:txBody>
      </p:sp>
      <p:sp>
        <p:nvSpPr>
          <p:cNvPr id="177" name="Google Shape;177;p30"/>
          <p:cNvSpPr txBox="1">
            <a:spLocks noGrp="1"/>
          </p:cNvSpPr>
          <p:nvPr>
            <p:ph type="body" idx="5"/>
          </p:nvPr>
        </p:nvSpPr>
        <p:spPr>
          <a:xfrm>
            <a:off x="3268979" y="2203704"/>
            <a:ext cx="2605088" cy="21082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800"/>
              </a:spcBef>
              <a:spcAft>
                <a:spcPts val="0"/>
              </a:spcAft>
              <a:buClr>
                <a:schemeClr val="dk1"/>
              </a:buClr>
              <a:buSzPts val="1800"/>
              <a:buChar char="​"/>
              <a:defRPr/>
            </a:lvl1pPr>
            <a:lvl2pPr marL="914400" lvl="1" indent="-320040" algn="l">
              <a:lnSpc>
                <a:spcPct val="100000"/>
              </a:lnSpc>
              <a:spcBef>
                <a:spcPts val="600"/>
              </a:spcBef>
              <a:spcAft>
                <a:spcPts val="0"/>
              </a:spcAft>
              <a:buSzPts val="1440"/>
              <a:buChar char="▶"/>
              <a:defRPr/>
            </a:lvl2pPr>
            <a:lvl3pPr marL="1371600" lvl="2" indent="-342900" algn="l">
              <a:lnSpc>
                <a:spcPct val="100000"/>
              </a:lnSpc>
              <a:spcBef>
                <a:spcPts val="375"/>
              </a:spcBef>
              <a:spcAft>
                <a:spcPts val="0"/>
              </a:spcAft>
              <a:buSzPts val="1800"/>
              <a:buChar char="•"/>
              <a:defRPr/>
            </a:lvl3pPr>
            <a:lvl4pPr marL="1828800" lvl="3" indent="-342900" algn="l">
              <a:lnSpc>
                <a:spcPct val="100000"/>
              </a:lnSpc>
              <a:spcBef>
                <a:spcPts val="375"/>
              </a:spcBef>
              <a:spcAft>
                <a:spcPts val="0"/>
              </a:spcAft>
              <a:buSzPts val="1800"/>
              <a:buChar char="▪"/>
              <a:defRPr/>
            </a:lvl4pPr>
            <a:lvl5pPr marL="2286000" lvl="4" indent="-342900" algn="l">
              <a:lnSpc>
                <a:spcPct val="100000"/>
              </a:lnSpc>
              <a:spcBef>
                <a:spcPts val="1200"/>
              </a:spcBef>
              <a:spcAft>
                <a:spcPts val="0"/>
              </a:spcAft>
              <a:buClr>
                <a:schemeClr val="accent5"/>
              </a:buClr>
              <a:buSzPts val="1800"/>
              <a:buChar char="​"/>
              <a:defRPr/>
            </a:lvl5pPr>
            <a:lvl6pPr marL="2743200" lvl="5" indent="-228600" algn="l">
              <a:lnSpc>
                <a:spcPct val="100000"/>
              </a:lnSpc>
              <a:spcBef>
                <a:spcPts val="1200"/>
              </a:spcBef>
              <a:spcAft>
                <a:spcPts val="0"/>
              </a:spcAft>
              <a:buClr>
                <a:schemeClr val="dk2"/>
              </a:buClr>
              <a:buSzPts val="1800"/>
              <a:buNone/>
              <a:defRPr/>
            </a:lvl6pPr>
            <a:lvl7pPr marL="3200400" lvl="6" indent="-331470" algn="l">
              <a:lnSpc>
                <a:spcPct val="100000"/>
              </a:lnSpc>
              <a:spcBef>
                <a:spcPts val="375"/>
              </a:spcBef>
              <a:spcAft>
                <a:spcPts val="0"/>
              </a:spcAft>
              <a:buSzPts val="1620"/>
              <a:buChar char="▷"/>
              <a:defRPr/>
            </a:lvl7pPr>
            <a:lvl8pPr marL="3657600" lvl="7" indent="-354329" algn="l">
              <a:lnSpc>
                <a:spcPct val="100000"/>
              </a:lnSpc>
              <a:spcBef>
                <a:spcPts val="375"/>
              </a:spcBef>
              <a:spcAft>
                <a:spcPts val="0"/>
              </a:spcAft>
              <a:buSzPts val="1980"/>
              <a:buChar char="o"/>
              <a:defRPr/>
            </a:lvl8pPr>
            <a:lvl9pPr marL="4114800" lvl="8" indent="-342900" algn="l">
              <a:lnSpc>
                <a:spcPct val="100000"/>
              </a:lnSpc>
              <a:spcBef>
                <a:spcPts val="375"/>
              </a:spcBef>
              <a:spcAft>
                <a:spcPts val="0"/>
              </a:spcAft>
              <a:buSzPts val="1800"/>
              <a:buChar char="→"/>
              <a:defRPr/>
            </a:lvl9pPr>
          </a:lstStyle>
          <a:p>
            <a:endParaRPr/>
          </a:p>
        </p:txBody>
      </p:sp>
      <p:sp>
        <p:nvSpPr>
          <p:cNvPr id="178" name="Google Shape;178;p30"/>
          <p:cNvSpPr txBox="1">
            <a:spLocks noGrp="1"/>
          </p:cNvSpPr>
          <p:nvPr>
            <p:ph type="body" idx="6"/>
          </p:nvPr>
        </p:nvSpPr>
        <p:spPr>
          <a:xfrm>
            <a:off x="6144258" y="2203704"/>
            <a:ext cx="2605088" cy="21082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800"/>
              </a:spcBef>
              <a:spcAft>
                <a:spcPts val="0"/>
              </a:spcAft>
              <a:buClr>
                <a:schemeClr val="dk1"/>
              </a:buClr>
              <a:buSzPts val="1800"/>
              <a:buChar char="​"/>
              <a:defRPr/>
            </a:lvl1pPr>
            <a:lvl2pPr marL="914400" lvl="1" indent="-320040" algn="l">
              <a:lnSpc>
                <a:spcPct val="100000"/>
              </a:lnSpc>
              <a:spcBef>
                <a:spcPts val="600"/>
              </a:spcBef>
              <a:spcAft>
                <a:spcPts val="0"/>
              </a:spcAft>
              <a:buSzPts val="1440"/>
              <a:buChar char="▶"/>
              <a:defRPr/>
            </a:lvl2pPr>
            <a:lvl3pPr marL="1371600" lvl="2" indent="-342900" algn="l">
              <a:lnSpc>
                <a:spcPct val="100000"/>
              </a:lnSpc>
              <a:spcBef>
                <a:spcPts val="375"/>
              </a:spcBef>
              <a:spcAft>
                <a:spcPts val="0"/>
              </a:spcAft>
              <a:buSzPts val="1800"/>
              <a:buChar char="•"/>
              <a:defRPr/>
            </a:lvl3pPr>
            <a:lvl4pPr marL="1828800" lvl="3" indent="-342900" algn="l">
              <a:lnSpc>
                <a:spcPct val="100000"/>
              </a:lnSpc>
              <a:spcBef>
                <a:spcPts val="375"/>
              </a:spcBef>
              <a:spcAft>
                <a:spcPts val="0"/>
              </a:spcAft>
              <a:buSzPts val="1800"/>
              <a:buChar char="▪"/>
              <a:defRPr/>
            </a:lvl4pPr>
            <a:lvl5pPr marL="2286000" lvl="4" indent="-342900" algn="l">
              <a:lnSpc>
                <a:spcPct val="100000"/>
              </a:lnSpc>
              <a:spcBef>
                <a:spcPts val="1200"/>
              </a:spcBef>
              <a:spcAft>
                <a:spcPts val="0"/>
              </a:spcAft>
              <a:buClr>
                <a:schemeClr val="accent5"/>
              </a:buClr>
              <a:buSzPts val="1800"/>
              <a:buChar char="​"/>
              <a:defRPr/>
            </a:lvl5pPr>
            <a:lvl6pPr marL="2743200" lvl="5" indent="-228600" algn="l">
              <a:lnSpc>
                <a:spcPct val="100000"/>
              </a:lnSpc>
              <a:spcBef>
                <a:spcPts val="1200"/>
              </a:spcBef>
              <a:spcAft>
                <a:spcPts val="0"/>
              </a:spcAft>
              <a:buClr>
                <a:schemeClr val="dk2"/>
              </a:buClr>
              <a:buSzPts val="1800"/>
              <a:buNone/>
              <a:defRPr/>
            </a:lvl6pPr>
            <a:lvl7pPr marL="3200400" lvl="6" indent="-331470" algn="l">
              <a:lnSpc>
                <a:spcPct val="100000"/>
              </a:lnSpc>
              <a:spcBef>
                <a:spcPts val="375"/>
              </a:spcBef>
              <a:spcAft>
                <a:spcPts val="0"/>
              </a:spcAft>
              <a:buSzPts val="1620"/>
              <a:buChar char="▷"/>
              <a:defRPr/>
            </a:lvl7pPr>
            <a:lvl8pPr marL="3657600" lvl="7" indent="-354329" algn="l">
              <a:lnSpc>
                <a:spcPct val="100000"/>
              </a:lnSpc>
              <a:spcBef>
                <a:spcPts val="375"/>
              </a:spcBef>
              <a:spcAft>
                <a:spcPts val="0"/>
              </a:spcAft>
              <a:buSzPts val="1980"/>
              <a:buChar char="o"/>
              <a:defRPr/>
            </a:lvl8pPr>
            <a:lvl9pPr marL="4114800" lvl="8" indent="-342900" algn="l">
              <a:lnSpc>
                <a:spcPct val="100000"/>
              </a:lnSpc>
              <a:spcBef>
                <a:spcPts val="375"/>
              </a:spcBef>
              <a:spcAft>
                <a:spcPts val="0"/>
              </a:spcAft>
              <a:buSzPts val="1800"/>
              <a:buChar char="→"/>
              <a:defRPr/>
            </a:lvl9pPr>
          </a:lstStyle>
          <a:p>
            <a:endParaRPr/>
          </a:p>
        </p:txBody>
      </p:sp>
      <p:sp>
        <p:nvSpPr>
          <p:cNvPr id="179" name="Google Shape;179;p30"/>
          <p:cNvSpPr txBox="1">
            <a:spLocks noGrp="1"/>
          </p:cNvSpPr>
          <p:nvPr>
            <p:ph type="title"/>
          </p:nvPr>
        </p:nvSpPr>
        <p:spPr>
          <a:xfrm>
            <a:off x="393192" y="273844"/>
            <a:ext cx="8356154" cy="399137"/>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3000"/>
              <a:buFont typeface="Franklin Gothic"/>
              <a:buNone/>
              <a:defRPr sz="3000" b="1" i="0">
                <a:latin typeface="Franklin Gothic"/>
                <a:ea typeface="Franklin Gothic"/>
                <a:cs typeface="Franklin Gothic"/>
                <a:sym typeface="Franklin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0" name="Google Shape;180;p30"/>
          <p:cNvSpPr txBox="1">
            <a:spLocks noGrp="1"/>
          </p:cNvSpPr>
          <p:nvPr>
            <p:ph type="subTitle" idx="7"/>
          </p:nvPr>
        </p:nvSpPr>
        <p:spPr>
          <a:xfrm>
            <a:off x="393192" y="736882"/>
            <a:ext cx="8356154" cy="306692"/>
          </a:xfrm>
          <a:prstGeom prst="rect">
            <a:avLst/>
          </a:prstGeom>
          <a:noFill/>
          <a:ln>
            <a:noFill/>
          </a:ln>
        </p:spPr>
        <p:txBody>
          <a:bodyPr spcFirstLastPara="1" wrap="square" lIns="0" tIns="0" rIns="0" bIns="0" anchor="t" anchorCtr="0">
            <a:noAutofit/>
          </a:bodyPr>
          <a:lstStyle>
            <a:lvl1pPr lvl="0" algn="l">
              <a:lnSpc>
                <a:spcPct val="100000"/>
              </a:lnSpc>
              <a:spcBef>
                <a:spcPts val="300"/>
              </a:spcBef>
              <a:spcAft>
                <a:spcPts val="0"/>
              </a:spcAft>
              <a:buClr>
                <a:schemeClr val="dk1"/>
              </a:buClr>
              <a:buSzPts val="2400"/>
              <a:buNone/>
              <a:defRPr sz="2400" b="0" i="0">
                <a:solidFill>
                  <a:schemeClr val="dk1"/>
                </a:solidFill>
                <a:latin typeface="Libre Franklin Medium"/>
                <a:ea typeface="Libre Franklin Medium"/>
                <a:cs typeface="Libre Franklin Medium"/>
                <a:sym typeface="Libre Franklin Medium"/>
              </a:defRPr>
            </a:lvl1pPr>
            <a:lvl2pPr lvl="1" algn="ctr">
              <a:lnSpc>
                <a:spcPct val="100000"/>
              </a:lnSpc>
              <a:spcBef>
                <a:spcPts val="375"/>
              </a:spcBef>
              <a:spcAft>
                <a:spcPts val="0"/>
              </a:spcAft>
              <a:buSzPts val="1200"/>
              <a:buNone/>
              <a:defRPr sz="1500"/>
            </a:lvl2pPr>
            <a:lvl3pPr lvl="2" algn="ctr">
              <a:lnSpc>
                <a:spcPct val="100000"/>
              </a:lnSpc>
              <a:spcBef>
                <a:spcPts val="375"/>
              </a:spcBef>
              <a:spcAft>
                <a:spcPts val="0"/>
              </a:spcAft>
              <a:buSzPts val="1350"/>
              <a:buNone/>
              <a:defRPr sz="1350"/>
            </a:lvl3pPr>
            <a:lvl4pPr lvl="3" algn="ctr">
              <a:lnSpc>
                <a:spcPct val="100000"/>
              </a:lnSpc>
              <a:spcBef>
                <a:spcPts val="375"/>
              </a:spcBef>
              <a:spcAft>
                <a:spcPts val="0"/>
              </a:spcAft>
              <a:buSzPts val="1200"/>
              <a:buNone/>
              <a:defRPr sz="1200"/>
            </a:lvl4pPr>
            <a:lvl5pPr lvl="4" algn="ctr">
              <a:lnSpc>
                <a:spcPct val="100000"/>
              </a:lnSpc>
              <a:spcBef>
                <a:spcPts val="1200"/>
              </a:spcBef>
              <a:spcAft>
                <a:spcPts val="0"/>
              </a:spcAft>
              <a:buClr>
                <a:schemeClr val="accent5"/>
              </a:buClr>
              <a:buSzPts val="1200"/>
              <a:buNone/>
              <a:defRPr sz="1200"/>
            </a:lvl5pPr>
            <a:lvl6pPr lvl="5" algn="ctr">
              <a:lnSpc>
                <a:spcPct val="100000"/>
              </a:lnSpc>
              <a:spcBef>
                <a:spcPts val="1200"/>
              </a:spcBef>
              <a:spcAft>
                <a:spcPts val="0"/>
              </a:spcAft>
              <a:buClr>
                <a:schemeClr val="dk2"/>
              </a:buClr>
              <a:buSzPts val="1200"/>
              <a:buNone/>
              <a:defRPr sz="1200"/>
            </a:lvl6pPr>
            <a:lvl7pPr lvl="6" algn="ctr">
              <a:lnSpc>
                <a:spcPct val="100000"/>
              </a:lnSpc>
              <a:spcBef>
                <a:spcPts val="375"/>
              </a:spcBef>
              <a:spcAft>
                <a:spcPts val="0"/>
              </a:spcAft>
              <a:buSzPts val="1080"/>
              <a:buNone/>
              <a:defRPr sz="1200"/>
            </a:lvl7pPr>
            <a:lvl8pPr lvl="7" algn="ctr">
              <a:lnSpc>
                <a:spcPct val="100000"/>
              </a:lnSpc>
              <a:spcBef>
                <a:spcPts val="375"/>
              </a:spcBef>
              <a:spcAft>
                <a:spcPts val="0"/>
              </a:spcAft>
              <a:buSzPts val="1320"/>
              <a:buNone/>
              <a:defRPr sz="1200"/>
            </a:lvl8pPr>
            <a:lvl9pPr lvl="8" algn="ctr">
              <a:lnSpc>
                <a:spcPct val="100000"/>
              </a:lnSpc>
              <a:spcBef>
                <a:spcPts val="375"/>
              </a:spcBef>
              <a:spcAft>
                <a:spcPts val="0"/>
              </a:spcAft>
              <a:buSzPts val="1200"/>
              <a:buNone/>
              <a:defRPr sz="1200"/>
            </a:lvl9pPr>
          </a:lstStyle>
          <a:p>
            <a:endParaRPr/>
          </a:p>
        </p:txBody>
      </p:sp>
    </p:spTree>
    <p:extLst>
      <p:ext uri="{BB962C8B-B14F-4D97-AF65-F5344CB8AC3E}">
        <p14:creationId xmlns:p14="http://schemas.microsoft.com/office/powerpoint/2010/main" val="326726622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matchingName="5_Title and Content">
  <p:cSld name="5_Title and Content">
    <p:spTree>
      <p:nvGrpSpPr>
        <p:cNvPr id="1" name="Shape 181"/>
        <p:cNvGrpSpPr/>
        <p:nvPr/>
      </p:nvGrpSpPr>
      <p:grpSpPr>
        <a:xfrm>
          <a:off x="0" y="0"/>
          <a:ext cx="0" cy="0"/>
          <a:chOff x="0" y="0"/>
          <a:chExt cx="0" cy="0"/>
        </a:xfrm>
      </p:grpSpPr>
      <p:sp>
        <p:nvSpPr>
          <p:cNvPr id="182" name="Google Shape;182;p31"/>
          <p:cNvSpPr/>
          <p:nvPr/>
        </p:nvSpPr>
        <p:spPr>
          <a:xfrm>
            <a:off x="-37706" y="4684326"/>
            <a:ext cx="9181706" cy="468489"/>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183" name="Google Shape;183;p31"/>
          <p:cNvSpPr txBox="1">
            <a:spLocks noGrp="1"/>
          </p:cNvSpPr>
          <p:nvPr>
            <p:ph type="body" idx="1"/>
          </p:nvPr>
        </p:nvSpPr>
        <p:spPr>
          <a:xfrm>
            <a:off x="393191" y="1316736"/>
            <a:ext cx="4041648" cy="758952"/>
          </a:xfrm>
          <a:prstGeom prst="rect">
            <a:avLst/>
          </a:prstGeom>
          <a:noFill/>
          <a:ln>
            <a:noFill/>
          </a:ln>
        </p:spPr>
        <p:txBody>
          <a:bodyPr spcFirstLastPara="1" wrap="square" lIns="0" tIns="0" rIns="0" bIns="0" anchor="t" anchorCtr="0">
            <a:normAutofit/>
          </a:bodyPr>
          <a:lstStyle>
            <a:lvl1pPr marL="457200" lvl="0" indent="-355600" algn="l">
              <a:lnSpc>
                <a:spcPct val="100000"/>
              </a:lnSpc>
              <a:spcBef>
                <a:spcPts val="1800"/>
              </a:spcBef>
              <a:spcAft>
                <a:spcPts val="0"/>
              </a:spcAft>
              <a:buClr>
                <a:schemeClr val="dk1"/>
              </a:buClr>
              <a:buSzPts val="2000"/>
              <a:buChar char="​"/>
              <a:defRPr sz="2000">
                <a:latin typeface="Libre Franklin Medium"/>
                <a:ea typeface="Libre Franklin Medium"/>
                <a:cs typeface="Libre Franklin Medium"/>
                <a:sym typeface="Libre Franklin Medium"/>
              </a:defRPr>
            </a:lvl1pPr>
            <a:lvl2pPr marL="914400" lvl="1" indent="-330200" algn="l">
              <a:lnSpc>
                <a:spcPct val="100000"/>
              </a:lnSpc>
              <a:spcBef>
                <a:spcPts val="600"/>
              </a:spcBef>
              <a:spcAft>
                <a:spcPts val="0"/>
              </a:spcAft>
              <a:buSzPts val="1600"/>
              <a:buChar char="▶"/>
              <a:defRPr/>
            </a:lvl2pPr>
            <a:lvl3pPr marL="1371600" lvl="2" indent="-355600" algn="l">
              <a:lnSpc>
                <a:spcPct val="100000"/>
              </a:lnSpc>
              <a:spcBef>
                <a:spcPts val="375"/>
              </a:spcBef>
              <a:spcAft>
                <a:spcPts val="0"/>
              </a:spcAft>
              <a:buSzPts val="2000"/>
              <a:buChar char="•"/>
              <a:defRPr/>
            </a:lvl3pPr>
            <a:lvl4pPr marL="1828800" lvl="3" indent="-342900" algn="l">
              <a:lnSpc>
                <a:spcPct val="100000"/>
              </a:lnSpc>
              <a:spcBef>
                <a:spcPts val="375"/>
              </a:spcBef>
              <a:spcAft>
                <a:spcPts val="0"/>
              </a:spcAft>
              <a:buSzPts val="1800"/>
              <a:buChar char="▪"/>
              <a:defRPr/>
            </a:lvl4pPr>
            <a:lvl5pPr marL="2286000" lvl="4" indent="-342900" algn="l">
              <a:lnSpc>
                <a:spcPct val="100000"/>
              </a:lnSpc>
              <a:spcBef>
                <a:spcPts val="1200"/>
              </a:spcBef>
              <a:spcAft>
                <a:spcPts val="0"/>
              </a:spcAft>
              <a:buClr>
                <a:schemeClr val="accent5"/>
              </a:buClr>
              <a:buSzPts val="1800"/>
              <a:buChar char="​"/>
              <a:defRPr/>
            </a:lvl5pPr>
            <a:lvl6pPr marL="2743200" lvl="5" indent="-228600" algn="l">
              <a:lnSpc>
                <a:spcPct val="100000"/>
              </a:lnSpc>
              <a:spcBef>
                <a:spcPts val="1200"/>
              </a:spcBef>
              <a:spcAft>
                <a:spcPts val="0"/>
              </a:spcAft>
              <a:buClr>
                <a:schemeClr val="dk2"/>
              </a:buClr>
              <a:buSzPts val="1800"/>
              <a:buNone/>
              <a:defRPr/>
            </a:lvl6pPr>
            <a:lvl7pPr marL="3200400" lvl="6" indent="-331470" algn="l">
              <a:lnSpc>
                <a:spcPct val="100000"/>
              </a:lnSpc>
              <a:spcBef>
                <a:spcPts val="375"/>
              </a:spcBef>
              <a:spcAft>
                <a:spcPts val="0"/>
              </a:spcAft>
              <a:buSzPts val="1620"/>
              <a:buChar char="▷"/>
              <a:defRPr/>
            </a:lvl7pPr>
            <a:lvl8pPr marL="3657600" lvl="7" indent="-354329" algn="l">
              <a:lnSpc>
                <a:spcPct val="100000"/>
              </a:lnSpc>
              <a:spcBef>
                <a:spcPts val="375"/>
              </a:spcBef>
              <a:spcAft>
                <a:spcPts val="0"/>
              </a:spcAft>
              <a:buSzPts val="1980"/>
              <a:buChar char="o"/>
              <a:defRPr/>
            </a:lvl8pPr>
            <a:lvl9pPr marL="4114800" lvl="8" indent="-342900" algn="l">
              <a:lnSpc>
                <a:spcPct val="100000"/>
              </a:lnSpc>
              <a:spcBef>
                <a:spcPts val="375"/>
              </a:spcBef>
              <a:spcAft>
                <a:spcPts val="0"/>
              </a:spcAft>
              <a:buSzPts val="1800"/>
              <a:buChar char="→"/>
              <a:defRPr/>
            </a:lvl9pPr>
          </a:lstStyle>
          <a:p>
            <a:endParaRPr/>
          </a:p>
        </p:txBody>
      </p:sp>
      <p:sp>
        <p:nvSpPr>
          <p:cNvPr id="184" name="Google Shape;184;p31"/>
          <p:cNvSpPr txBox="1">
            <a:spLocks noGrp="1"/>
          </p:cNvSpPr>
          <p:nvPr>
            <p:ph type="sldNum" idx="12"/>
          </p:nvPr>
        </p:nvSpPr>
        <p:spPr>
          <a:xfrm>
            <a:off x="8829892" y="4782557"/>
            <a:ext cx="236889"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85" name="Google Shape;185;p31"/>
          <p:cNvSpPr txBox="1">
            <a:spLocks noGrp="1"/>
          </p:cNvSpPr>
          <p:nvPr>
            <p:ph type="ftr" idx="11"/>
          </p:nvPr>
        </p:nvSpPr>
        <p:spPr>
          <a:xfrm>
            <a:off x="1399032" y="4736007"/>
            <a:ext cx="5805898"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9pPr>
          </a:lstStyle>
          <a:p>
            <a:endParaRPr/>
          </a:p>
        </p:txBody>
      </p:sp>
      <p:pic>
        <p:nvPicPr>
          <p:cNvPr id="186" name="Google Shape;186;p31"/>
          <p:cNvPicPr preferRelativeResize="0"/>
          <p:nvPr/>
        </p:nvPicPr>
        <p:blipFill rotWithShape="1">
          <a:blip r:embed="rId2">
            <a:alphaModFix/>
          </a:blip>
          <a:srcRect/>
          <a:stretch/>
        </p:blipFill>
        <p:spPr>
          <a:xfrm>
            <a:off x="393191" y="4413817"/>
            <a:ext cx="737480" cy="737480"/>
          </a:xfrm>
          <a:prstGeom prst="rect">
            <a:avLst/>
          </a:prstGeom>
          <a:noFill/>
          <a:ln>
            <a:noFill/>
          </a:ln>
        </p:spPr>
      </p:pic>
      <p:sp>
        <p:nvSpPr>
          <p:cNvPr id="187" name="Google Shape;187;p31"/>
          <p:cNvSpPr txBox="1">
            <a:spLocks noGrp="1"/>
          </p:cNvSpPr>
          <p:nvPr>
            <p:ph type="body" idx="2"/>
          </p:nvPr>
        </p:nvSpPr>
        <p:spPr>
          <a:xfrm>
            <a:off x="4708652" y="1316736"/>
            <a:ext cx="4041648" cy="758952"/>
          </a:xfrm>
          <a:prstGeom prst="rect">
            <a:avLst/>
          </a:prstGeom>
          <a:noFill/>
          <a:ln>
            <a:noFill/>
          </a:ln>
        </p:spPr>
        <p:txBody>
          <a:bodyPr spcFirstLastPara="1" wrap="square" lIns="0" tIns="0" rIns="0" bIns="0" anchor="t" anchorCtr="0">
            <a:normAutofit/>
          </a:bodyPr>
          <a:lstStyle>
            <a:lvl1pPr marL="457200" lvl="0" indent="-355600" algn="l">
              <a:lnSpc>
                <a:spcPct val="100000"/>
              </a:lnSpc>
              <a:spcBef>
                <a:spcPts val="1800"/>
              </a:spcBef>
              <a:spcAft>
                <a:spcPts val="0"/>
              </a:spcAft>
              <a:buClr>
                <a:schemeClr val="dk1"/>
              </a:buClr>
              <a:buSzPts val="2000"/>
              <a:buChar char="​"/>
              <a:defRPr sz="2000">
                <a:latin typeface="Libre Franklin Medium"/>
                <a:ea typeface="Libre Franklin Medium"/>
                <a:cs typeface="Libre Franklin Medium"/>
                <a:sym typeface="Libre Franklin Medium"/>
              </a:defRPr>
            </a:lvl1pPr>
            <a:lvl2pPr marL="914400" lvl="1" indent="-320040" algn="l">
              <a:lnSpc>
                <a:spcPct val="100000"/>
              </a:lnSpc>
              <a:spcBef>
                <a:spcPts val="600"/>
              </a:spcBef>
              <a:spcAft>
                <a:spcPts val="0"/>
              </a:spcAft>
              <a:buSzPts val="1440"/>
              <a:buChar char="▶"/>
              <a:defRPr/>
            </a:lvl2pPr>
            <a:lvl3pPr marL="1371600" lvl="2" indent="-342900" algn="l">
              <a:lnSpc>
                <a:spcPct val="100000"/>
              </a:lnSpc>
              <a:spcBef>
                <a:spcPts val="375"/>
              </a:spcBef>
              <a:spcAft>
                <a:spcPts val="0"/>
              </a:spcAft>
              <a:buSzPts val="1800"/>
              <a:buChar char="•"/>
              <a:defRPr/>
            </a:lvl3pPr>
            <a:lvl4pPr marL="1828800" lvl="3" indent="-342900" algn="l">
              <a:lnSpc>
                <a:spcPct val="100000"/>
              </a:lnSpc>
              <a:spcBef>
                <a:spcPts val="375"/>
              </a:spcBef>
              <a:spcAft>
                <a:spcPts val="0"/>
              </a:spcAft>
              <a:buSzPts val="1800"/>
              <a:buChar char="▪"/>
              <a:defRPr/>
            </a:lvl4pPr>
            <a:lvl5pPr marL="2286000" lvl="4" indent="-342900" algn="l">
              <a:lnSpc>
                <a:spcPct val="100000"/>
              </a:lnSpc>
              <a:spcBef>
                <a:spcPts val="1200"/>
              </a:spcBef>
              <a:spcAft>
                <a:spcPts val="0"/>
              </a:spcAft>
              <a:buClr>
                <a:schemeClr val="accent5"/>
              </a:buClr>
              <a:buSzPts val="1800"/>
              <a:buChar char="​"/>
              <a:defRPr/>
            </a:lvl5pPr>
            <a:lvl6pPr marL="2743200" lvl="5" indent="-228600" algn="l">
              <a:lnSpc>
                <a:spcPct val="100000"/>
              </a:lnSpc>
              <a:spcBef>
                <a:spcPts val="1200"/>
              </a:spcBef>
              <a:spcAft>
                <a:spcPts val="0"/>
              </a:spcAft>
              <a:buClr>
                <a:schemeClr val="dk2"/>
              </a:buClr>
              <a:buSzPts val="1800"/>
              <a:buNone/>
              <a:defRPr/>
            </a:lvl6pPr>
            <a:lvl7pPr marL="3200400" lvl="6" indent="-331470" algn="l">
              <a:lnSpc>
                <a:spcPct val="100000"/>
              </a:lnSpc>
              <a:spcBef>
                <a:spcPts val="375"/>
              </a:spcBef>
              <a:spcAft>
                <a:spcPts val="0"/>
              </a:spcAft>
              <a:buSzPts val="1620"/>
              <a:buChar char="▷"/>
              <a:defRPr/>
            </a:lvl7pPr>
            <a:lvl8pPr marL="3657600" lvl="7" indent="-354329" algn="l">
              <a:lnSpc>
                <a:spcPct val="100000"/>
              </a:lnSpc>
              <a:spcBef>
                <a:spcPts val="375"/>
              </a:spcBef>
              <a:spcAft>
                <a:spcPts val="0"/>
              </a:spcAft>
              <a:buSzPts val="1980"/>
              <a:buChar char="o"/>
              <a:defRPr/>
            </a:lvl8pPr>
            <a:lvl9pPr marL="4114800" lvl="8" indent="-342900" algn="l">
              <a:lnSpc>
                <a:spcPct val="100000"/>
              </a:lnSpc>
              <a:spcBef>
                <a:spcPts val="375"/>
              </a:spcBef>
              <a:spcAft>
                <a:spcPts val="0"/>
              </a:spcAft>
              <a:buSzPts val="1800"/>
              <a:buChar char="→"/>
              <a:defRPr/>
            </a:lvl9pPr>
          </a:lstStyle>
          <a:p>
            <a:endParaRPr/>
          </a:p>
        </p:txBody>
      </p:sp>
      <p:sp>
        <p:nvSpPr>
          <p:cNvPr id="188" name="Google Shape;188;p31"/>
          <p:cNvSpPr txBox="1">
            <a:spLocks noGrp="1"/>
          </p:cNvSpPr>
          <p:nvPr>
            <p:ph type="body" idx="3"/>
          </p:nvPr>
        </p:nvSpPr>
        <p:spPr>
          <a:xfrm>
            <a:off x="393700" y="2203704"/>
            <a:ext cx="4041648" cy="21082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800"/>
              </a:spcBef>
              <a:spcAft>
                <a:spcPts val="0"/>
              </a:spcAft>
              <a:buClr>
                <a:schemeClr val="dk1"/>
              </a:buClr>
              <a:buSzPts val="1800"/>
              <a:buChar char="​"/>
              <a:defRPr/>
            </a:lvl1pPr>
            <a:lvl2pPr marL="914400" lvl="1" indent="-320040" algn="l">
              <a:lnSpc>
                <a:spcPct val="100000"/>
              </a:lnSpc>
              <a:spcBef>
                <a:spcPts val="600"/>
              </a:spcBef>
              <a:spcAft>
                <a:spcPts val="0"/>
              </a:spcAft>
              <a:buSzPts val="1440"/>
              <a:buChar char="▶"/>
              <a:defRPr/>
            </a:lvl2pPr>
            <a:lvl3pPr marL="1371600" lvl="2" indent="-342900" algn="l">
              <a:lnSpc>
                <a:spcPct val="100000"/>
              </a:lnSpc>
              <a:spcBef>
                <a:spcPts val="375"/>
              </a:spcBef>
              <a:spcAft>
                <a:spcPts val="0"/>
              </a:spcAft>
              <a:buSzPts val="1800"/>
              <a:buChar char="•"/>
              <a:defRPr/>
            </a:lvl3pPr>
            <a:lvl4pPr marL="1828800" lvl="3" indent="-342900" algn="l">
              <a:lnSpc>
                <a:spcPct val="100000"/>
              </a:lnSpc>
              <a:spcBef>
                <a:spcPts val="375"/>
              </a:spcBef>
              <a:spcAft>
                <a:spcPts val="0"/>
              </a:spcAft>
              <a:buSzPts val="1800"/>
              <a:buChar char="▪"/>
              <a:defRPr/>
            </a:lvl4pPr>
            <a:lvl5pPr marL="2286000" lvl="4" indent="-342900" algn="l">
              <a:lnSpc>
                <a:spcPct val="100000"/>
              </a:lnSpc>
              <a:spcBef>
                <a:spcPts val="1200"/>
              </a:spcBef>
              <a:spcAft>
                <a:spcPts val="0"/>
              </a:spcAft>
              <a:buClr>
                <a:schemeClr val="accent5"/>
              </a:buClr>
              <a:buSzPts val="1800"/>
              <a:buChar char="​"/>
              <a:defRPr/>
            </a:lvl5pPr>
            <a:lvl6pPr marL="2743200" lvl="5" indent="-228600" algn="l">
              <a:lnSpc>
                <a:spcPct val="100000"/>
              </a:lnSpc>
              <a:spcBef>
                <a:spcPts val="1200"/>
              </a:spcBef>
              <a:spcAft>
                <a:spcPts val="0"/>
              </a:spcAft>
              <a:buClr>
                <a:schemeClr val="dk2"/>
              </a:buClr>
              <a:buSzPts val="1800"/>
              <a:buNone/>
              <a:defRPr/>
            </a:lvl6pPr>
            <a:lvl7pPr marL="3200400" lvl="6" indent="-331470" algn="l">
              <a:lnSpc>
                <a:spcPct val="100000"/>
              </a:lnSpc>
              <a:spcBef>
                <a:spcPts val="375"/>
              </a:spcBef>
              <a:spcAft>
                <a:spcPts val="0"/>
              </a:spcAft>
              <a:buSzPts val="1620"/>
              <a:buChar char="▷"/>
              <a:defRPr/>
            </a:lvl7pPr>
            <a:lvl8pPr marL="3657600" lvl="7" indent="-354329" algn="l">
              <a:lnSpc>
                <a:spcPct val="100000"/>
              </a:lnSpc>
              <a:spcBef>
                <a:spcPts val="375"/>
              </a:spcBef>
              <a:spcAft>
                <a:spcPts val="0"/>
              </a:spcAft>
              <a:buSzPts val="1980"/>
              <a:buChar char="o"/>
              <a:defRPr/>
            </a:lvl8pPr>
            <a:lvl9pPr marL="4114800" lvl="8" indent="-342900" algn="l">
              <a:lnSpc>
                <a:spcPct val="100000"/>
              </a:lnSpc>
              <a:spcBef>
                <a:spcPts val="375"/>
              </a:spcBef>
              <a:spcAft>
                <a:spcPts val="0"/>
              </a:spcAft>
              <a:buSzPts val="1800"/>
              <a:buChar char="→"/>
              <a:defRPr/>
            </a:lvl9pPr>
          </a:lstStyle>
          <a:p>
            <a:endParaRPr/>
          </a:p>
        </p:txBody>
      </p:sp>
      <p:sp>
        <p:nvSpPr>
          <p:cNvPr id="189" name="Google Shape;189;p31"/>
          <p:cNvSpPr txBox="1">
            <a:spLocks noGrp="1"/>
          </p:cNvSpPr>
          <p:nvPr>
            <p:ph type="body" idx="4"/>
          </p:nvPr>
        </p:nvSpPr>
        <p:spPr>
          <a:xfrm>
            <a:off x="4708652" y="2203704"/>
            <a:ext cx="4041648" cy="21082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800"/>
              </a:spcBef>
              <a:spcAft>
                <a:spcPts val="0"/>
              </a:spcAft>
              <a:buClr>
                <a:schemeClr val="dk1"/>
              </a:buClr>
              <a:buSzPts val="1800"/>
              <a:buChar char="​"/>
              <a:defRPr/>
            </a:lvl1pPr>
            <a:lvl2pPr marL="914400" lvl="1" indent="-320040" algn="l">
              <a:lnSpc>
                <a:spcPct val="100000"/>
              </a:lnSpc>
              <a:spcBef>
                <a:spcPts val="600"/>
              </a:spcBef>
              <a:spcAft>
                <a:spcPts val="0"/>
              </a:spcAft>
              <a:buSzPts val="1440"/>
              <a:buChar char="▶"/>
              <a:defRPr/>
            </a:lvl2pPr>
            <a:lvl3pPr marL="1371600" lvl="2" indent="-342900" algn="l">
              <a:lnSpc>
                <a:spcPct val="100000"/>
              </a:lnSpc>
              <a:spcBef>
                <a:spcPts val="375"/>
              </a:spcBef>
              <a:spcAft>
                <a:spcPts val="0"/>
              </a:spcAft>
              <a:buSzPts val="1800"/>
              <a:buChar char="•"/>
              <a:defRPr/>
            </a:lvl3pPr>
            <a:lvl4pPr marL="1828800" lvl="3" indent="-342900" algn="l">
              <a:lnSpc>
                <a:spcPct val="100000"/>
              </a:lnSpc>
              <a:spcBef>
                <a:spcPts val="375"/>
              </a:spcBef>
              <a:spcAft>
                <a:spcPts val="0"/>
              </a:spcAft>
              <a:buSzPts val="1800"/>
              <a:buChar char="▪"/>
              <a:defRPr/>
            </a:lvl4pPr>
            <a:lvl5pPr marL="2286000" lvl="4" indent="-342900" algn="l">
              <a:lnSpc>
                <a:spcPct val="100000"/>
              </a:lnSpc>
              <a:spcBef>
                <a:spcPts val="1200"/>
              </a:spcBef>
              <a:spcAft>
                <a:spcPts val="0"/>
              </a:spcAft>
              <a:buClr>
                <a:schemeClr val="accent5"/>
              </a:buClr>
              <a:buSzPts val="1800"/>
              <a:buChar char="​"/>
              <a:defRPr/>
            </a:lvl5pPr>
            <a:lvl6pPr marL="2743200" lvl="5" indent="-228600" algn="l">
              <a:lnSpc>
                <a:spcPct val="100000"/>
              </a:lnSpc>
              <a:spcBef>
                <a:spcPts val="1200"/>
              </a:spcBef>
              <a:spcAft>
                <a:spcPts val="0"/>
              </a:spcAft>
              <a:buClr>
                <a:schemeClr val="dk2"/>
              </a:buClr>
              <a:buSzPts val="1800"/>
              <a:buNone/>
              <a:defRPr/>
            </a:lvl6pPr>
            <a:lvl7pPr marL="3200400" lvl="6" indent="-331470" algn="l">
              <a:lnSpc>
                <a:spcPct val="100000"/>
              </a:lnSpc>
              <a:spcBef>
                <a:spcPts val="375"/>
              </a:spcBef>
              <a:spcAft>
                <a:spcPts val="0"/>
              </a:spcAft>
              <a:buSzPts val="1620"/>
              <a:buChar char="▷"/>
              <a:defRPr/>
            </a:lvl7pPr>
            <a:lvl8pPr marL="3657600" lvl="7" indent="-354329" algn="l">
              <a:lnSpc>
                <a:spcPct val="100000"/>
              </a:lnSpc>
              <a:spcBef>
                <a:spcPts val="375"/>
              </a:spcBef>
              <a:spcAft>
                <a:spcPts val="0"/>
              </a:spcAft>
              <a:buSzPts val="1980"/>
              <a:buChar char="o"/>
              <a:defRPr/>
            </a:lvl8pPr>
            <a:lvl9pPr marL="4114800" lvl="8" indent="-342900" algn="l">
              <a:lnSpc>
                <a:spcPct val="100000"/>
              </a:lnSpc>
              <a:spcBef>
                <a:spcPts val="375"/>
              </a:spcBef>
              <a:spcAft>
                <a:spcPts val="0"/>
              </a:spcAft>
              <a:buSzPts val="1800"/>
              <a:buChar char="→"/>
              <a:defRPr/>
            </a:lvl9pPr>
          </a:lstStyle>
          <a:p>
            <a:endParaRPr/>
          </a:p>
        </p:txBody>
      </p:sp>
      <p:sp>
        <p:nvSpPr>
          <p:cNvPr id="190" name="Google Shape;190;p31"/>
          <p:cNvSpPr txBox="1">
            <a:spLocks noGrp="1"/>
          </p:cNvSpPr>
          <p:nvPr>
            <p:ph type="title"/>
          </p:nvPr>
        </p:nvSpPr>
        <p:spPr>
          <a:xfrm>
            <a:off x="393192" y="273844"/>
            <a:ext cx="8356154" cy="399137"/>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3000"/>
              <a:buFont typeface="Franklin Gothic"/>
              <a:buNone/>
              <a:defRPr sz="3000" b="1" i="0">
                <a:latin typeface="Franklin Gothic"/>
                <a:ea typeface="Franklin Gothic"/>
                <a:cs typeface="Franklin Gothic"/>
                <a:sym typeface="Franklin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1" name="Google Shape;191;p31"/>
          <p:cNvSpPr txBox="1">
            <a:spLocks noGrp="1"/>
          </p:cNvSpPr>
          <p:nvPr>
            <p:ph type="subTitle" idx="5"/>
          </p:nvPr>
        </p:nvSpPr>
        <p:spPr>
          <a:xfrm>
            <a:off x="393192" y="736882"/>
            <a:ext cx="8356154" cy="306692"/>
          </a:xfrm>
          <a:prstGeom prst="rect">
            <a:avLst/>
          </a:prstGeom>
          <a:noFill/>
          <a:ln>
            <a:noFill/>
          </a:ln>
        </p:spPr>
        <p:txBody>
          <a:bodyPr spcFirstLastPara="1" wrap="square" lIns="0" tIns="0" rIns="0" bIns="0" anchor="t" anchorCtr="0">
            <a:noAutofit/>
          </a:bodyPr>
          <a:lstStyle>
            <a:lvl1pPr lvl="0" algn="l">
              <a:lnSpc>
                <a:spcPct val="100000"/>
              </a:lnSpc>
              <a:spcBef>
                <a:spcPts val="300"/>
              </a:spcBef>
              <a:spcAft>
                <a:spcPts val="0"/>
              </a:spcAft>
              <a:buClr>
                <a:schemeClr val="dk1"/>
              </a:buClr>
              <a:buSzPts val="2400"/>
              <a:buNone/>
              <a:defRPr sz="2400" b="0" i="0">
                <a:solidFill>
                  <a:schemeClr val="dk1"/>
                </a:solidFill>
                <a:latin typeface="Libre Franklin Medium"/>
                <a:ea typeface="Libre Franklin Medium"/>
                <a:cs typeface="Libre Franklin Medium"/>
                <a:sym typeface="Libre Franklin Medium"/>
              </a:defRPr>
            </a:lvl1pPr>
            <a:lvl2pPr lvl="1" algn="ctr">
              <a:lnSpc>
                <a:spcPct val="100000"/>
              </a:lnSpc>
              <a:spcBef>
                <a:spcPts val="375"/>
              </a:spcBef>
              <a:spcAft>
                <a:spcPts val="0"/>
              </a:spcAft>
              <a:buSzPts val="1200"/>
              <a:buNone/>
              <a:defRPr sz="1500"/>
            </a:lvl2pPr>
            <a:lvl3pPr lvl="2" algn="ctr">
              <a:lnSpc>
                <a:spcPct val="100000"/>
              </a:lnSpc>
              <a:spcBef>
                <a:spcPts val="375"/>
              </a:spcBef>
              <a:spcAft>
                <a:spcPts val="0"/>
              </a:spcAft>
              <a:buSzPts val="1350"/>
              <a:buNone/>
              <a:defRPr sz="1350"/>
            </a:lvl3pPr>
            <a:lvl4pPr lvl="3" algn="ctr">
              <a:lnSpc>
                <a:spcPct val="100000"/>
              </a:lnSpc>
              <a:spcBef>
                <a:spcPts val="375"/>
              </a:spcBef>
              <a:spcAft>
                <a:spcPts val="0"/>
              </a:spcAft>
              <a:buSzPts val="1200"/>
              <a:buNone/>
              <a:defRPr sz="1200"/>
            </a:lvl4pPr>
            <a:lvl5pPr lvl="4" algn="ctr">
              <a:lnSpc>
                <a:spcPct val="100000"/>
              </a:lnSpc>
              <a:spcBef>
                <a:spcPts val="1200"/>
              </a:spcBef>
              <a:spcAft>
                <a:spcPts val="0"/>
              </a:spcAft>
              <a:buClr>
                <a:schemeClr val="accent5"/>
              </a:buClr>
              <a:buSzPts val="1200"/>
              <a:buNone/>
              <a:defRPr sz="1200"/>
            </a:lvl5pPr>
            <a:lvl6pPr lvl="5" algn="ctr">
              <a:lnSpc>
                <a:spcPct val="100000"/>
              </a:lnSpc>
              <a:spcBef>
                <a:spcPts val="1200"/>
              </a:spcBef>
              <a:spcAft>
                <a:spcPts val="0"/>
              </a:spcAft>
              <a:buClr>
                <a:schemeClr val="dk2"/>
              </a:buClr>
              <a:buSzPts val="1200"/>
              <a:buNone/>
              <a:defRPr sz="1200"/>
            </a:lvl6pPr>
            <a:lvl7pPr lvl="6" algn="ctr">
              <a:lnSpc>
                <a:spcPct val="100000"/>
              </a:lnSpc>
              <a:spcBef>
                <a:spcPts val="375"/>
              </a:spcBef>
              <a:spcAft>
                <a:spcPts val="0"/>
              </a:spcAft>
              <a:buSzPts val="1080"/>
              <a:buNone/>
              <a:defRPr sz="1200"/>
            </a:lvl7pPr>
            <a:lvl8pPr lvl="7" algn="ctr">
              <a:lnSpc>
                <a:spcPct val="100000"/>
              </a:lnSpc>
              <a:spcBef>
                <a:spcPts val="375"/>
              </a:spcBef>
              <a:spcAft>
                <a:spcPts val="0"/>
              </a:spcAft>
              <a:buSzPts val="1320"/>
              <a:buNone/>
              <a:defRPr sz="1200"/>
            </a:lvl8pPr>
            <a:lvl9pPr lvl="8" algn="ctr">
              <a:lnSpc>
                <a:spcPct val="100000"/>
              </a:lnSpc>
              <a:spcBef>
                <a:spcPts val="375"/>
              </a:spcBef>
              <a:spcAft>
                <a:spcPts val="0"/>
              </a:spcAft>
              <a:buSzPts val="1200"/>
              <a:buNone/>
              <a:defRPr sz="1200"/>
            </a:lvl9pPr>
          </a:lstStyle>
          <a:p>
            <a:endParaRPr/>
          </a:p>
        </p:txBody>
      </p:sp>
    </p:spTree>
    <p:extLst>
      <p:ext uri="{BB962C8B-B14F-4D97-AF65-F5344CB8AC3E}">
        <p14:creationId xmlns:p14="http://schemas.microsoft.com/office/powerpoint/2010/main" val="104308754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matchingName="6_Title and Content">
  <p:cSld name="6_Title and Content">
    <p:spTree>
      <p:nvGrpSpPr>
        <p:cNvPr id="1" name="Shape 192"/>
        <p:cNvGrpSpPr/>
        <p:nvPr/>
      </p:nvGrpSpPr>
      <p:grpSpPr>
        <a:xfrm>
          <a:off x="0" y="0"/>
          <a:ext cx="0" cy="0"/>
          <a:chOff x="0" y="0"/>
          <a:chExt cx="0" cy="0"/>
        </a:xfrm>
      </p:grpSpPr>
      <p:sp>
        <p:nvSpPr>
          <p:cNvPr id="193" name="Google Shape;193;p32"/>
          <p:cNvSpPr/>
          <p:nvPr/>
        </p:nvSpPr>
        <p:spPr>
          <a:xfrm>
            <a:off x="-37706" y="4684326"/>
            <a:ext cx="9181706" cy="468489"/>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194" name="Google Shape;194;p32"/>
          <p:cNvSpPr txBox="1">
            <a:spLocks noGrp="1"/>
          </p:cNvSpPr>
          <p:nvPr>
            <p:ph type="sldNum" idx="12"/>
          </p:nvPr>
        </p:nvSpPr>
        <p:spPr>
          <a:xfrm>
            <a:off x="8829892" y="4782557"/>
            <a:ext cx="236889"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95" name="Google Shape;195;p32"/>
          <p:cNvSpPr txBox="1">
            <a:spLocks noGrp="1"/>
          </p:cNvSpPr>
          <p:nvPr>
            <p:ph type="ftr" idx="11"/>
          </p:nvPr>
        </p:nvSpPr>
        <p:spPr>
          <a:xfrm>
            <a:off x="1399032" y="4736007"/>
            <a:ext cx="5805898"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9pPr>
          </a:lstStyle>
          <a:p>
            <a:endParaRPr/>
          </a:p>
        </p:txBody>
      </p:sp>
      <p:pic>
        <p:nvPicPr>
          <p:cNvPr id="196" name="Google Shape;196;p32"/>
          <p:cNvPicPr preferRelativeResize="0"/>
          <p:nvPr/>
        </p:nvPicPr>
        <p:blipFill rotWithShape="1">
          <a:blip r:embed="rId2">
            <a:alphaModFix/>
          </a:blip>
          <a:srcRect/>
          <a:stretch/>
        </p:blipFill>
        <p:spPr>
          <a:xfrm>
            <a:off x="393191" y="4413817"/>
            <a:ext cx="737480" cy="737480"/>
          </a:xfrm>
          <a:prstGeom prst="rect">
            <a:avLst/>
          </a:prstGeom>
          <a:noFill/>
          <a:ln>
            <a:noFill/>
          </a:ln>
        </p:spPr>
      </p:pic>
      <p:sp>
        <p:nvSpPr>
          <p:cNvPr id="197" name="Google Shape;197;p32"/>
          <p:cNvSpPr txBox="1">
            <a:spLocks noGrp="1"/>
          </p:cNvSpPr>
          <p:nvPr>
            <p:ph type="body" idx="1"/>
          </p:nvPr>
        </p:nvSpPr>
        <p:spPr>
          <a:xfrm>
            <a:off x="393700" y="2850465"/>
            <a:ext cx="1499616" cy="1138153"/>
          </a:xfrm>
          <a:prstGeom prst="rect">
            <a:avLst/>
          </a:prstGeom>
          <a:noFill/>
          <a:ln>
            <a:noFill/>
          </a:ln>
        </p:spPr>
        <p:txBody>
          <a:bodyPr spcFirstLastPara="1" wrap="square" lIns="91425" tIns="45700" rIns="91425" bIns="45700" anchor="t" anchorCtr="0">
            <a:noAutofit/>
          </a:bodyPr>
          <a:lstStyle>
            <a:lvl1pPr marL="457200" lvl="0" indent="-317500" algn="l">
              <a:lnSpc>
                <a:spcPct val="100000"/>
              </a:lnSpc>
              <a:spcBef>
                <a:spcPts val="1800"/>
              </a:spcBef>
              <a:spcAft>
                <a:spcPts val="0"/>
              </a:spcAft>
              <a:buClr>
                <a:schemeClr val="dk1"/>
              </a:buClr>
              <a:buSzPts val="1400"/>
              <a:buChar char="​"/>
              <a:defRPr sz="1400"/>
            </a:lvl1pPr>
            <a:lvl2pPr marL="914400" lvl="1" indent="-299719" algn="l">
              <a:lnSpc>
                <a:spcPct val="100000"/>
              </a:lnSpc>
              <a:spcBef>
                <a:spcPts val="600"/>
              </a:spcBef>
              <a:spcAft>
                <a:spcPts val="0"/>
              </a:spcAft>
              <a:buSzPts val="1120"/>
              <a:buChar char="▶"/>
              <a:defRPr sz="1400"/>
            </a:lvl2pPr>
            <a:lvl3pPr marL="1371600" lvl="2" indent="-317500" algn="l">
              <a:lnSpc>
                <a:spcPct val="100000"/>
              </a:lnSpc>
              <a:spcBef>
                <a:spcPts val="375"/>
              </a:spcBef>
              <a:spcAft>
                <a:spcPts val="0"/>
              </a:spcAft>
              <a:buSzPts val="1400"/>
              <a:buChar char="•"/>
              <a:defRPr sz="1400"/>
            </a:lvl3pPr>
            <a:lvl4pPr marL="1828800" lvl="3" indent="-317500" algn="l">
              <a:lnSpc>
                <a:spcPct val="100000"/>
              </a:lnSpc>
              <a:spcBef>
                <a:spcPts val="375"/>
              </a:spcBef>
              <a:spcAft>
                <a:spcPts val="0"/>
              </a:spcAft>
              <a:buSzPts val="1400"/>
              <a:buChar char="▪"/>
              <a:defRPr sz="1400"/>
            </a:lvl4pPr>
            <a:lvl5pPr marL="2286000" lvl="4" indent="-317500" algn="l">
              <a:lnSpc>
                <a:spcPct val="100000"/>
              </a:lnSpc>
              <a:spcBef>
                <a:spcPts val="1200"/>
              </a:spcBef>
              <a:spcAft>
                <a:spcPts val="0"/>
              </a:spcAft>
              <a:buClr>
                <a:schemeClr val="accent5"/>
              </a:buClr>
              <a:buSzPts val="1400"/>
              <a:buChar char="​"/>
              <a:defRPr sz="1400"/>
            </a:lvl5pPr>
            <a:lvl6pPr marL="2743200" lvl="5" indent="-228600" algn="l">
              <a:lnSpc>
                <a:spcPct val="100000"/>
              </a:lnSpc>
              <a:spcBef>
                <a:spcPts val="1200"/>
              </a:spcBef>
              <a:spcAft>
                <a:spcPts val="0"/>
              </a:spcAft>
              <a:buClr>
                <a:schemeClr val="dk2"/>
              </a:buClr>
              <a:buSzPts val="1800"/>
              <a:buNone/>
              <a:defRPr/>
            </a:lvl6pPr>
            <a:lvl7pPr marL="3200400" lvl="6" indent="-331470" algn="l">
              <a:lnSpc>
                <a:spcPct val="100000"/>
              </a:lnSpc>
              <a:spcBef>
                <a:spcPts val="375"/>
              </a:spcBef>
              <a:spcAft>
                <a:spcPts val="0"/>
              </a:spcAft>
              <a:buSzPts val="1620"/>
              <a:buChar char="▷"/>
              <a:defRPr/>
            </a:lvl7pPr>
            <a:lvl8pPr marL="3657600" lvl="7" indent="-354329" algn="l">
              <a:lnSpc>
                <a:spcPct val="100000"/>
              </a:lnSpc>
              <a:spcBef>
                <a:spcPts val="375"/>
              </a:spcBef>
              <a:spcAft>
                <a:spcPts val="0"/>
              </a:spcAft>
              <a:buSzPts val="1980"/>
              <a:buChar char="o"/>
              <a:defRPr/>
            </a:lvl8pPr>
            <a:lvl9pPr marL="4114800" lvl="8" indent="-342900" algn="l">
              <a:lnSpc>
                <a:spcPct val="100000"/>
              </a:lnSpc>
              <a:spcBef>
                <a:spcPts val="375"/>
              </a:spcBef>
              <a:spcAft>
                <a:spcPts val="0"/>
              </a:spcAft>
              <a:buSzPts val="1800"/>
              <a:buChar char="→"/>
              <a:defRPr/>
            </a:lvl9pPr>
          </a:lstStyle>
          <a:p>
            <a:endParaRPr/>
          </a:p>
        </p:txBody>
      </p:sp>
      <p:sp>
        <p:nvSpPr>
          <p:cNvPr id="198" name="Google Shape;198;p32"/>
          <p:cNvSpPr>
            <a:spLocks noGrp="1"/>
          </p:cNvSpPr>
          <p:nvPr>
            <p:ph type="pic" idx="2"/>
          </p:nvPr>
        </p:nvSpPr>
        <p:spPr>
          <a:xfrm>
            <a:off x="393700" y="1225296"/>
            <a:ext cx="1499616" cy="1499616"/>
          </a:xfrm>
          <a:prstGeom prst="rect">
            <a:avLst/>
          </a:prstGeom>
          <a:noFill/>
          <a:ln>
            <a:noFill/>
          </a:ln>
        </p:spPr>
      </p:sp>
      <p:sp>
        <p:nvSpPr>
          <p:cNvPr id="199" name="Google Shape;199;p32"/>
          <p:cNvSpPr txBox="1">
            <a:spLocks noGrp="1"/>
          </p:cNvSpPr>
          <p:nvPr>
            <p:ph type="body" idx="3"/>
          </p:nvPr>
        </p:nvSpPr>
        <p:spPr>
          <a:xfrm>
            <a:off x="7250684" y="2850465"/>
            <a:ext cx="1499616" cy="1138153"/>
          </a:xfrm>
          <a:prstGeom prst="rect">
            <a:avLst/>
          </a:prstGeom>
          <a:noFill/>
          <a:ln>
            <a:noFill/>
          </a:ln>
        </p:spPr>
        <p:txBody>
          <a:bodyPr spcFirstLastPara="1" wrap="square" lIns="91425" tIns="45700" rIns="91425" bIns="45700" anchor="t" anchorCtr="0">
            <a:noAutofit/>
          </a:bodyPr>
          <a:lstStyle>
            <a:lvl1pPr marL="457200" lvl="0" indent="-317500" algn="l">
              <a:lnSpc>
                <a:spcPct val="100000"/>
              </a:lnSpc>
              <a:spcBef>
                <a:spcPts val="1800"/>
              </a:spcBef>
              <a:spcAft>
                <a:spcPts val="0"/>
              </a:spcAft>
              <a:buClr>
                <a:schemeClr val="dk1"/>
              </a:buClr>
              <a:buSzPts val="1400"/>
              <a:buChar char="​"/>
              <a:defRPr sz="1400"/>
            </a:lvl1pPr>
            <a:lvl2pPr marL="914400" lvl="1" indent="-299719" algn="l">
              <a:lnSpc>
                <a:spcPct val="100000"/>
              </a:lnSpc>
              <a:spcBef>
                <a:spcPts val="600"/>
              </a:spcBef>
              <a:spcAft>
                <a:spcPts val="0"/>
              </a:spcAft>
              <a:buSzPts val="1120"/>
              <a:buChar char="▶"/>
              <a:defRPr sz="1400"/>
            </a:lvl2pPr>
            <a:lvl3pPr marL="1371600" lvl="2" indent="-317500" algn="l">
              <a:lnSpc>
                <a:spcPct val="100000"/>
              </a:lnSpc>
              <a:spcBef>
                <a:spcPts val="375"/>
              </a:spcBef>
              <a:spcAft>
                <a:spcPts val="0"/>
              </a:spcAft>
              <a:buSzPts val="1400"/>
              <a:buChar char="•"/>
              <a:defRPr sz="1400"/>
            </a:lvl3pPr>
            <a:lvl4pPr marL="1828800" lvl="3" indent="-317500" algn="l">
              <a:lnSpc>
                <a:spcPct val="100000"/>
              </a:lnSpc>
              <a:spcBef>
                <a:spcPts val="375"/>
              </a:spcBef>
              <a:spcAft>
                <a:spcPts val="0"/>
              </a:spcAft>
              <a:buSzPts val="1400"/>
              <a:buChar char="▪"/>
              <a:defRPr sz="1400"/>
            </a:lvl4pPr>
            <a:lvl5pPr marL="2286000" lvl="4" indent="-317500" algn="l">
              <a:lnSpc>
                <a:spcPct val="100000"/>
              </a:lnSpc>
              <a:spcBef>
                <a:spcPts val="1200"/>
              </a:spcBef>
              <a:spcAft>
                <a:spcPts val="0"/>
              </a:spcAft>
              <a:buClr>
                <a:schemeClr val="accent5"/>
              </a:buClr>
              <a:buSzPts val="1400"/>
              <a:buChar char="​"/>
              <a:defRPr sz="1400"/>
            </a:lvl5pPr>
            <a:lvl6pPr marL="2743200" lvl="5" indent="-228600" algn="l">
              <a:lnSpc>
                <a:spcPct val="100000"/>
              </a:lnSpc>
              <a:spcBef>
                <a:spcPts val="1200"/>
              </a:spcBef>
              <a:spcAft>
                <a:spcPts val="0"/>
              </a:spcAft>
              <a:buClr>
                <a:schemeClr val="dk2"/>
              </a:buClr>
              <a:buSzPts val="1800"/>
              <a:buNone/>
              <a:defRPr/>
            </a:lvl6pPr>
            <a:lvl7pPr marL="3200400" lvl="6" indent="-331470" algn="l">
              <a:lnSpc>
                <a:spcPct val="100000"/>
              </a:lnSpc>
              <a:spcBef>
                <a:spcPts val="375"/>
              </a:spcBef>
              <a:spcAft>
                <a:spcPts val="0"/>
              </a:spcAft>
              <a:buSzPts val="1620"/>
              <a:buChar char="▷"/>
              <a:defRPr/>
            </a:lvl7pPr>
            <a:lvl8pPr marL="3657600" lvl="7" indent="-354329" algn="l">
              <a:lnSpc>
                <a:spcPct val="100000"/>
              </a:lnSpc>
              <a:spcBef>
                <a:spcPts val="375"/>
              </a:spcBef>
              <a:spcAft>
                <a:spcPts val="0"/>
              </a:spcAft>
              <a:buSzPts val="1980"/>
              <a:buChar char="o"/>
              <a:defRPr/>
            </a:lvl8pPr>
            <a:lvl9pPr marL="4114800" lvl="8" indent="-342900" algn="l">
              <a:lnSpc>
                <a:spcPct val="100000"/>
              </a:lnSpc>
              <a:spcBef>
                <a:spcPts val="375"/>
              </a:spcBef>
              <a:spcAft>
                <a:spcPts val="0"/>
              </a:spcAft>
              <a:buSzPts val="1800"/>
              <a:buChar char="→"/>
              <a:defRPr/>
            </a:lvl9pPr>
          </a:lstStyle>
          <a:p>
            <a:endParaRPr/>
          </a:p>
        </p:txBody>
      </p:sp>
      <p:sp>
        <p:nvSpPr>
          <p:cNvPr id="200" name="Google Shape;200;p32"/>
          <p:cNvSpPr>
            <a:spLocks noGrp="1"/>
          </p:cNvSpPr>
          <p:nvPr>
            <p:ph type="pic" idx="4"/>
          </p:nvPr>
        </p:nvSpPr>
        <p:spPr>
          <a:xfrm>
            <a:off x="7250684" y="1225296"/>
            <a:ext cx="1499616" cy="1499616"/>
          </a:xfrm>
          <a:prstGeom prst="rect">
            <a:avLst/>
          </a:prstGeom>
          <a:noFill/>
          <a:ln>
            <a:noFill/>
          </a:ln>
        </p:spPr>
      </p:sp>
      <p:sp>
        <p:nvSpPr>
          <p:cNvPr id="201" name="Google Shape;201;p32"/>
          <p:cNvSpPr txBox="1">
            <a:spLocks noGrp="1"/>
          </p:cNvSpPr>
          <p:nvPr>
            <p:ph type="body" idx="5"/>
          </p:nvPr>
        </p:nvSpPr>
        <p:spPr>
          <a:xfrm>
            <a:off x="3822192" y="2850465"/>
            <a:ext cx="1499616" cy="1138153"/>
          </a:xfrm>
          <a:prstGeom prst="rect">
            <a:avLst/>
          </a:prstGeom>
          <a:noFill/>
          <a:ln>
            <a:noFill/>
          </a:ln>
        </p:spPr>
        <p:txBody>
          <a:bodyPr spcFirstLastPara="1" wrap="square" lIns="91425" tIns="45700" rIns="91425" bIns="45700" anchor="t" anchorCtr="0">
            <a:noAutofit/>
          </a:bodyPr>
          <a:lstStyle>
            <a:lvl1pPr marL="457200" lvl="0" indent="-317500" algn="l">
              <a:lnSpc>
                <a:spcPct val="100000"/>
              </a:lnSpc>
              <a:spcBef>
                <a:spcPts val="1800"/>
              </a:spcBef>
              <a:spcAft>
                <a:spcPts val="0"/>
              </a:spcAft>
              <a:buClr>
                <a:schemeClr val="dk1"/>
              </a:buClr>
              <a:buSzPts val="1400"/>
              <a:buChar char="​"/>
              <a:defRPr sz="1400"/>
            </a:lvl1pPr>
            <a:lvl2pPr marL="914400" lvl="1" indent="-299719" algn="l">
              <a:lnSpc>
                <a:spcPct val="100000"/>
              </a:lnSpc>
              <a:spcBef>
                <a:spcPts val="600"/>
              </a:spcBef>
              <a:spcAft>
                <a:spcPts val="0"/>
              </a:spcAft>
              <a:buSzPts val="1120"/>
              <a:buChar char="▶"/>
              <a:defRPr sz="1400"/>
            </a:lvl2pPr>
            <a:lvl3pPr marL="1371600" lvl="2" indent="-317500" algn="l">
              <a:lnSpc>
                <a:spcPct val="100000"/>
              </a:lnSpc>
              <a:spcBef>
                <a:spcPts val="375"/>
              </a:spcBef>
              <a:spcAft>
                <a:spcPts val="0"/>
              </a:spcAft>
              <a:buSzPts val="1400"/>
              <a:buChar char="•"/>
              <a:defRPr sz="1400"/>
            </a:lvl3pPr>
            <a:lvl4pPr marL="1828800" lvl="3" indent="-317500" algn="l">
              <a:lnSpc>
                <a:spcPct val="100000"/>
              </a:lnSpc>
              <a:spcBef>
                <a:spcPts val="375"/>
              </a:spcBef>
              <a:spcAft>
                <a:spcPts val="0"/>
              </a:spcAft>
              <a:buSzPts val="1400"/>
              <a:buChar char="▪"/>
              <a:defRPr sz="1400"/>
            </a:lvl4pPr>
            <a:lvl5pPr marL="2286000" lvl="4" indent="-317500" algn="l">
              <a:lnSpc>
                <a:spcPct val="100000"/>
              </a:lnSpc>
              <a:spcBef>
                <a:spcPts val="1200"/>
              </a:spcBef>
              <a:spcAft>
                <a:spcPts val="0"/>
              </a:spcAft>
              <a:buClr>
                <a:schemeClr val="accent5"/>
              </a:buClr>
              <a:buSzPts val="1400"/>
              <a:buChar char="​"/>
              <a:defRPr sz="1400"/>
            </a:lvl5pPr>
            <a:lvl6pPr marL="2743200" lvl="5" indent="-228600" algn="l">
              <a:lnSpc>
                <a:spcPct val="100000"/>
              </a:lnSpc>
              <a:spcBef>
                <a:spcPts val="1200"/>
              </a:spcBef>
              <a:spcAft>
                <a:spcPts val="0"/>
              </a:spcAft>
              <a:buClr>
                <a:schemeClr val="dk2"/>
              </a:buClr>
              <a:buSzPts val="1800"/>
              <a:buNone/>
              <a:defRPr/>
            </a:lvl6pPr>
            <a:lvl7pPr marL="3200400" lvl="6" indent="-331470" algn="l">
              <a:lnSpc>
                <a:spcPct val="100000"/>
              </a:lnSpc>
              <a:spcBef>
                <a:spcPts val="375"/>
              </a:spcBef>
              <a:spcAft>
                <a:spcPts val="0"/>
              </a:spcAft>
              <a:buSzPts val="1620"/>
              <a:buChar char="▷"/>
              <a:defRPr/>
            </a:lvl7pPr>
            <a:lvl8pPr marL="3657600" lvl="7" indent="-354329" algn="l">
              <a:lnSpc>
                <a:spcPct val="100000"/>
              </a:lnSpc>
              <a:spcBef>
                <a:spcPts val="375"/>
              </a:spcBef>
              <a:spcAft>
                <a:spcPts val="0"/>
              </a:spcAft>
              <a:buSzPts val="1980"/>
              <a:buChar char="o"/>
              <a:defRPr/>
            </a:lvl8pPr>
            <a:lvl9pPr marL="4114800" lvl="8" indent="-342900" algn="l">
              <a:lnSpc>
                <a:spcPct val="100000"/>
              </a:lnSpc>
              <a:spcBef>
                <a:spcPts val="375"/>
              </a:spcBef>
              <a:spcAft>
                <a:spcPts val="0"/>
              </a:spcAft>
              <a:buSzPts val="1800"/>
              <a:buChar char="→"/>
              <a:defRPr/>
            </a:lvl9pPr>
          </a:lstStyle>
          <a:p>
            <a:endParaRPr/>
          </a:p>
        </p:txBody>
      </p:sp>
      <p:sp>
        <p:nvSpPr>
          <p:cNvPr id="202" name="Google Shape;202;p32"/>
          <p:cNvSpPr>
            <a:spLocks noGrp="1"/>
          </p:cNvSpPr>
          <p:nvPr>
            <p:ph type="pic" idx="6"/>
          </p:nvPr>
        </p:nvSpPr>
        <p:spPr>
          <a:xfrm>
            <a:off x="3822192" y="1225296"/>
            <a:ext cx="1499616" cy="1499616"/>
          </a:xfrm>
          <a:prstGeom prst="rect">
            <a:avLst/>
          </a:prstGeom>
          <a:noFill/>
          <a:ln>
            <a:noFill/>
          </a:ln>
        </p:spPr>
      </p:sp>
      <p:sp>
        <p:nvSpPr>
          <p:cNvPr id="203" name="Google Shape;203;p32"/>
          <p:cNvSpPr txBox="1">
            <a:spLocks noGrp="1"/>
          </p:cNvSpPr>
          <p:nvPr>
            <p:ph type="body" idx="7"/>
          </p:nvPr>
        </p:nvSpPr>
        <p:spPr>
          <a:xfrm>
            <a:off x="5536438" y="2850465"/>
            <a:ext cx="1499616" cy="1138153"/>
          </a:xfrm>
          <a:prstGeom prst="rect">
            <a:avLst/>
          </a:prstGeom>
          <a:noFill/>
          <a:ln>
            <a:noFill/>
          </a:ln>
        </p:spPr>
        <p:txBody>
          <a:bodyPr spcFirstLastPara="1" wrap="square" lIns="91425" tIns="45700" rIns="91425" bIns="45700" anchor="t" anchorCtr="0">
            <a:noAutofit/>
          </a:bodyPr>
          <a:lstStyle>
            <a:lvl1pPr marL="457200" lvl="0" indent="-317500" algn="l">
              <a:lnSpc>
                <a:spcPct val="100000"/>
              </a:lnSpc>
              <a:spcBef>
                <a:spcPts val="1800"/>
              </a:spcBef>
              <a:spcAft>
                <a:spcPts val="0"/>
              </a:spcAft>
              <a:buClr>
                <a:schemeClr val="dk1"/>
              </a:buClr>
              <a:buSzPts val="1400"/>
              <a:buChar char="​"/>
              <a:defRPr sz="1400"/>
            </a:lvl1pPr>
            <a:lvl2pPr marL="914400" lvl="1" indent="-299719" algn="l">
              <a:lnSpc>
                <a:spcPct val="100000"/>
              </a:lnSpc>
              <a:spcBef>
                <a:spcPts val="600"/>
              </a:spcBef>
              <a:spcAft>
                <a:spcPts val="0"/>
              </a:spcAft>
              <a:buSzPts val="1120"/>
              <a:buChar char="▶"/>
              <a:defRPr sz="1400"/>
            </a:lvl2pPr>
            <a:lvl3pPr marL="1371600" lvl="2" indent="-317500" algn="l">
              <a:lnSpc>
                <a:spcPct val="100000"/>
              </a:lnSpc>
              <a:spcBef>
                <a:spcPts val="375"/>
              </a:spcBef>
              <a:spcAft>
                <a:spcPts val="0"/>
              </a:spcAft>
              <a:buSzPts val="1400"/>
              <a:buChar char="•"/>
              <a:defRPr sz="1400"/>
            </a:lvl3pPr>
            <a:lvl4pPr marL="1828800" lvl="3" indent="-317500" algn="l">
              <a:lnSpc>
                <a:spcPct val="100000"/>
              </a:lnSpc>
              <a:spcBef>
                <a:spcPts val="375"/>
              </a:spcBef>
              <a:spcAft>
                <a:spcPts val="0"/>
              </a:spcAft>
              <a:buSzPts val="1400"/>
              <a:buChar char="▪"/>
              <a:defRPr sz="1400"/>
            </a:lvl4pPr>
            <a:lvl5pPr marL="2286000" lvl="4" indent="-317500" algn="l">
              <a:lnSpc>
                <a:spcPct val="100000"/>
              </a:lnSpc>
              <a:spcBef>
                <a:spcPts val="1200"/>
              </a:spcBef>
              <a:spcAft>
                <a:spcPts val="0"/>
              </a:spcAft>
              <a:buClr>
                <a:schemeClr val="accent5"/>
              </a:buClr>
              <a:buSzPts val="1400"/>
              <a:buChar char="​"/>
              <a:defRPr sz="1400"/>
            </a:lvl5pPr>
            <a:lvl6pPr marL="2743200" lvl="5" indent="-228600" algn="l">
              <a:lnSpc>
                <a:spcPct val="100000"/>
              </a:lnSpc>
              <a:spcBef>
                <a:spcPts val="1200"/>
              </a:spcBef>
              <a:spcAft>
                <a:spcPts val="0"/>
              </a:spcAft>
              <a:buClr>
                <a:schemeClr val="dk2"/>
              </a:buClr>
              <a:buSzPts val="1800"/>
              <a:buNone/>
              <a:defRPr/>
            </a:lvl6pPr>
            <a:lvl7pPr marL="3200400" lvl="6" indent="-331470" algn="l">
              <a:lnSpc>
                <a:spcPct val="100000"/>
              </a:lnSpc>
              <a:spcBef>
                <a:spcPts val="375"/>
              </a:spcBef>
              <a:spcAft>
                <a:spcPts val="0"/>
              </a:spcAft>
              <a:buSzPts val="1620"/>
              <a:buChar char="▷"/>
              <a:defRPr/>
            </a:lvl7pPr>
            <a:lvl8pPr marL="3657600" lvl="7" indent="-354329" algn="l">
              <a:lnSpc>
                <a:spcPct val="100000"/>
              </a:lnSpc>
              <a:spcBef>
                <a:spcPts val="375"/>
              </a:spcBef>
              <a:spcAft>
                <a:spcPts val="0"/>
              </a:spcAft>
              <a:buSzPts val="1980"/>
              <a:buChar char="o"/>
              <a:defRPr/>
            </a:lvl8pPr>
            <a:lvl9pPr marL="4114800" lvl="8" indent="-342900" algn="l">
              <a:lnSpc>
                <a:spcPct val="100000"/>
              </a:lnSpc>
              <a:spcBef>
                <a:spcPts val="375"/>
              </a:spcBef>
              <a:spcAft>
                <a:spcPts val="0"/>
              </a:spcAft>
              <a:buSzPts val="1800"/>
              <a:buChar char="→"/>
              <a:defRPr/>
            </a:lvl9pPr>
          </a:lstStyle>
          <a:p>
            <a:endParaRPr/>
          </a:p>
        </p:txBody>
      </p:sp>
      <p:sp>
        <p:nvSpPr>
          <p:cNvPr id="204" name="Google Shape;204;p32"/>
          <p:cNvSpPr>
            <a:spLocks noGrp="1"/>
          </p:cNvSpPr>
          <p:nvPr>
            <p:ph type="pic" idx="8"/>
          </p:nvPr>
        </p:nvSpPr>
        <p:spPr>
          <a:xfrm>
            <a:off x="5536438" y="1225296"/>
            <a:ext cx="1499616" cy="1499616"/>
          </a:xfrm>
          <a:prstGeom prst="rect">
            <a:avLst/>
          </a:prstGeom>
          <a:noFill/>
          <a:ln>
            <a:noFill/>
          </a:ln>
        </p:spPr>
      </p:sp>
      <p:sp>
        <p:nvSpPr>
          <p:cNvPr id="205" name="Google Shape;205;p32"/>
          <p:cNvSpPr txBox="1">
            <a:spLocks noGrp="1"/>
          </p:cNvSpPr>
          <p:nvPr>
            <p:ph type="body" idx="9"/>
          </p:nvPr>
        </p:nvSpPr>
        <p:spPr>
          <a:xfrm>
            <a:off x="2107946" y="2850465"/>
            <a:ext cx="1499616" cy="1138153"/>
          </a:xfrm>
          <a:prstGeom prst="rect">
            <a:avLst/>
          </a:prstGeom>
          <a:noFill/>
          <a:ln>
            <a:noFill/>
          </a:ln>
        </p:spPr>
        <p:txBody>
          <a:bodyPr spcFirstLastPara="1" wrap="square" lIns="91425" tIns="45700" rIns="91425" bIns="45700" anchor="t" anchorCtr="0">
            <a:noAutofit/>
          </a:bodyPr>
          <a:lstStyle>
            <a:lvl1pPr marL="457200" lvl="0" indent="-317500" algn="l">
              <a:lnSpc>
                <a:spcPct val="100000"/>
              </a:lnSpc>
              <a:spcBef>
                <a:spcPts val="1800"/>
              </a:spcBef>
              <a:spcAft>
                <a:spcPts val="0"/>
              </a:spcAft>
              <a:buClr>
                <a:schemeClr val="dk1"/>
              </a:buClr>
              <a:buSzPts val="1400"/>
              <a:buChar char="​"/>
              <a:defRPr sz="1400"/>
            </a:lvl1pPr>
            <a:lvl2pPr marL="914400" lvl="1" indent="-299719" algn="l">
              <a:lnSpc>
                <a:spcPct val="100000"/>
              </a:lnSpc>
              <a:spcBef>
                <a:spcPts val="600"/>
              </a:spcBef>
              <a:spcAft>
                <a:spcPts val="0"/>
              </a:spcAft>
              <a:buSzPts val="1120"/>
              <a:buChar char="▶"/>
              <a:defRPr sz="1400"/>
            </a:lvl2pPr>
            <a:lvl3pPr marL="1371600" lvl="2" indent="-317500" algn="l">
              <a:lnSpc>
                <a:spcPct val="100000"/>
              </a:lnSpc>
              <a:spcBef>
                <a:spcPts val="375"/>
              </a:spcBef>
              <a:spcAft>
                <a:spcPts val="0"/>
              </a:spcAft>
              <a:buSzPts val="1400"/>
              <a:buChar char="•"/>
              <a:defRPr sz="1400"/>
            </a:lvl3pPr>
            <a:lvl4pPr marL="1828800" lvl="3" indent="-317500" algn="l">
              <a:lnSpc>
                <a:spcPct val="100000"/>
              </a:lnSpc>
              <a:spcBef>
                <a:spcPts val="375"/>
              </a:spcBef>
              <a:spcAft>
                <a:spcPts val="0"/>
              </a:spcAft>
              <a:buSzPts val="1400"/>
              <a:buChar char="▪"/>
              <a:defRPr sz="1400"/>
            </a:lvl4pPr>
            <a:lvl5pPr marL="2286000" lvl="4" indent="-317500" algn="l">
              <a:lnSpc>
                <a:spcPct val="100000"/>
              </a:lnSpc>
              <a:spcBef>
                <a:spcPts val="1200"/>
              </a:spcBef>
              <a:spcAft>
                <a:spcPts val="0"/>
              </a:spcAft>
              <a:buClr>
                <a:schemeClr val="accent5"/>
              </a:buClr>
              <a:buSzPts val="1400"/>
              <a:buChar char="​"/>
              <a:defRPr sz="1400"/>
            </a:lvl5pPr>
            <a:lvl6pPr marL="2743200" lvl="5" indent="-228600" algn="l">
              <a:lnSpc>
                <a:spcPct val="100000"/>
              </a:lnSpc>
              <a:spcBef>
                <a:spcPts val="1200"/>
              </a:spcBef>
              <a:spcAft>
                <a:spcPts val="0"/>
              </a:spcAft>
              <a:buClr>
                <a:schemeClr val="dk2"/>
              </a:buClr>
              <a:buSzPts val="1800"/>
              <a:buNone/>
              <a:defRPr/>
            </a:lvl6pPr>
            <a:lvl7pPr marL="3200400" lvl="6" indent="-331470" algn="l">
              <a:lnSpc>
                <a:spcPct val="100000"/>
              </a:lnSpc>
              <a:spcBef>
                <a:spcPts val="375"/>
              </a:spcBef>
              <a:spcAft>
                <a:spcPts val="0"/>
              </a:spcAft>
              <a:buSzPts val="1620"/>
              <a:buChar char="▷"/>
              <a:defRPr/>
            </a:lvl7pPr>
            <a:lvl8pPr marL="3657600" lvl="7" indent="-354329" algn="l">
              <a:lnSpc>
                <a:spcPct val="100000"/>
              </a:lnSpc>
              <a:spcBef>
                <a:spcPts val="375"/>
              </a:spcBef>
              <a:spcAft>
                <a:spcPts val="0"/>
              </a:spcAft>
              <a:buSzPts val="1980"/>
              <a:buChar char="o"/>
              <a:defRPr/>
            </a:lvl8pPr>
            <a:lvl9pPr marL="4114800" lvl="8" indent="-342900" algn="l">
              <a:lnSpc>
                <a:spcPct val="100000"/>
              </a:lnSpc>
              <a:spcBef>
                <a:spcPts val="375"/>
              </a:spcBef>
              <a:spcAft>
                <a:spcPts val="0"/>
              </a:spcAft>
              <a:buSzPts val="1800"/>
              <a:buChar char="→"/>
              <a:defRPr/>
            </a:lvl9pPr>
          </a:lstStyle>
          <a:p>
            <a:endParaRPr/>
          </a:p>
        </p:txBody>
      </p:sp>
      <p:sp>
        <p:nvSpPr>
          <p:cNvPr id="206" name="Google Shape;206;p32"/>
          <p:cNvSpPr>
            <a:spLocks noGrp="1"/>
          </p:cNvSpPr>
          <p:nvPr>
            <p:ph type="pic" idx="13"/>
          </p:nvPr>
        </p:nvSpPr>
        <p:spPr>
          <a:xfrm>
            <a:off x="2107946" y="1225296"/>
            <a:ext cx="1499616" cy="1499616"/>
          </a:xfrm>
          <a:prstGeom prst="rect">
            <a:avLst/>
          </a:prstGeom>
          <a:noFill/>
          <a:ln>
            <a:noFill/>
          </a:ln>
        </p:spPr>
      </p:sp>
      <p:sp>
        <p:nvSpPr>
          <p:cNvPr id="207" name="Google Shape;207;p32"/>
          <p:cNvSpPr txBox="1">
            <a:spLocks noGrp="1"/>
          </p:cNvSpPr>
          <p:nvPr>
            <p:ph type="title"/>
          </p:nvPr>
        </p:nvSpPr>
        <p:spPr>
          <a:xfrm>
            <a:off x="393192" y="273844"/>
            <a:ext cx="8356154" cy="399137"/>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3000"/>
              <a:buFont typeface="Franklin Gothic"/>
              <a:buNone/>
              <a:defRPr sz="3000" b="1" i="0">
                <a:latin typeface="Franklin Gothic"/>
                <a:ea typeface="Franklin Gothic"/>
                <a:cs typeface="Franklin Gothic"/>
                <a:sym typeface="Franklin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8" name="Google Shape;208;p32"/>
          <p:cNvSpPr txBox="1">
            <a:spLocks noGrp="1"/>
          </p:cNvSpPr>
          <p:nvPr>
            <p:ph type="subTitle" idx="14"/>
          </p:nvPr>
        </p:nvSpPr>
        <p:spPr>
          <a:xfrm>
            <a:off x="393192" y="736882"/>
            <a:ext cx="8356154" cy="306692"/>
          </a:xfrm>
          <a:prstGeom prst="rect">
            <a:avLst/>
          </a:prstGeom>
          <a:noFill/>
          <a:ln>
            <a:noFill/>
          </a:ln>
        </p:spPr>
        <p:txBody>
          <a:bodyPr spcFirstLastPara="1" wrap="square" lIns="0" tIns="0" rIns="0" bIns="0" anchor="t" anchorCtr="0">
            <a:noAutofit/>
          </a:bodyPr>
          <a:lstStyle>
            <a:lvl1pPr lvl="0" algn="l">
              <a:lnSpc>
                <a:spcPct val="100000"/>
              </a:lnSpc>
              <a:spcBef>
                <a:spcPts val="300"/>
              </a:spcBef>
              <a:spcAft>
                <a:spcPts val="0"/>
              </a:spcAft>
              <a:buClr>
                <a:schemeClr val="dk1"/>
              </a:buClr>
              <a:buSzPts val="2400"/>
              <a:buNone/>
              <a:defRPr sz="2400" b="0" i="0">
                <a:solidFill>
                  <a:schemeClr val="dk1"/>
                </a:solidFill>
                <a:latin typeface="Libre Franklin Medium"/>
                <a:ea typeface="Libre Franklin Medium"/>
                <a:cs typeface="Libre Franklin Medium"/>
                <a:sym typeface="Libre Franklin Medium"/>
              </a:defRPr>
            </a:lvl1pPr>
            <a:lvl2pPr lvl="1" algn="ctr">
              <a:lnSpc>
                <a:spcPct val="100000"/>
              </a:lnSpc>
              <a:spcBef>
                <a:spcPts val="375"/>
              </a:spcBef>
              <a:spcAft>
                <a:spcPts val="0"/>
              </a:spcAft>
              <a:buSzPts val="1200"/>
              <a:buNone/>
              <a:defRPr sz="1500"/>
            </a:lvl2pPr>
            <a:lvl3pPr lvl="2" algn="ctr">
              <a:lnSpc>
                <a:spcPct val="100000"/>
              </a:lnSpc>
              <a:spcBef>
                <a:spcPts val="375"/>
              </a:spcBef>
              <a:spcAft>
                <a:spcPts val="0"/>
              </a:spcAft>
              <a:buSzPts val="1350"/>
              <a:buNone/>
              <a:defRPr sz="1350"/>
            </a:lvl3pPr>
            <a:lvl4pPr lvl="3" algn="ctr">
              <a:lnSpc>
                <a:spcPct val="100000"/>
              </a:lnSpc>
              <a:spcBef>
                <a:spcPts val="375"/>
              </a:spcBef>
              <a:spcAft>
                <a:spcPts val="0"/>
              </a:spcAft>
              <a:buSzPts val="1200"/>
              <a:buNone/>
              <a:defRPr sz="1200"/>
            </a:lvl4pPr>
            <a:lvl5pPr lvl="4" algn="ctr">
              <a:lnSpc>
                <a:spcPct val="100000"/>
              </a:lnSpc>
              <a:spcBef>
                <a:spcPts val="1200"/>
              </a:spcBef>
              <a:spcAft>
                <a:spcPts val="0"/>
              </a:spcAft>
              <a:buClr>
                <a:schemeClr val="accent5"/>
              </a:buClr>
              <a:buSzPts val="1200"/>
              <a:buNone/>
              <a:defRPr sz="1200"/>
            </a:lvl5pPr>
            <a:lvl6pPr lvl="5" algn="ctr">
              <a:lnSpc>
                <a:spcPct val="100000"/>
              </a:lnSpc>
              <a:spcBef>
                <a:spcPts val="1200"/>
              </a:spcBef>
              <a:spcAft>
                <a:spcPts val="0"/>
              </a:spcAft>
              <a:buClr>
                <a:schemeClr val="dk2"/>
              </a:buClr>
              <a:buSzPts val="1200"/>
              <a:buNone/>
              <a:defRPr sz="1200"/>
            </a:lvl6pPr>
            <a:lvl7pPr lvl="6" algn="ctr">
              <a:lnSpc>
                <a:spcPct val="100000"/>
              </a:lnSpc>
              <a:spcBef>
                <a:spcPts val="375"/>
              </a:spcBef>
              <a:spcAft>
                <a:spcPts val="0"/>
              </a:spcAft>
              <a:buSzPts val="1080"/>
              <a:buNone/>
              <a:defRPr sz="1200"/>
            </a:lvl7pPr>
            <a:lvl8pPr lvl="7" algn="ctr">
              <a:lnSpc>
                <a:spcPct val="100000"/>
              </a:lnSpc>
              <a:spcBef>
                <a:spcPts val="375"/>
              </a:spcBef>
              <a:spcAft>
                <a:spcPts val="0"/>
              </a:spcAft>
              <a:buSzPts val="1320"/>
              <a:buNone/>
              <a:defRPr sz="1200"/>
            </a:lvl8pPr>
            <a:lvl9pPr lvl="8" algn="ctr">
              <a:lnSpc>
                <a:spcPct val="100000"/>
              </a:lnSpc>
              <a:spcBef>
                <a:spcPts val="375"/>
              </a:spcBef>
              <a:spcAft>
                <a:spcPts val="0"/>
              </a:spcAft>
              <a:buSzPts val="1200"/>
              <a:buNone/>
              <a:defRPr sz="1200"/>
            </a:lvl9pPr>
          </a:lstStyle>
          <a:p>
            <a:endParaRPr/>
          </a:p>
        </p:txBody>
      </p:sp>
    </p:spTree>
    <p:extLst>
      <p:ext uri="{BB962C8B-B14F-4D97-AF65-F5344CB8AC3E}">
        <p14:creationId xmlns:p14="http://schemas.microsoft.com/office/powerpoint/2010/main" val="833827671"/>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matchingName="1_Blank">
  <p:cSld name="1_Blank">
    <p:bg>
      <p:bgPr>
        <a:solidFill>
          <a:schemeClr val="dk1"/>
        </a:solidFill>
        <a:effectLst/>
      </p:bgPr>
    </p:bg>
    <p:spTree>
      <p:nvGrpSpPr>
        <p:cNvPr id="1" name="Shape 209"/>
        <p:cNvGrpSpPr/>
        <p:nvPr/>
      </p:nvGrpSpPr>
      <p:grpSpPr>
        <a:xfrm>
          <a:off x="0" y="0"/>
          <a:ext cx="0" cy="0"/>
          <a:chOff x="0" y="0"/>
          <a:chExt cx="0" cy="0"/>
        </a:xfrm>
      </p:grpSpPr>
      <p:pic>
        <p:nvPicPr>
          <p:cNvPr id="210" name="Google Shape;210;p33"/>
          <p:cNvPicPr preferRelativeResize="0"/>
          <p:nvPr/>
        </p:nvPicPr>
        <p:blipFill rotWithShape="1">
          <a:blip r:embed="rId2">
            <a:alphaModFix/>
          </a:blip>
          <a:srcRect/>
          <a:stretch/>
        </p:blipFill>
        <p:spPr>
          <a:xfrm>
            <a:off x="7779804" y="-5622"/>
            <a:ext cx="735545" cy="735545"/>
          </a:xfrm>
          <a:prstGeom prst="rect">
            <a:avLst/>
          </a:prstGeom>
          <a:noFill/>
          <a:ln>
            <a:noFill/>
          </a:ln>
        </p:spPr>
      </p:pic>
      <p:sp>
        <p:nvSpPr>
          <p:cNvPr id="211" name="Google Shape;211;p33"/>
          <p:cNvSpPr txBox="1">
            <a:spLocks noGrp="1"/>
          </p:cNvSpPr>
          <p:nvPr>
            <p:ph type="ctrTitle"/>
          </p:nvPr>
        </p:nvSpPr>
        <p:spPr>
          <a:xfrm>
            <a:off x="723267" y="1991565"/>
            <a:ext cx="4678073" cy="1160369"/>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2"/>
              </a:buClr>
              <a:buSzPts val="4400"/>
              <a:buFont typeface="Libre Franklin Medium"/>
              <a:buNone/>
              <a:defRPr sz="4400" b="1">
                <a:solidFill>
                  <a:schemeClr val="lt2"/>
                </a:solidFill>
                <a:latin typeface="Libre Franklin Medium"/>
                <a:ea typeface="Libre Franklin Medium"/>
                <a:cs typeface="Libre Franklin Medium"/>
                <a:sym typeface="Libre Franklin Medium"/>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2" name="Google Shape;212;p33"/>
          <p:cNvSpPr txBox="1">
            <a:spLocks noGrp="1"/>
          </p:cNvSpPr>
          <p:nvPr>
            <p:ph type="body" idx="1"/>
          </p:nvPr>
        </p:nvSpPr>
        <p:spPr>
          <a:xfrm>
            <a:off x="6122372" y="1684522"/>
            <a:ext cx="2392977" cy="1498329"/>
          </a:xfrm>
          <a:prstGeom prst="rect">
            <a:avLst/>
          </a:prstGeom>
          <a:noFill/>
          <a:ln>
            <a:noFill/>
          </a:ln>
        </p:spPr>
        <p:txBody>
          <a:bodyPr spcFirstLastPara="1" wrap="square" lIns="91425" tIns="45700" rIns="91425" bIns="45700" anchor="ctr" anchorCtr="0">
            <a:noAutofit/>
          </a:bodyPr>
          <a:lstStyle>
            <a:lvl1pPr marL="457200" marR="0" lvl="0" indent="-228600" algn="l">
              <a:lnSpc>
                <a:spcPct val="100000"/>
              </a:lnSpc>
              <a:spcBef>
                <a:spcPts val="200"/>
              </a:spcBef>
              <a:spcAft>
                <a:spcPts val="0"/>
              </a:spcAft>
              <a:buClr>
                <a:schemeClr val="accent6"/>
              </a:buClr>
              <a:buSzPts val="1400"/>
              <a:buFont typeface="Arial"/>
              <a:buNone/>
              <a:defRPr sz="1400" b="0">
                <a:solidFill>
                  <a:schemeClr val="accent6"/>
                </a:solidFill>
              </a:defRPr>
            </a:lvl1pPr>
            <a:lvl2pPr marL="914400" lvl="1" indent="-228600" algn="l">
              <a:lnSpc>
                <a:spcPct val="100000"/>
              </a:lnSpc>
              <a:spcBef>
                <a:spcPts val="375"/>
              </a:spcBef>
              <a:spcAft>
                <a:spcPts val="0"/>
              </a:spcAft>
              <a:buSzPts val="1280"/>
              <a:buNone/>
              <a:defRPr sz="1600"/>
            </a:lvl2pPr>
            <a:lvl3pPr marL="1371600" lvl="2" indent="-228600" algn="l">
              <a:lnSpc>
                <a:spcPct val="100000"/>
              </a:lnSpc>
              <a:spcBef>
                <a:spcPts val="375"/>
              </a:spcBef>
              <a:spcAft>
                <a:spcPts val="0"/>
              </a:spcAft>
              <a:buSzPts val="1600"/>
              <a:buNone/>
              <a:defRPr sz="1600"/>
            </a:lvl3pPr>
            <a:lvl4pPr marL="1828800" lvl="3" indent="-228600" algn="l">
              <a:lnSpc>
                <a:spcPct val="100000"/>
              </a:lnSpc>
              <a:spcBef>
                <a:spcPts val="375"/>
              </a:spcBef>
              <a:spcAft>
                <a:spcPts val="0"/>
              </a:spcAft>
              <a:buSzPts val="1600"/>
              <a:buNone/>
              <a:defRPr sz="1600"/>
            </a:lvl4pPr>
            <a:lvl5pPr marL="2286000" lvl="4" indent="-228600" algn="l">
              <a:lnSpc>
                <a:spcPct val="100000"/>
              </a:lnSpc>
              <a:spcBef>
                <a:spcPts val="1200"/>
              </a:spcBef>
              <a:spcAft>
                <a:spcPts val="0"/>
              </a:spcAft>
              <a:buClr>
                <a:schemeClr val="accent5"/>
              </a:buClr>
              <a:buSzPts val="1600"/>
              <a:buNone/>
              <a:defRPr sz="1600"/>
            </a:lvl5pPr>
            <a:lvl6pPr marL="2743200" lvl="5" indent="-228600" algn="l">
              <a:lnSpc>
                <a:spcPct val="100000"/>
              </a:lnSpc>
              <a:spcBef>
                <a:spcPts val="1200"/>
              </a:spcBef>
              <a:spcAft>
                <a:spcPts val="0"/>
              </a:spcAft>
              <a:buClr>
                <a:schemeClr val="lt2"/>
              </a:buClr>
              <a:buSzPts val="1800"/>
              <a:buNone/>
              <a:defRPr/>
            </a:lvl6pPr>
            <a:lvl7pPr marL="3200400" lvl="6" indent="-331470" algn="l">
              <a:lnSpc>
                <a:spcPct val="100000"/>
              </a:lnSpc>
              <a:spcBef>
                <a:spcPts val="375"/>
              </a:spcBef>
              <a:spcAft>
                <a:spcPts val="0"/>
              </a:spcAft>
              <a:buSzPts val="1620"/>
              <a:buChar char="▷"/>
              <a:defRPr/>
            </a:lvl7pPr>
            <a:lvl8pPr marL="3657600" lvl="7" indent="-354329" algn="l">
              <a:lnSpc>
                <a:spcPct val="100000"/>
              </a:lnSpc>
              <a:spcBef>
                <a:spcPts val="375"/>
              </a:spcBef>
              <a:spcAft>
                <a:spcPts val="0"/>
              </a:spcAft>
              <a:buSzPts val="1980"/>
              <a:buChar char="o"/>
              <a:defRPr/>
            </a:lvl8pPr>
            <a:lvl9pPr marL="4114800" lvl="8" indent="-342900" algn="l">
              <a:lnSpc>
                <a:spcPct val="100000"/>
              </a:lnSpc>
              <a:spcBef>
                <a:spcPts val="375"/>
              </a:spcBef>
              <a:spcAft>
                <a:spcPts val="0"/>
              </a:spcAft>
              <a:buSzPts val="1800"/>
              <a:buChar char="→"/>
              <a:defRPr/>
            </a:lvl9pPr>
          </a:lstStyle>
          <a:p>
            <a:endParaRPr/>
          </a:p>
        </p:txBody>
      </p:sp>
      <p:sp>
        <p:nvSpPr>
          <p:cNvPr id="213" name="Google Shape;213;p33"/>
          <p:cNvSpPr txBox="1">
            <a:spLocks noGrp="1"/>
          </p:cNvSpPr>
          <p:nvPr>
            <p:ph type="body" idx="2"/>
          </p:nvPr>
        </p:nvSpPr>
        <p:spPr>
          <a:xfrm>
            <a:off x="723267" y="3621642"/>
            <a:ext cx="2118082" cy="400110"/>
          </a:xfrm>
          <a:prstGeom prst="rect">
            <a:avLst/>
          </a:prstGeom>
          <a:solidFill>
            <a:schemeClr val="accent6"/>
          </a:solidFill>
          <a:ln>
            <a:noFill/>
          </a:ln>
        </p:spPr>
        <p:txBody>
          <a:bodyPr spcFirstLastPara="1" wrap="square" lIns="91425" tIns="91425" rIns="91425" bIns="91425" anchor="ctr" anchorCtr="0">
            <a:spAutoFit/>
          </a:bodyPr>
          <a:lstStyle>
            <a:lvl1pPr marL="457200" lvl="0" indent="-228600" algn="ctr">
              <a:lnSpc>
                <a:spcPct val="100000"/>
              </a:lnSpc>
              <a:spcBef>
                <a:spcPts val="1800"/>
              </a:spcBef>
              <a:spcAft>
                <a:spcPts val="0"/>
              </a:spcAft>
              <a:buClr>
                <a:schemeClr val="dk1"/>
              </a:buClr>
              <a:buSzPts val="1400"/>
              <a:buNone/>
              <a:defRPr sz="1400">
                <a:solidFill>
                  <a:schemeClr val="dk1"/>
                </a:solidFill>
                <a:latin typeface="Arial"/>
                <a:ea typeface="Arial"/>
                <a:cs typeface="Arial"/>
                <a:sym typeface="Arial"/>
              </a:defRPr>
            </a:lvl1pPr>
            <a:lvl2pPr marL="914400" lvl="1" indent="-320040" algn="l">
              <a:lnSpc>
                <a:spcPct val="100000"/>
              </a:lnSpc>
              <a:spcBef>
                <a:spcPts val="600"/>
              </a:spcBef>
              <a:spcAft>
                <a:spcPts val="0"/>
              </a:spcAft>
              <a:buSzPts val="1440"/>
              <a:buChar char="▶"/>
              <a:defRPr/>
            </a:lvl2pPr>
            <a:lvl3pPr marL="1371600" lvl="2" indent="-342900" algn="l">
              <a:lnSpc>
                <a:spcPct val="100000"/>
              </a:lnSpc>
              <a:spcBef>
                <a:spcPts val="375"/>
              </a:spcBef>
              <a:spcAft>
                <a:spcPts val="0"/>
              </a:spcAft>
              <a:buSzPts val="1800"/>
              <a:buChar char="•"/>
              <a:defRPr/>
            </a:lvl3pPr>
            <a:lvl4pPr marL="1828800" lvl="3" indent="-342900" algn="l">
              <a:lnSpc>
                <a:spcPct val="100000"/>
              </a:lnSpc>
              <a:spcBef>
                <a:spcPts val="375"/>
              </a:spcBef>
              <a:spcAft>
                <a:spcPts val="0"/>
              </a:spcAft>
              <a:buSzPts val="1800"/>
              <a:buChar char="▪"/>
              <a:defRPr/>
            </a:lvl4pPr>
            <a:lvl5pPr marL="2286000" lvl="4" indent="-342900" algn="l">
              <a:lnSpc>
                <a:spcPct val="100000"/>
              </a:lnSpc>
              <a:spcBef>
                <a:spcPts val="1200"/>
              </a:spcBef>
              <a:spcAft>
                <a:spcPts val="0"/>
              </a:spcAft>
              <a:buClr>
                <a:schemeClr val="accent5"/>
              </a:buClr>
              <a:buSzPts val="1800"/>
              <a:buChar char="​"/>
              <a:defRPr/>
            </a:lvl5pPr>
            <a:lvl6pPr marL="2743200" lvl="5" indent="-228600" algn="l">
              <a:lnSpc>
                <a:spcPct val="100000"/>
              </a:lnSpc>
              <a:spcBef>
                <a:spcPts val="1200"/>
              </a:spcBef>
              <a:spcAft>
                <a:spcPts val="0"/>
              </a:spcAft>
              <a:buClr>
                <a:schemeClr val="lt2"/>
              </a:buClr>
              <a:buSzPts val="1800"/>
              <a:buNone/>
              <a:defRPr/>
            </a:lvl6pPr>
            <a:lvl7pPr marL="3200400" lvl="6" indent="-331470" algn="l">
              <a:lnSpc>
                <a:spcPct val="100000"/>
              </a:lnSpc>
              <a:spcBef>
                <a:spcPts val="375"/>
              </a:spcBef>
              <a:spcAft>
                <a:spcPts val="0"/>
              </a:spcAft>
              <a:buSzPts val="1620"/>
              <a:buChar char="▷"/>
              <a:defRPr/>
            </a:lvl7pPr>
            <a:lvl8pPr marL="3657600" lvl="7" indent="-354329" algn="l">
              <a:lnSpc>
                <a:spcPct val="100000"/>
              </a:lnSpc>
              <a:spcBef>
                <a:spcPts val="375"/>
              </a:spcBef>
              <a:spcAft>
                <a:spcPts val="0"/>
              </a:spcAft>
              <a:buSzPts val="1980"/>
              <a:buChar char="o"/>
              <a:defRPr/>
            </a:lvl8pPr>
            <a:lvl9pPr marL="4114800" lvl="8" indent="-342900" algn="l">
              <a:lnSpc>
                <a:spcPct val="100000"/>
              </a:lnSpc>
              <a:spcBef>
                <a:spcPts val="375"/>
              </a:spcBef>
              <a:spcAft>
                <a:spcPts val="0"/>
              </a:spcAft>
              <a:buSzPts val="1800"/>
              <a:buChar char="→"/>
              <a:defRPr/>
            </a:lvl9pPr>
          </a:lstStyle>
          <a:p>
            <a:endParaRPr/>
          </a:p>
        </p:txBody>
      </p:sp>
      <p:cxnSp>
        <p:nvCxnSpPr>
          <p:cNvPr id="214" name="Google Shape;214;p33"/>
          <p:cNvCxnSpPr>
            <a:stCxn id="213" idx="1"/>
          </p:cNvCxnSpPr>
          <p:nvPr/>
        </p:nvCxnSpPr>
        <p:spPr>
          <a:xfrm rot="10800000">
            <a:off x="-369333" y="3821697"/>
            <a:ext cx="1092600" cy="0"/>
          </a:xfrm>
          <a:prstGeom prst="straightConnector1">
            <a:avLst/>
          </a:prstGeom>
          <a:noFill/>
          <a:ln w="9525" cap="flat" cmpd="sng">
            <a:solidFill>
              <a:schemeClr val="accent6"/>
            </a:solidFill>
            <a:prstDash val="solid"/>
            <a:miter lim="800000"/>
            <a:headEnd type="none" w="sm" len="sm"/>
            <a:tailEnd type="none" w="sm" len="sm"/>
          </a:ln>
        </p:spPr>
      </p:cxnSp>
    </p:spTree>
    <p:extLst>
      <p:ext uri="{BB962C8B-B14F-4D97-AF65-F5344CB8AC3E}">
        <p14:creationId xmlns:p14="http://schemas.microsoft.com/office/powerpoint/2010/main" val="171687720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matchingName="Three Column Stat Layout ">
  <p:cSld name="Three Column Stat Layout ">
    <p:spTree>
      <p:nvGrpSpPr>
        <p:cNvPr id="1" name="Shape 215"/>
        <p:cNvGrpSpPr/>
        <p:nvPr/>
      </p:nvGrpSpPr>
      <p:grpSpPr>
        <a:xfrm>
          <a:off x="0" y="0"/>
          <a:ext cx="0" cy="0"/>
          <a:chOff x="0" y="0"/>
          <a:chExt cx="0" cy="0"/>
        </a:xfrm>
      </p:grpSpPr>
      <p:sp>
        <p:nvSpPr>
          <p:cNvPr id="216" name="Google Shape;216;p34"/>
          <p:cNvSpPr txBox="1">
            <a:spLocks noGrp="1"/>
          </p:cNvSpPr>
          <p:nvPr>
            <p:ph type="body" idx="1"/>
          </p:nvPr>
        </p:nvSpPr>
        <p:spPr>
          <a:xfrm>
            <a:off x="704310" y="1948048"/>
            <a:ext cx="1306682" cy="590474"/>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1800"/>
              </a:spcBef>
              <a:spcAft>
                <a:spcPts val="0"/>
              </a:spcAft>
              <a:buClr>
                <a:schemeClr val="dk1"/>
              </a:buClr>
              <a:buSzPts val="3919"/>
              <a:buFont typeface="Arial"/>
              <a:buNone/>
              <a:defRPr sz="4125" b="1">
                <a:latin typeface="Libre Franklin Medium"/>
                <a:ea typeface="Libre Franklin Medium"/>
                <a:cs typeface="Libre Franklin Medium"/>
                <a:sym typeface="Libre Franklin Medium"/>
              </a:defRPr>
            </a:lvl1pPr>
            <a:lvl2pPr marL="914400" lvl="1" indent="-228600" algn="l">
              <a:lnSpc>
                <a:spcPct val="100000"/>
              </a:lnSpc>
              <a:spcBef>
                <a:spcPts val="600"/>
              </a:spcBef>
              <a:spcAft>
                <a:spcPts val="0"/>
              </a:spcAft>
              <a:buClr>
                <a:schemeClr val="dk2"/>
              </a:buClr>
              <a:buSzPts val="2000"/>
              <a:buFont typeface="Arial"/>
              <a:buNone/>
              <a:defRPr>
                <a:latin typeface="Roboto"/>
                <a:ea typeface="Roboto"/>
                <a:cs typeface="Roboto"/>
                <a:sym typeface="Roboto"/>
              </a:defRPr>
            </a:lvl2pPr>
            <a:lvl3pPr marL="1371600" lvl="2" indent="-228600" algn="l">
              <a:lnSpc>
                <a:spcPct val="100000"/>
              </a:lnSpc>
              <a:spcBef>
                <a:spcPts val="375"/>
              </a:spcBef>
              <a:spcAft>
                <a:spcPts val="0"/>
              </a:spcAft>
              <a:buClr>
                <a:schemeClr val="dk2"/>
              </a:buClr>
              <a:buSzPts val="2000"/>
              <a:buFont typeface="Arial"/>
              <a:buNone/>
              <a:defRPr>
                <a:latin typeface="Roboto"/>
                <a:ea typeface="Roboto"/>
                <a:cs typeface="Roboto"/>
                <a:sym typeface="Roboto"/>
              </a:defRPr>
            </a:lvl3pPr>
            <a:lvl4pPr marL="1828800" lvl="3" indent="-228600" algn="l">
              <a:lnSpc>
                <a:spcPct val="100000"/>
              </a:lnSpc>
              <a:spcBef>
                <a:spcPts val="375"/>
              </a:spcBef>
              <a:spcAft>
                <a:spcPts val="0"/>
              </a:spcAft>
              <a:buClr>
                <a:schemeClr val="dk2"/>
              </a:buClr>
              <a:buSzPts val="1800"/>
              <a:buFont typeface="Arial"/>
              <a:buNone/>
              <a:defRPr>
                <a:latin typeface="Roboto"/>
                <a:ea typeface="Roboto"/>
                <a:cs typeface="Roboto"/>
                <a:sym typeface="Roboto"/>
              </a:defRPr>
            </a:lvl4pPr>
            <a:lvl5pPr marL="2286000" lvl="4" indent="-228600" algn="l">
              <a:lnSpc>
                <a:spcPct val="100000"/>
              </a:lnSpc>
              <a:spcBef>
                <a:spcPts val="1200"/>
              </a:spcBef>
              <a:spcAft>
                <a:spcPts val="0"/>
              </a:spcAft>
              <a:buClr>
                <a:schemeClr val="dk2"/>
              </a:buClr>
              <a:buSzPts val="2800"/>
              <a:buFont typeface="Arial"/>
              <a:buNone/>
              <a:defRPr>
                <a:latin typeface="Roboto"/>
                <a:ea typeface="Roboto"/>
                <a:cs typeface="Roboto"/>
                <a:sym typeface="Roboto"/>
              </a:defRPr>
            </a:lvl5pPr>
            <a:lvl6pPr marL="2743200" lvl="5" indent="-228600" algn="l">
              <a:lnSpc>
                <a:spcPct val="100000"/>
              </a:lnSpc>
              <a:spcBef>
                <a:spcPts val="1200"/>
              </a:spcBef>
              <a:spcAft>
                <a:spcPts val="0"/>
              </a:spcAft>
              <a:buClr>
                <a:schemeClr val="dk2"/>
              </a:buClr>
              <a:buSzPts val="1800"/>
              <a:buNone/>
              <a:defRPr/>
            </a:lvl6pPr>
            <a:lvl7pPr marL="3200400" lvl="6" indent="-331470" algn="l">
              <a:lnSpc>
                <a:spcPct val="100000"/>
              </a:lnSpc>
              <a:spcBef>
                <a:spcPts val="375"/>
              </a:spcBef>
              <a:spcAft>
                <a:spcPts val="0"/>
              </a:spcAft>
              <a:buSzPts val="1620"/>
              <a:buChar char="▷"/>
              <a:defRPr/>
            </a:lvl7pPr>
            <a:lvl8pPr marL="3657600" lvl="7" indent="-354329" algn="l">
              <a:lnSpc>
                <a:spcPct val="100000"/>
              </a:lnSpc>
              <a:spcBef>
                <a:spcPts val="375"/>
              </a:spcBef>
              <a:spcAft>
                <a:spcPts val="0"/>
              </a:spcAft>
              <a:buSzPts val="1980"/>
              <a:buChar char="o"/>
              <a:defRPr/>
            </a:lvl8pPr>
            <a:lvl9pPr marL="4114800" lvl="8" indent="-342900" algn="l">
              <a:lnSpc>
                <a:spcPct val="100000"/>
              </a:lnSpc>
              <a:spcBef>
                <a:spcPts val="375"/>
              </a:spcBef>
              <a:spcAft>
                <a:spcPts val="0"/>
              </a:spcAft>
              <a:buSzPts val="1800"/>
              <a:buChar char="→"/>
              <a:defRPr/>
            </a:lvl9pPr>
          </a:lstStyle>
          <a:p>
            <a:endParaRPr/>
          </a:p>
        </p:txBody>
      </p:sp>
      <p:sp>
        <p:nvSpPr>
          <p:cNvPr id="217" name="Google Shape;217;p34"/>
          <p:cNvSpPr>
            <a:spLocks noGrp="1"/>
          </p:cNvSpPr>
          <p:nvPr>
            <p:ph type="pic" idx="2"/>
          </p:nvPr>
        </p:nvSpPr>
        <p:spPr>
          <a:xfrm>
            <a:off x="2277880" y="1682277"/>
            <a:ext cx="803881" cy="821531"/>
          </a:xfrm>
          <a:prstGeom prst="rect">
            <a:avLst/>
          </a:prstGeom>
          <a:noFill/>
          <a:ln>
            <a:noFill/>
          </a:ln>
        </p:spPr>
      </p:sp>
      <p:cxnSp>
        <p:nvCxnSpPr>
          <p:cNvPr id="218" name="Google Shape;218;p34"/>
          <p:cNvCxnSpPr/>
          <p:nvPr/>
        </p:nvCxnSpPr>
        <p:spPr>
          <a:xfrm>
            <a:off x="672385" y="2679987"/>
            <a:ext cx="2409376" cy="0"/>
          </a:xfrm>
          <a:prstGeom prst="straightConnector1">
            <a:avLst/>
          </a:prstGeom>
          <a:noFill/>
          <a:ln w="63500" cap="flat" cmpd="sng">
            <a:solidFill>
              <a:schemeClr val="lt1"/>
            </a:solidFill>
            <a:prstDash val="solid"/>
            <a:miter lim="800000"/>
            <a:headEnd type="none" w="sm" len="sm"/>
            <a:tailEnd type="none" w="sm" len="sm"/>
          </a:ln>
        </p:spPr>
      </p:cxnSp>
      <p:sp>
        <p:nvSpPr>
          <p:cNvPr id="219" name="Google Shape;219;p34"/>
          <p:cNvSpPr txBox="1">
            <a:spLocks noGrp="1"/>
          </p:cNvSpPr>
          <p:nvPr>
            <p:ph type="body" idx="3"/>
          </p:nvPr>
        </p:nvSpPr>
        <p:spPr>
          <a:xfrm>
            <a:off x="704310" y="2864757"/>
            <a:ext cx="2377451" cy="796351"/>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1800"/>
              </a:spcBef>
              <a:spcAft>
                <a:spcPts val="0"/>
              </a:spcAft>
              <a:buClr>
                <a:schemeClr val="dk1"/>
              </a:buClr>
              <a:buSzPts val="1710"/>
              <a:buFont typeface="Arial"/>
              <a:buNone/>
              <a:defRPr sz="1800" b="1">
                <a:latin typeface="Arial"/>
                <a:ea typeface="Arial"/>
                <a:cs typeface="Arial"/>
                <a:sym typeface="Arial"/>
              </a:defRPr>
            </a:lvl1pPr>
            <a:lvl2pPr marL="914400" lvl="1" indent="-228600" algn="l">
              <a:lnSpc>
                <a:spcPct val="100000"/>
              </a:lnSpc>
              <a:spcBef>
                <a:spcPts val="600"/>
              </a:spcBef>
              <a:spcAft>
                <a:spcPts val="0"/>
              </a:spcAft>
              <a:buClr>
                <a:schemeClr val="dk2"/>
              </a:buClr>
              <a:buSzPts val="2000"/>
              <a:buFont typeface="Arial"/>
              <a:buNone/>
              <a:defRPr>
                <a:latin typeface="Roboto"/>
                <a:ea typeface="Roboto"/>
                <a:cs typeface="Roboto"/>
                <a:sym typeface="Roboto"/>
              </a:defRPr>
            </a:lvl2pPr>
            <a:lvl3pPr marL="1371600" lvl="2" indent="-228600" algn="l">
              <a:lnSpc>
                <a:spcPct val="100000"/>
              </a:lnSpc>
              <a:spcBef>
                <a:spcPts val="375"/>
              </a:spcBef>
              <a:spcAft>
                <a:spcPts val="0"/>
              </a:spcAft>
              <a:buClr>
                <a:schemeClr val="dk2"/>
              </a:buClr>
              <a:buSzPts val="2000"/>
              <a:buFont typeface="Arial"/>
              <a:buNone/>
              <a:defRPr>
                <a:latin typeface="Roboto"/>
                <a:ea typeface="Roboto"/>
                <a:cs typeface="Roboto"/>
                <a:sym typeface="Roboto"/>
              </a:defRPr>
            </a:lvl3pPr>
            <a:lvl4pPr marL="1828800" lvl="3" indent="-228600" algn="l">
              <a:lnSpc>
                <a:spcPct val="100000"/>
              </a:lnSpc>
              <a:spcBef>
                <a:spcPts val="375"/>
              </a:spcBef>
              <a:spcAft>
                <a:spcPts val="0"/>
              </a:spcAft>
              <a:buClr>
                <a:schemeClr val="dk2"/>
              </a:buClr>
              <a:buSzPts val="1800"/>
              <a:buFont typeface="Arial"/>
              <a:buNone/>
              <a:defRPr>
                <a:latin typeface="Roboto"/>
                <a:ea typeface="Roboto"/>
                <a:cs typeface="Roboto"/>
                <a:sym typeface="Roboto"/>
              </a:defRPr>
            </a:lvl4pPr>
            <a:lvl5pPr marL="2286000" lvl="4" indent="-228600" algn="l">
              <a:lnSpc>
                <a:spcPct val="100000"/>
              </a:lnSpc>
              <a:spcBef>
                <a:spcPts val="1200"/>
              </a:spcBef>
              <a:spcAft>
                <a:spcPts val="0"/>
              </a:spcAft>
              <a:buClr>
                <a:schemeClr val="dk2"/>
              </a:buClr>
              <a:buSzPts val="2800"/>
              <a:buFont typeface="Arial"/>
              <a:buNone/>
              <a:defRPr>
                <a:latin typeface="Roboto"/>
                <a:ea typeface="Roboto"/>
                <a:cs typeface="Roboto"/>
                <a:sym typeface="Roboto"/>
              </a:defRPr>
            </a:lvl5pPr>
            <a:lvl6pPr marL="2743200" lvl="5" indent="-228600" algn="l">
              <a:lnSpc>
                <a:spcPct val="100000"/>
              </a:lnSpc>
              <a:spcBef>
                <a:spcPts val="1200"/>
              </a:spcBef>
              <a:spcAft>
                <a:spcPts val="0"/>
              </a:spcAft>
              <a:buClr>
                <a:schemeClr val="dk2"/>
              </a:buClr>
              <a:buSzPts val="1800"/>
              <a:buNone/>
              <a:defRPr/>
            </a:lvl6pPr>
            <a:lvl7pPr marL="3200400" lvl="6" indent="-331470" algn="l">
              <a:lnSpc>
                <a:spcPct val="100000"/>
              </a:lnSpc>
              <a:spcBef>
                <a:spcPts val="375"/>
              </a:spcBef>
              <a:spcAft>
                <a:spcPts val="0"/>
              </a:spcAft>
              <a:buSzPts val="1620"/>
              <a:buChar char="▷"/>
              <a:defRPr/>
            </a:lvl7pPr>
            <a:lvl8pPr marL="3657600" lvl="7" indent="-354329" algn="l">
              <a:lnSpc>
                <a:spcPct val="100000"/>
              </a:lnSpc>
              <a:spcBef>
                <a:spcPts val="375"/>
              </a:spcBef>
              <a:spcAft>
                <a:spcPts val="0"/>
              </a:spcAft>
              <a:buSzPts val="1980"/>
              <a:buChar char="o"/>
              <a:defRPr/>
            </a:lvl8pPr>
            <a:lvl9pPr marL="4114800" lvl="8" indent="-342900" algn="l">
              <a:lnSpc>
                <a:spcPct val="100000"/>
              </a:lnSpc>
              <a:spcBef>
                <a:spcPts val="375"/>
              </a:spcBef>
              <a:spcAft>
                <a:spcPts val="0"/>
              </a:spcAft>
              <a:buSzPts val="1800"/>
              <a:buChar char="→"/>
              <a:defRPr/>
            </a:lvl9pPr>
          </a:lstStyle>
          <a:p>
            <a:endParaRPr/>
          </a:p>
        </p:txBody>
      </p:sp>
      <p:sp>
        <p:nvSpPr>
          <p:cNvPr id="220" name="Google Shape;220;p34"/>
          <p:cNvSpPr txBox="1">
            <a:spLocks noGrp="1"/>
          </p:cNvSpPr>
          <p:nvPr>
            <p:ph type="body" idx="4"/>
          </p:nvPr>
        </p:nvSpPr>
        <p:spPr>
          <a:xfrm>
            <a:off x="3436853" y="1948048"/>
            <a:ext cx="1306682" cy="590474"/>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1800"/>
              </a:spcBef>
              <a:spcAft>
                <a:spcPts val="0"/>
              </a:spcAft>
              <a:buClr>
                <a:schemeClr val="dk1"/>
              </a:buClr>
              <a:buSzPts val="3919"/>
              <a:buFont typeface="Arial"/>
              <a:buNone/>
              <a:defRPr sz="4125" b="1">
                <a:latin typeface="Libre Franklin Medium"/>
                <a:ea typeface="Libre Franklin Medium"/>
                <a:cs typeface="Libre Franklin Medium"/>
                <a:sym typeface="Libre Franklin Medium"/>
              </a:defRPr>
            </a:lvl1pPr>
            <a:lvl2pPr marL="914400" lvl="1" indent="-228600" algn="l">
              <a:lnSpc>
                <a:spcPct val="100000"/>
              </a:lnSpc>
              <a:spcBef>
                <a:spcPts val="600"/>
              </a:spcBef>
              <a:spcAft>
                <a:spcPts val="0"/>
              </a:spcAft>
              <a:buClr>
                <a:schemeClr val="dk2"/>
              </a:buClr>
              <a:buSzPts val="2000"/>
              <a:buFont typeface="Arial"/>
              <a:buNone/>
              <a:defRPr>
                <a:latin typeface="Roboto"/>
                <a:ea typeface="Roboto"/>
                <a:cs typeface="Roboto"/>
                <a:sym typeface="Roboto"/>
              </a:defRPr>
            </a:lvl2pPr>
            <a:lvl3pPr marL="1371600" lvl="2" indent="-228600" algn="l">
              <a:lnSpc>
                <a:spcPct val="100000"/>
              </a:lnSpc>
              <a:spcBef>
                <a:spcPts val="375"/>
              </a:spcBef>
              <a:spcAft>
                <a:spcPts val="0"/>
              </a:spcAft>
              <a:buClr>
                <a:schemeClr val="dk2"/>
              </a:buClr>
              <a:buSzPts val="2000"/>
              <a:buFont typeface="Arial"/>
              <a:buNone/>
              <a:defRPr>
                <a:latin typeface="Roboto"/>
                <a:ea typeface="Roboto"/>
                <a:cs typeface="Roboto"/>
                <a:sym typeface="Roboto"/>
              </a:defRPr>
            </a:lvl3pPr>
            <a:lvl4pPr marL="1828800" lvl="3" indent="-228600" algn="l">
              <a:lnSpc>
                <a:spcPct val="100000"/>
              </a:lnSpc>
              <a:spcBef>
                <a:spcPts val="375"/>
              </a:spcBef>
              <a:spcAft>
                <a:spcPts val="0"/>
              </a:spcAft>
              <a:buClr>
                <a:schemeClr val="dk2"/>
              </a:buClr>
              <a:buSzPts val="1800"/>
              <a:buFont typeface="Arial"/>
              <a:buNone/>
              <a:defRPr>
                <a:latin typeface="Roboto"/>
                <a:ea typeface="Roboto"/>
                <a:cs typeface="Roboto"/>
                <a:sym typeface="Roboto"/>
              </a:defRPr>
            </a:lvl4pPr>
            <a:lvl5pPr marL="2286000" lvl="4" indent="-228600" algn="l">
              <a:lnSpc>
                <a:spcPct val="100000"/>
              </a:lnSpc>
              <a:spcBef>
                <a:spcPts val="1200"/>
              </a:spcBef>
              <a:spcAft>
                <a:spcPts val="0"/>
              </a:spcAft>
              <a:buClr>
                <a:schemeClr val="dk2"/>
              </a:buClr>
              <a:buSzPts val="2800"/>
              <a:buFont typeface="Arial"/>
              <a:buNone/>
              <a:defRPr>
                <a:latin typeface="Roboto"/>
                <a:ea typeface="Roboto"/>
                <a:cs typeface="Roboto"/>
                <a:sym typeface="Roboto"/>
              </a:defRPr>
            </a:lvl5pPr>
            <a:lvl6pPr marL="2743200" lvl="5" indent="-228600" algn="l">
              <a:lnSpc>
                <a:spcPct val="100000"/>
              </a:lnSpc>
              <a:spcBef>
                <a:spcPts val="1200"/>
              </a:spcBef>
              <a:spcAft>
                <a:spcPts val="0"/>
              </a:spcAft>
              <a:buClr>
                <a:schemeClr val="dk2"/>
              </a:buClr>
              <a:buSzPts val="1800"/>
              <a:buNone/>
              <a:defRPr/>
            </a:lvl6pPr>
            <a:lvl7pPr marL="3200400" lvl="6" indent="-331470" algn="l">
              <a:lnSpc>
                <a:spcPct val="100000"/>
              </a:lnSpc>
              <a:spcBef>
                <a:spcPts val="375"/>
              </a:spcBef>
              <a:spcAft>
                <a:spcPts val="0"/>
              </a:spcAft>
              <a:buSzPts val="1620"/>
              <a:buChar char="▷"/>
              <a:defRPr/>
            </a:lvl7pPr>
            <a:lvl8pPr marL="3657600" lvl="7" indent="-354329" algn="l">
              <a:lnSpc>
                <a:spcPct val="100000"/>
              </a:lnSpc>
              <a:spcBef>
                <a:spcPts val="375"/>
              </a:spcBef>
              <a:spcAft>
                <a:spcPts val="0"/>
              </a:spcAft>
              <a:buSzPts val="1980"/>
              <a:buChar char="o"/>
              <a:defRPr/>
            </a:lvl8pPr>
            <a:lvl9pPr marL="4114800" lvl="8" indent="-342900" algn="l">
              <a:lnSpc>
                <a:spcPct val="100000"/>
              </a:lnSpc>
              <a:spcBef>
                <a:spcPts val="375"/>
              </a:spcBef>
              <a:spcAft>
                <a:spcPts val="0"/>
              </a:spcAft>
              <a:buSzPts val="1800"/>
              <a:buChar char="→"/>
              <a:defRPr/>
            </a:lvl9pPr>
          </a:lstStyle>
          <a:p>
            <a:endParaRPr/>
          </a:p>
        </p:txBody>
      </p:sp>
      <p:sp>
        <p:nvSpPr>
          <p:cNvPr id="221" name="Google Shape;221;p34"/>
          <p:cNvSpPr>
            <a:spLocks noGrp="1"/>
          </p:cNvSpPr>
          <p:nvPr>
            <p:ph type="pic" idx="5"/>
          </p:nvPr>
        </p:nvSpPr>
        <p:spPr>
          <a:xfrm>
            <a:off x="5010423" y="1682277"/>
            <a:ext cx="803881" cy="821531"/>
          </a:xfrm>
          <a:prstGeom prst="rect">
            <a:avLst/>
          </a:prstGeom>
          <a:noFill/>
          <a:ln>
            <a:noFill/>
          </a:ln>
        </p:spPr>
      </p:sp>
      <p:cxnSp>
        <p:nvCxnSpPr>
          <p:cNvPr id="222" name="Google Shape;222;p34"/>
          <p:cNvCxnSpPr/>
          <p:nvPr/>
        </p:nvCxnSpPr>
        <p:spPr>
          <a:xfrm>
            <a:off x="3404928" y="2679987"/>
            <a:ext cx="2409376" cy="0"/>
          </a:xfrm>
          <a:prstGeom prst="straightConnector1">
            <a:avLst/>
          </a:prstGeom>
          <a:noFill/>
          <a:ln w="63500" cap="flat" cmpd="sng">
            <a:solidFill>
              <a:schemeClr val="lt1"/>
            </a:solidFill>
            <a:prstDash val="solid"/>
            <a:miter lim="800000"/>
            <a:headEnd type="none" w="sm" len="sm"/>
            <a:tailEnd type="none" w="sm" len="sm"/>
          </a:ln>
        </p:spPr>
      </p:cxnSp>
      <p:sp>
        <p:nvSpPr>
          <p:cNvPr id="223" name="Google Shape;223;p34"/>
          <p:cNvSpPr txBox="1">
            <a:spLocks noGrp="1"/>
          </p:cNvSpPr>
          <p:nvPr>
            <p:ph type="body" idx="6"/>
          </p:nvPr>
        </p:nvSpPr>
        <p:spPr>
          <a:xfrm>
            <a:off x="3436853" y="2864757"/>
            <a:ext cx="2377451" cy="796351"/>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1800"/>
              </a:spcBef>
              <a:spcAft>
                <a:spcPts val="0"/>
              </a:spcAft>
              <a:buClr>
                <a:schemeClr val="dk1"/>
              </a:buClr>
              <a:buSzPts val="1710"/>
              <a:buFont typeface="Arial"/>
              <a:buNone/>
              <a:defRPr sz="1800" b="1">
                <a:latin typeface="Arial"/>
                <a:ea typeface="Arial"/>
                <a:cs typeface="Arial"/>
                <a:sym typeface="Arial"/>
              </a:defRPr>
            </a:lvl1pPr>
            <a:lvl2pPr marL="914400" lvl="1" indent="-228600" algn="l">
              <a:lnSpc>
                <a:spcPct val="100000"/>
              </a:lnSpc>
              <a:spcBef>
                <a:spcPts val="600"/>
              </a:spcBef>
              <a:spcAft>
                <a:spcPts val="0"/>
              </a:spcAft>
              <a:buClr>
                <a:schemeClr val="dk2"/>
              </a:buClr>
              <a:buSzPts val="2000"/>
              <a:buFont typeface="Arial"/>
              <a:buNone/>
              <a:defRPr>
                <a:latin typeface="Roboto"/>
                <a:ea typeface="Roboto"/>
                <a:cs typeface="Roboto"/>
                <a:sym typeface="Roboto"/>
              </a:defRPr>
            </a:lvl2pPr>
            <a:lvl3pPr marL="1371600" lvl="2" indent="-228600" algn="l">
              <a:lnSpc>
                <a:spcPct val="100000"/>
              </a:lnSpc>
              <a:spcBef>
                <a:spcPts val="375"/>
              </a:spcBef>
              <a:spcAft>
                <a:spcPts val="0"/>
              </a:spcAft>
              <a:buClr>
                <a:schemeClr val="dk2"/>
              </a:buClr>
              <a:buSzPts val="2000"/>
              <a:buFont typeface="Arial"/>
              <a:buNone/>
              <a:defRPr>
                <a:latin typeface="Roboto"/>
                <a:ea typeface="Roboto"/>
                <a:cs typeface="Roboto"/>
                <a:sym typeface="Roboto"/>
              </a:defRPr>
            </a:lvl3pPr>
            <a:lvl4pPr marL="1828800" lvl="3" indent="-228600" algn="l">
              <a:lnSpc>
                <a:spcPct val="100000"/>
              </a:lnSpc>
              <a:spcBef>
                <a:spcPts val="375"/>
              </a:spcBef>
              <a:spcAft>
                <a:spcPts val="0"/>
              </a:spcAft>
              <a:buClr>
                <a:schemeClr val="dk2"/>
              </a:buClr>
              <a:buSzPts val="1800"/>
              <a:buFont typeface="Arial"/>
              <a:buNone/>
              <a:defRPr>
                <a:latin typeface="Roboto"/>
                <a:ea typeface="Roboto"/>
                <a:cs typeface="Roboto"/>
                <a:sym typeface="Roboto"/>
              </a:defRPr>
            </a:lvl4pPr>
            <a:lvl5pPr marL="2286000" lvl="4" indent="-228600" algn="l">
              <a:lnSpc>
                <a:spcPct val="100000"/>
              </a:lnSpc>
              <a:spcBef>
                <a:spcPts val="1200"/>
              </a:spcBef>
              <a:spcAft>
                <a:spcPts val="0"/>
              </a:spcAft>
              <a:buClr>
                <a:schemeClr val="dk2"/>
              </a:buClr>
              <a:buSzPts val="2800"/>
              <a:buFont typeface="Arial"/>
              <a:buNone/>
              <a:defRPr>
                <a:latin typeface="Roboto"/>
                <a:ea typeface="Roboto"/>
                <a:cs typeface="Roboto"/>
                <a:sym typeface="Roboto"/>
              </a:defRPr>
            </a:lvl5pPr>
            <a:lvl6pPr marL="2743200" lvl="5" indent="-228600" algn="l">
              <a:lnSpc>
                <a:spcPct val="100000"/>
              </a:lnSpc>
              <a:spcBef>
                <a:spcPts val="1200"/>
              </a:spcBef>
              <a:spcAft>
                <a:spcPts val="0"/>
              </a:spcAft>
              <a:buClr>
                <a:schemeClr val="dk2"/>
              </a:buClr>
              <a:buSzPts val="1800"/>
              <a:buNone/>
              <a:defRPr/>
            </a:lvl6pPr>
            <a:lvl7pPr marL="3200400" lvl="6" indent="-331470" algn="l">
              <a:lnSpc>
                <a:spcPct val="100000"/>
              </a:lnSpc>
              <a:spcBef>
                <a:spcPts val="375"/>
              </a:spcBef>
              <a:spcAft>
                <a:spcPts val="0"/>
              </a:spcAft>
              <a:buSzPts val="1620"/>
              <a:buChar char="▷"/>
              <a:defRPr/>
            </a:lvl7pPr>
            <a:lvl8pPr marL="3657600" lvl="7" indent="-354329" algn="l">
              <a:lnSpc>
                <a:spcPct val="100000"/>
              </a:lnSpc>
              <a:spcBef>
                <a:spcPts val="375"/>
              </a:spcBef>
              <a:spcAft>
                <a:spcPts val="0"/>
              </a:spcAft>
              <a:buSzPts val="1980"/>
              <a:buChar char="o"/>
              <a:defRPr/>
            </a:lvl8pPr>
            <a:lvl9pPr marL="4114800" lvl="8" indent="-342900" algn="l">
              <a:lnSpc>
                <a:spcPct val="100000"/>
              </a:lnSpc>
              <a:spcBef>
                <a:spcPts val="375"/>
              </a:spcBef>
              <a:spcAft>
                <a:spcPts val="0"/>
              </a:spcAft>
              <a:buSzPts val="1800"/>
              <a:buChar char="→"/>
              <a:defRPr/>
            </a:lvl9pPr>
          </a:lstStyle>
          <a:p>
            <a:endParaRPr/>
          </a:p>
        </p:txBody>
      </p:sp>
      <p:sp>
        <p:nvSpPr>
          <p:cNvPr id="224" name="Google Shape;224;p34"/>
          <p:cNvSpPr txBox="1">
            <a:spLocks noGrp="1"/>
          </p:cNvSpPr>
          <p:nvPr>
            <p:ph type="body" idx="7"/>
          </p:nvPr>
        </p:nvSpPr>
        <p:spPr>
          <a:xfrm>
            <a:off x="6169397" y="1948048"/>
            <a:ext cx="1306682" cy="590474"/>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1800"/>
              </a:spcBef>
              <a:spcAft>
                <a:spcPts val="0"/>
              </a:spcAft>
              <a:buClr>
                <a:schemeClr val="dk1"/>
              </a:buClr>
              <a:buSzPts val="3919"/>
              <a:buFont typeface="Arial"/>
              <a:buNone/>
              <a:defRPr sz="4125" b="1">
                <a:latin typeface="Libre Franklin Medium"/>
                <a:ea typeface="Libre Franklin Medium"/>
                <a:cs typeface="Libre Franklin Medium"/>
                <a:sym typeface="Libre Franklin Medium"/>
              </a:defRPr>
            </a:lvl1pPr>
            <a:lvl2pPr marL="914400" lvl="1" indent="-228600" algn="l">
              <a:lnSpc>
                <a:spcPct val="100000"/>
              </a:lnSpc>
              <a:spcBef>
                <a:spcPts val="600"/>
              </a:spcBef>
              <a:spcAft>
                <a:spcPts val="0"/>
              </a:spcAft>
              <a:buClr>
                <a:schemeClr val="dk2"/>
              </a:buClr>
              <a:buSzPts val="2000"/>
              <a:buFont typeface="Arial"/>
              <a:buNone/>
              <a:defRPr>
                <a:latin typeface="Roboto"/>
                <a:ea typeface="Roboto"/>
                <a:cs typeface="Roboto"/>
                <a:sym typeface="Roboto"/>
              </a:defRPr>
            </a:lvl2pPr>
            <a:lvl3pPr marL="1371600" lvl="2" indent="-228600" algn="l">
              <a:lnSpc>
                <a:spcPct val="100000"/>
              </a:lnSpc>
              <a:spcBef>
                <a:spcPts val="375"/>
              </a:spcBef>
              <a:spcAft>
                <a:spcPts val="0"/>
              </a:spcAft>
              <a:buClr>
                <a:schemeClr val="dk2"/>
              </a:buClr>
              <a:buSzPts val="2000"/>
              <a:buFont typeface="Arial"/>
              <a:buNone/>
              <a:defRPr>
                <a:latin typeface="Roboto"/>
                <a:ea typeface="Roboto"/>
                <a:cs typeface="Roboto"/>
                <a:sym typeface="Roboto"/>
              </a:defRPr>
            </a:lvl3pPr>
            <a:lvl4pPr marL="1828800" lvl="3" indent="-228600" algn="l">
              <a:lnSpc>
                <a:spcPct val="100000"/>
              </a:lnSpc>
              <a:spcBef>
                <a:spcPts val="375"/>
              </a:spcBef>
              <a:spcAft>
                <a:spcPts val="0"/>
              </a:spcAft>
              <a:buClr>
                <a:schemeClr val="dk2"/>
              </a:buClr>
              <a:buSzPts val="1800"/>
              <a:buFont typeface="Arial"/>
              <a:buNone/>
              <a:defRPr>
                <a:latin typeface="Roboto"/>
                <a:ea typeface="Roboto"/>
                <a:cs typeface="Roboto"/>
                <a:sym typeface="Roboto"/>
              </a:defRPr>
            </a:lvl4pPr>
            <a:lvl5pPr marL="2286000" lvl="4" indent="-228600" algn="l">
              <a:lnSpc>
                <a:spcPct val="100000"/>
              </a:lnSpc>
              <a:spcBef>
                <a:spcPts val="1200"/>
              </a:spcBef>
              <a:spcAft>
                <a:spcPts val="0"/>
              </a:spcAft>
              <a:buClr>
                <a:schemeClr val="dk2"/>
              </a:buClr>
              <a:buSzPts val="2800"/>
              <a:buFont typeface="Arial"/>
              <a:buNone/>
              <a:defRPr>
                <a:latin typeface="Roboto"/>
                <a:ea typeface="Roboto"/>
                <a:cs typeface="Roboto"/>
                <a:sym typeface="Roboto"/>
              </a:defRPr>
            </a:lvl5pPr>
            <a:lvl6pPr marL="2743200" lvl="5" indent="-228600" algn="l">
              <a:lnSpc>
                <a:spcPct val="100000"/>
              </a:lnSpc>
              <a:spcBef>
                <a:spcPts val="1200"/>
              </a:spcBef>
              <a:spcAft>
                <a:spcPts val="0"/>
              </a:spcAft>
              <a:buClr>
                <a:schemeClr val="dk2"/>
              </a:buClr>
              <a:buSzPts val="1800"/>
              <a:buNone/>
              <a:defRPr/>
            </a:lvl6pPr>
            <a:lvl7pPr marL="3200400" lvl="6" indent="-331470" algn="l">
              <a:lnSpc>
                <a:spcPct val="100000"/>
              </a:lnSpc>
              <a:spcBef>
                <a:spcPts val="375"/>
              </a:spcBef>
              <a:spcAft>
                <a:spcPts val="0"/>
              </a:spcAft>
              <a:buSzPts val="1620"/>
              <a:buChar char="▷"/>
              <a:defRPr/>
            </a:lvl7pPr>
            <a:lvl8pPr marL="3657600" lvl="7" indent="-354329" algn="l">
              <a:lnSpc>
                <a:spcPct val="100000"/>
              </a:lnSpc>
              <a:spcBef>
                <a:spcPts val="375"/>
              </a:spcBef>
              <a:spcAft>
                <a:spcPts val="0"/>
              </a:spcAft>
              <a:buSzPts val="1980"/>
              <a:buChar char="o"/>
              <a:defRPr/>
            </a:lvl8pPr>
            <a:lvl9pPr marL="4114800" lvl="8" indent="-342900" algn="l">
              <a:lnSpc>
                <a:spcPct val="100000"/>
              </a:lnSpc>
              <a:spcBef>
                <a:spcPts val="375"/>
              </a:spcBef>
              <a:spcAft>
                <a:spcPts val="0"/>
              </a:spcAft>
              <a:buSzPts val="1800"/>
              <a:buChar char="→"/>
              <a:defRPr/>
            </a:lvl9pPr>
          </a:lstStyle>
          <a:p>
            <a:endParaRPr/>
          </a:p>
        </p:txBody>
      </p:sp>
      <p:sp>
        <p:nvSpPr>
          <p:cNvPr id="225" name="Google Shape;225;p34"/>
          <p:cNvSpPr>
            <a:spLocks noGrp="1"/>
          </p:cNvSpPr>
          <p:nvPr>
            <p:ph type="pic" idx="8"/>
          </p:nvPr>
        </p:nvSpPr>
        <p:spPr>
          <a:xfrm>
            <a:off x="7742967" y="1682277"/>
            <a:ext cx="803881" cy="821531"/>
          </a:xfrm>
          <a:prstGeom prst="rect">
            <a:avLst/>
          </a:prstGeom>
          <a:noFill/>
          <a:ln>
            <a:noFill/>
          </a:ln>
        </p:spPr>
      </p:sp>
      <p:cxnSp>
        <p:nvCxnSpPr>
          <p:cNvPr id="226" name="Google Shape;226;p34"/>
          <p:cNvCxnSpPr/>
          <p:nvPr/>
        </p:nvCxnSpPr>
        <p:spPr>
          <a:xfrm>
            <a:off x="6137472" y="2679987"/>
            <a:ext cx="2409376" cy="0"/>
          </a:xfrm>
          <a:prstGeom prst="straightConnector1">
            <a:avLst/>
          </a:prstGeom>
          <a:noFill/>
          <a:ln w="63500" cap="flat" cmpd="sng">
            <a:solidFill>
              <a:schemeClr val="lt1"/>
            </a:solidFill>
            <a:prstDash val="solid"/>
            <a:miter lim="800000"/>
            <a:headEnd type="none" w="sm" len="sm"/>
            <a:tailEnd type="none" w="sm" len="sm"/>
          </a:ln>
        </p:spPr>
      </p:cxnSp>
      <p:sp>
        <p:nvSpPr>
          <p:cNvPr id="227" name="Google Shape;227;p34"/>
          <p:cNvSpPr txBox="1">
            <a:spLocks noGrp="1"/>
          </p:cNvSpPr>
          <p:nvPr>
            <p:ph type="body" idx="9"/>
          </p:nvPr>
        </p:nvSpPr>
        <p:spPr>
          <a:xfrm>
            <a:off x="6169397" y="2864757"/>
            <a:ext cx="2377451" cy="796351"/>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1800"/>
              </a:spcBef>
              <a:spcAft>
                <a:spcPts val="0"/>
              </a:spcAft>
              <a:buClr>
                <a:schemeClr val="dk1"/>
              </a:buClr>
              <a:buSzPts val="1710"/>
              <a:buFont typeface="Arial"/>
              <a:buNone/>
              <a:defRPr sz="1800" b="1">
                <a:latin typeface="Arial"/>
                <a:ea typeface="Arial"/>
                <a:cs typeface="Arial"/>
                <a:sym typeface="Arial"/>
              </a:defRPr>
            </a:lvl1pPr>
            <a:lvl2pPr marL="914400" lvl="1" indent="-228600" algn="l">
              <a:lnSpc>
                <a:spcPct val="100000"/>
              </a:lnSpc>
              <a:spcBef>
                <a:spcPts val="600"/>
              </a:spcBef>
              <a:spcAft>
                <a:spcPts val="0"/>
              </a:spcAft>
              <a:buClr>
                <a:schemeClr val="dk2"/>
              </a:buClr>
              <a:buSzPts val="2000"/>
              <a:buFont typeface="Arial"/>
              <a:buNone/>
              <a:defRPr>
                <a:latin typeface="Roboto"/>
                <a:ea typeface="Roboto"/>
                <a:cs typeface="Roboto"/>
                <a:sym typeface="Roboto"/>
              </a:defRPr>
            </a:lvl2pPr>
            <a:lvl3pPr marL="1371600" lvl="2" indent="-228600" algn="l">
              <a:lnSpc>
                <a:spcPct val="100000"/>
              </a:lnSpc>
              <a:spcBef>
                <a:spcPts val="375"/>
              </a:spcBef>
              <a:spcAft>
                <a:spcPts val="0"/>
              </a:spcAft>
              <a:buClr>
                <a:schemeClr val="dk2"/>
              </a:buClr>
              <a:buSzPts val="2000"/>
              <a:buFont typeface="Arial"/>
              <a:buNone/>
              <a:defRPr>
                <a:latin typeface="Roboto"/>
                <a:ea typeface="Roboto"/>
                <a:cs typeface="Roboto"/>
                <a:sym typeface="Roboto"/>
              </a:defRPr>
            </a:lvl3pPr>
            <a:lvl4pPr marL="1828800" lvl="3" indent="-228600" algn="l">
              <a:lnSpc>
                <a:spcPct val="100000"/>
              </a:lnSpc>
              <a:spcBef>
                <a:spcPts val="375"/>
              </a:spcBef>
              <a:spcAft>
                <a:spcPts val="0"/>
              </a:spcAft>
              <a:buClr>
                <a:schemeClr val="dk2"/>
              </a:buClr>
              <a:buSzPts val="1800"/>
              <a:buFont typeface="Arial"/>
              <a:buNone/>
              <a:defRPr>
                <a:latin typeface="Roboto"/>
                <a:ea typeface="Roboto"/>
                <a:cs typeface="Roboto"/>
                <a:sym typeface="Roboto"/>
              </a:defRPr>
            </a:lvl4pPr>
            <a:lvl5pPr marL="2286000" lvl="4" indent="-228600" algn="l">
              <a:lnSpc>
                <a:spcPct val="100000"/>
              </a:lnSpc>
              <a:spcBef>
                <a:spcPts val="1200"/>
              </a:spcBef>
              <a:spcAft>
                <a:spcPts val="0"/>
              </a:spcAft>
              <a:buClr>
                <a:schemeClr val="dk2"/>
              </a:buClr>
              <a:buSzPts val="2800"/>
              <a:buFont typeface="Arial"/>
              <a:buNone/>
              <a:defRPr>
                <a:latin typeface="Roboto"/>
                <a:ea typeface="Roboto"/>
                <a:cs typeface="Roboto"/>
                <a:sym typeface="Roboto"/>
              </a:defRPr>
            </a:lvl5pPr>
            <a:lvl6pPr marL="2743200" lvl="5" indent="-228600" algn="l">
              <a:lnSpc>
                <a:spcPct val="100000"/>
              </a:lnSpc>
              <a:spcBef>
                <a:spcPts val="1200"/>
              </a:spcBef>
              <a:spcAft>
                <a:spcPts val="0"/>
              </a:spcAft>
              <a:buClr>
                <a:schemeClr val="dk2"/>
              </a:buClr>
              <a:buSzPts val="1800"/>
              <a:buNone/>
              <a:defRPr/>
            </a:lvl6pPr>
            <a:lvl7pPr marL="3200400" lvl="6" indent="-331470" algn="l">
              <a:lnSpc>
                <a:spcPct val="100000"/>
              </a:lnSpc>
              <a:spcBef>
                <a:spcPts val="375"/>
              </a:spcBef>
              <a:spcAft>
                <a:spcPts val="0"/>
              </a:spcAft>
              <a:buSzPts val="1620"/>
              <a:buChar char="▷"/>
              <a:defRPr/>
            </a:lvl7pPr>
            <a:lvl8pPr marL="3657600" lvl="7" indent="-354329" algn="l">
              <a:lnSpc>
                <a:spcPct val="100000"/>
              </a:lnSpc>
              <a:spcBef>
                <a:spcPts val="375"/>
              </a:spcBef>
              <a:spcAft>
                <a:spcPts val="0"/>
              </a:spcAft>
              <a:buSzPts val="1980"/>
              <a:buChar char="o"/>
              <a:defRPr/>
            </a:lvl8pPr>
            <a:lvl9pPr marL="4114800" lvl="8" indent="-342900" algn="l">
              <a:lnSpc>
                <a:spcPct val="100000"/>
              </a:lnSpc>
              <a:spcBef>
                <a:spcPts val="375"/>
              </a:spcBef>
              <a:spcAft>
                <a:spcPts val="0"/>
              </a:spcAft>
              <a:buSzPts val="1800"/>
              <a:buChar char="→"/>
              <a:defRPr/>
            </a:lvl9pPr>
          </a:lstStyle>
          <a:p>
            <a:endParaRPr/>
          </a:p>
        </p:txBody>
      </p:sp>
      <p:sp>
        <p:nvSpPr>
          <p:cNvPr id="228" name="Google Shape;228;p34"/>
          <p:cNvSpPr/>
          <p:nvPr/>
        </p:nvSpPr>
        <p:spPr>
          <a:xfrm>
            <a:off x="-37706" y="4684326"/>
            <a:ext cx="9181706" cy="468489"/>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229" name="Google Shape;229;p34"/>
          <p:cNvSpPr txBox="1">
            <a:spLocks noGrp="1"/>
          </p:cNvSpPr>
          <p:nvPr>
            <p:ph type="sldNum" idx="12"/>
          </p:nvPr>
        </p:nvSpPr>
        <p:spPr>
          <a:xfrm>
            <a:off x="8829892" y="4782557"/>
            <a:ext cx="236889"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30" name="Google Shape;230;p34"/>
          <p:cNvSpPr txBox="1">
            <a:spLocks noGrp="1"/>
          </p:cNvSpPr>
          <p:nvPr>
            <p:ph type="ftr" idx="11"/>
          </p:nvPr>
        </p:nvSpPr>
        <p:spPr>
          <a:xfrm>
            <a:off x="1399032" y="4736007"/>
            <a:ext cx="5805898"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9pPr>
          </a:lstStyle>
          <a:p>
            <a:endParaRPr/>
          </a:p>
        </p:txBody>
      </p:sp>
      <p:pic>
        <p:nvPicPr>
          <p:cNvPr id="231" name="Google Shape;231;p34"/>
          <p:cNvPicPr preferRelativeResize="0"/>
          <p:nvPr/>
        </p:nvPicPr>
        <p:blipFill rotWithShape="1">
          <a:blip r:embed="rId2">
            <a:alphaModFix/>
          </a:blip>
          <a:srcRect/>
          <a:stretch/>
        </p:blipFill>
        <p:spPr>
          <a:xfrm>
            <a:off x="393192" y="4413817"/>
            <a:ext cx="737480" cy="737480"/>
          </a:xfrm>
          <a:prstGeom prst="rect">
            <a:avLst/>
          </a:prstGeom>
          <a:noFill/>
          <a:ln>
            <a:noFill/>
          </a:ln>
        </p:spPr>
      </p:pic>
      <p:sp>
        <p:nvSpPr>
          <p:cNvPr id="232" name="Google Shape;232;p34"/>
          <p:cNvSpPr txBox="1">
            <a:spLocks noGrp="1"/>
          </p:cNvSpPr>
          <p:nvPr>
            <p:ph type="title"/>
          </p:nvPr>
        </p:nvSpPr>
        <p:spPr>
          <a:xfrm>
            <a:off x="393192" y="273844"/>
            <a:ext cx="8356154" cy="399137"/>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3000"/>
              <a:buFont typeface="Franklin Gothic"/>
              <a:buNone/>
              <a:defRPr sz="3000" b="1" i="0">
                <a:latin typeface="Franklin Gothic"/>
                <a:ea typeface="Franklin Gothic"/>
                <a:cs typeface="Franklin Gothic"/>
                <a:sym typeface="Franklin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3" name="Google Shape;233;p34"/>
          <p:cNvSpPr txBox="1">
            <a:spLocks noGrp="1"/>
          </p:cNvSpPr>
          <p:nvPr>
            <p:ph type="subTitle" idx="13"/>
          </p:nvPr>
        </p:nvSpPr>
        <p:spPr>
          <a:xfrm>
            <a:off x="393192" y="736882"/>
            <a:ext cx="8356154" cy="306692"/>
          </a:xfrm>
          <a:prstGeom prst="rect">
            <a:avLst/>
          </a:prstGeom>
          <a:noFill/>
          <a:ln>
            <a:noFill/>
          </a:ln>
        </p:spPr>
        <p:txBody>
          <a:bodyPr spcFirstLastPara="1" wrap="square" lIns="0" tIns="0" rIns="0" bIns="0" anchor="t" anchorCtr="0">
            <a:noAutofit/>
          </a:bodyPr>
          <a:lstStyle>
            <a:lvl1pPr lvl="0" algn="l">
              <a:lnSpc>
                <a:spcPct val="100000"/>
              </a:lnSpc>
              <a:spcBef>
                <a:spcPts val="300"/>
              </a:spcBef>
              <a:spcAft>
                <a:spcPts val="0"/>
              </a:spcAft>
              <a:buClr>
                <a:schemeClr val="dk1"/>
              </a:buClr>
              <a:buSzPts val="2400"/>
              <a:buNone/>
              <a:defRPr sz="2400" b="0" i="0">
                <a:solidFill>
                  <a:schemeClr val="dk1"/>
                </a:solidFill>
                <a:latin typeface="Libre Franklin Medium"/>
                <a:ea typeface="Libre Franklin Medium"/>
                <a:cs typeface="Libre Franklin Medium"/>
                <a:sym typeface="Libre Franklin Medium"/>
              </a:defRPr>
            </a:lvl1pPr>
            <a:lvl2pPr lvl="1" algn="ctr">
              <a:lnSpc>
                <a:spcPct val="100000"/>
              </a:lnSpc>
              <a:spcBef>
                <a:spcPts val="375"/>
              </a:spcBef>
              <a:spcAft>
                <a:spcPts val="0"/>
              </a:spcAft>
              <a:buSzPts val="1200"/>
              <a:buNone/>
              <a:defRPr sz="1500"/>
            </a:lvl2pPr>
            <a:lvl3pPr lvl="2" algn="ctr">
              <a:lnSpc>
                <a:spcPct val="100000"/>
              </a:lnSpc>
              <a:spcBef>
                <a:spcPts val="375"/>
              </a:spcBef>
              <a:spcAft>
                <a:spcPts val="0"/>
              </a:spcAft>
              <a:buSzPts val="1350"/>
              <a:buNone/>
              <a:defRPr sz="1350"/>
            </a:lvl3pPr>
            <a:lvl4pPr lvl="3" algn="ctr">
              <a:lnSpc>
                <a:spcPct val="100000"/>
              </a:lnSpc>
              <a:spcBef>
                <a:spcPts val="375"/>
              </a:spcBef>
              <a:spcAft>
                <a:spcPts val="0"/>
              </a:spcAft>
              <a:buSzPts val="1200"/>
              <a:buNone/>
              <a:defRPr sz="1200"/>
            </a:lvl4pPr>
            <a:lvl5pPr lvl="4" algn="ctr">
              <a:lnSpc>
                <a:spcPct val="100000"/>
              </a:lnSpc>
              <a:spcBef>
                <a:spcPts val="1200"/>
              </a:spcBef>
              <a:spcAft>
                <a:spcPts val="0"/>
              </a:spcAft>
              <a:buClr>
                <a:schemeClr val="accent5"/>
              </a:buClr>
              <a:buSzPts val="1200"/>
              <a:buNone/>
              <a:defRPr sz="1200"/>
            </a:lvl5pPr>
            <a:lvl6pPr lvl="5" algn="ctr">
              <a:lnSpc>
                <a:spcPct val="100000"/>
              </a:lnSpc>
              <a:spcBef>
                <a:spcPts val="1200"/>
              </a:spcBef>
              <a:spcAft>
                <a:spcPts val="0"/>
              </a:spcAft>
              <a:buClr>
                <a:schemeClr val="dk2"/>
              </a:buClr>
              <a:buSzPts val="1200"/>
              <a:buNone/>
              <a:defRPr sz="1200"/>
            </a:lvl6pPr>
            <a:lvl7pPr lvl="6" algn="ctr">
              <a:lnSpc>
                <a:spcPct val="100000"/>
              </a:lnSpc>
              <a:spcBef>
                <a:spcPts val="375"/>
              </a:spcBef>
              <a:spcAft>
                <a:spcPts val="0"/>
              </a:spcAft>
              <a:buSzPts val="1080"/>
              <a:buNone/>
              <a:defRPr sz="1200"/>
            </a:lvl7pPr>
            <a:lvl8pPr lvl="7" algn="ctr">
              <a:lnSpc>
                <a:spcPct val="100000"/>
              </a:lnSpc>
              <a:spcBef>
                <a:spcPts val="375"/>
              </a:spcBef>
              <a:spcAft>
                <a:spcPts val="0"/>
              </a:spcAft>
              <a:buSzPts val="1320"/>
              <a:buNone/>
              <a:defRPr sz="1200"/>
            </a:lvl8pPr>
            <a:lvl9pPr lvl="8" algn="ctr">
              <a:lnSpc>
                <a:spcPct val="100000"/>
              </a:lnSpc>
              <a:spcBef>
                <a:spcPts val="375"/>
              </a:spcBef>
              <a:spcAft>
                <a:spcPts val="0"/>
              </a:spcAft>
              <a:buSzPts val="1200"/>
              <a:buNone/>
              <a:defRPr sz="1200"/>
            </a:lvl9pPr>
          </a:lstStyle>
          <a:p>
            <a:endParaRPr/>
          </a:p>
        </p:txBody>
      </p:sp>
    </p:spTree>
    <p:extLst>
      <p:ext uri="{BB962C8B-B14F-4D97-AF65-F5344CB8AC3E}">
        <p14:creationId xmlns:p14="http://schemas.microsoft.com/office/powerpoint/2010/main" val="1080288218"/>
      </p:ext>
    </p:extLst>
  </p:cSld>
  <p:clrMapOvr>
    <a:masterClrMapping/>
  </p:clrMapOvr>
  <p:extLst>
    <p:ext uri="{DCECCB84-F9BA-43D5-87BE-67443E8EF086}">
      <p15:sldGuideLst xmlns:p15="http://schemas.microsoft.com/office/powerpoint/2012/main">
        <p15:guide id="1" orient="horz" pos="2400">
          <p15:clr>
            <a:srgbClr val="FBAE40"/>
          </p15:clr>
        </p15:guide>
        <p15:guide id="2" pos="598">
          <p15:clr>
            <a:srgbClr val="FBAE40"/>
          </p15:clr>
        </p15:guide>
        <p15:guide id="3" pos="7080">
          <p15:clr>
            <a:srgbClr val="FBAE40"/>
          </p15:clr>
        </p15:guide>
        <p15:guide id="4" pos="3840">
          <p15:clr>
            <a:srgbClr val="FBAE40"/>
          </p15:clr>
        </p15:guide>
        <p15:guide id="5" orient="horz" pos="1054">
          <p15:clr>
            <a:srgbClr val="FBAE40"/>
          </p15:clr>
        </p15:guide>
        <p15:guide id="6" orient="horz" pos="3744">
          <p15:clr>
            <a:srgbClr val="FBAE40"/>
          </p15:clr>
        </p15:guide>
        <p15:guide id="7" orient="horz" pos="697">
          <p15:clr>
            <a:srgbClr val="FBAE40"/>
          </p15:clr>
        </p15:guide>
      </p15:sldGuideLst>
    </p:ext>
  </p:extLst>
</p:sldLayout>
</file>

<file path=ppt/slideLayouts/slideLayout125.xml><?xml version="1.0" encoding="utf-8"?>
<p:sldLayout xmlns:a="http://schemas.openxmlformats.org/drawingml/2006/main" xmlns:r="http://schemas.openxmlformats.org/officeDocument/2006/relationships" xmlns:p="http://schemas.openxmlformats.org/presentationml/2006/main" matchingName="Four Column Icon Layout">
  <p:cSld name="Four Column Icon Layout">
    <p:spTree>
      <p:nvGrpSpPr>
        <p:cNvPr id="1" name="Shape 234"/>
        <p:cNvGrpSpPr/>
        <p:nvPr/>
      </p:nvGrpSpPr>
      <p:grpSpPr>
        <a:xfrm>
          <a:off x="0" y="0"/>
          <a:ext cx="0" cy="0"/>
          <a:chOff x="0" y="0"/>
          <a:chExt cx="0" cy="0"/>
        </a:xfrm>
      </p:grpSpPr>
      <p:cxnSp>
        <p:nvCxnSpPr>
          <p:cNvPr id="235" name="Google Shape;235;p35"/>
          <p:cNvCxnSpPr/>
          <p:nvPr/>
        </p:nvCxnSpPr>
        <p:spPr>
          <a:xfrm>
            <a:off x="1901902" y="2191395"/>
            <a:ext cx="5333261" cy="0"/>
          </a:xfrm>
          <a:prstGeom prst="straightConnector1">
            <a:avLst/>
          </a:prstGeom>
          <a:noFill/>
          <a:ln w="76200" cap="flat" cmpd="sng">
            <a:solidFill>
              <a:schemeClr val="dk1"/>
            </a:solidFill>
            <a:prstDash val="solid"/>
            <a:miter lim="800000"/>
            <a:headEnd type="none" w="sm" len="sm"/>
            <a:tailEnd type="none" w="sm" len="sm"/>
          </a:ln>
        </p:spPr>
      </p:cxnSp>
      <p:sp>
        <p:nvSpPr>
          <p:cNvPr id="236" name="Google Shape;236;p35"/>
          <p:cNvSpPr/>
          <p:nvPr/>
        </p:nvSpPr>
        <p:spPr>
          <a:xfrm>
            <a:off x="945609" y="1538054"/>
            <a:ext cx="1306682" cy="1306682"/>
          </a:xfrm>
          <a:prstGeom prst="ellipse">
            <a:avLst/>
          </a:prstGeom>
          <a:solidFill>
            <a:schemeClr val="accent1"/>
          </a:solidFill>
          <a:ln w="762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13"/>
              <a:buFont typeface="Arial"/>
              <a:buNone/>
            </a:pPr>
            <a:endParaRPr sz="1013" b="0" i="0" u="none" strike="noStrike" cap="none">
              <a:solidFill>
                <a:schemeClr val="lt1"/>
              </a:solidFill>
              <a:latin typeface="Arial"/>
              <a:ea typeface="Arial"/>
              <a:cs typeface="Arial"/>
              <a:sym typeface="Arial"/>
            </a:endParaRPr>
          </a:p>
        </p:txBody>
      </p:sp>
      <p:sp>
        <p:nvSpPr>
          <p:cNvPr id="237" name="Google Shape;237;p35"/>
          <p:cNvSpPr>
            <a:spLocks noGrp="1"/>
          </p:cNvSpPr>
          <p:nvPr>
            <p:ph type="pic" idx="2"/>
          </p:nvPr>
        </p:nvSpPr>
        <p:spPr>
          <a:xfrm>
            <a:off x="1155545" y="1733763"/>
            <a:ext cx="886809" cy="916969"/>
          </a:xfrm>
          <a:prstGeom prst="rect">
            <a:avLst/>
          </a:prstGeom>
          <a:noFill/>
          <a:ln>
            <a:noFill/>
          </a:ln>
        </p:spPr>
      </p:sp>
      <p:sp>
        <p:nvSpPr>
          <p:cNvPr id="238" name="Google Shape;238;p35"/>
          <p:cNvSpPr txBox="1">
            <a:spLocks noGrp="1"/>
          </p:cNvSpPr>
          <p:nvPr>
            <p:ph type="body" idx="1"/>
          </p:nvPr>
        </p:nvSpPr>
        <p:spPr>
          <a:xfrm>
            <a:off x="714375" y="3058998"/>
            <a:ext cx="1769150" cy="565952"/>
          </a:xfrm>
          <a:prstGeom prst="rect">
            <a:avLst/>
          </a:prstGeom>
          <a:noFill/>
          <a:ln>
            <a:noFill/>
          </a:ln>
        </p:spPr>
        <p:txBody>
          <a:bodyPr spcFirstLastPara="1" wrap="square" lIns="0" tIns="0" rIns="0" bIns="0" anchor="t" anchorCtr="0">
            <a:normAutofit/>
          </a:bodyPr>
          <a:lstStyle>
            <a:lvl1pPr marL="457200" lvl="0" indent="-228600" algn="ctr">
              <a:lnSpc>
                <a:spcPct val="100000"/>
              </a:lnSpc>
              <a:spcBef>
                <a:spcPts val="1800"/>
              </a:spcBef>
              <a:spcAft>
                <a:spcPts val="0"/>
              </a:spcAft>
              <a:buClr>
                <a:schemeClr val="dk1"/>
              </a:buClr>
              <a:buSzPts val="1710"/>
              <a:buFont typeface="Arial"/>
              <a:buNone/>
              <a:defRPr sz="1800" b="1">
                <a:latin typeface="Arial"/>
                <a:ea typeface="Arial"/>
                <a:cs typeface="Arial"/>
                <a:sym typeface="Arial"/>
              </a:defRPr>
            </a:lvl1pPr>
            <a:lvl2pPr marL="914400" lvl="1" indent="-228600" algn="l">
              <a:lnSpc>
                <a:spcPct val="100000"/>
              </a:lnSpc>
              <a:spcBef>
                <a:spcPts val="600"/>
              </a:spcBef>
              <a:spcAft>
                <a:spcPts val="0"/>
              </a:spcAft>
              <a:buClr>
                <a:schemeClr val="dk2"/>
              </a:buClr>
              <a:buSzPts val="2000"/>
              <a:buFont typeface="Arial"/>
              <a:buNone/>
              <a:defRPr>
                <a:latin typeface="Roboto"/>
                <a:ea typeface="Roboto"/>
                <a:cs typeface="Roboto"/>
                <a:sym typeface="Roboto"/>
              </a:defRPr>
            </a:lvl2pPr>
            <a:lvl3pPr marL="1371600" lvl="2" indent="-228600" algn="l">
              <a:lnSpc>
                <a:spcPct val="100000"/>
              </a:lnSpc>
              <a:spcBef>
                <a:spcPts val="375"/>
              </a:spcBef>
              <a:spcAft>
                <a:spcPts val="0"/>
              </a:spcAft>
              <a:buClr>
                <a:schemeClr val="dk2"/>
              </a:buClr>
              <a:buSzPts val="2000"/>
              <a:buFont typeface="Arial"/>
              <a:buNone/>
              <a:defRPr>
                <a:latin typeface="Roboto"/>
                <a:ea typeface="Roboto"/>
                <a:cs typeface="Roboto"/>
                <a:sym typeface="Roboto"/>
              </a:defRPr>
            </a:lvl3pPr>
            <a:lvl4pPr marL="1828800" lvl="3" indent="-228600" algn="l">
              <a:lnSpc>
                <a:spcPct val="100000"/>
              </a:lnSpc>
              <a:spcBef>
                <a:spcPts val="375"/>
              </a:spcBef>
              <a:spcAft>
                <a:spcPts val="0"/>
              </a:spcAft>
              <a:buClr>
                <a:schemeClr val="dk2"/>
              </a:buClr>
              <a:buSzPts val="1800"/>
              <a:buFont typeface="Arial"/>
              <a:buNone/>
              <a:defRPr>
                <a:latin typeface="Roboto"/>
                <a:ea typeface="Roboto"/>
                <a:cs typeface="Roboto"/>
                <a:sym typeface="Roboto"/>
              </a:defRPr>
            </a:lvl4pPr>
            <a:lvl5pPr marL="2286000" lvl="4" indent="-228600" algn="l">
              <a:lnSpc>
                <a:spcPct val="100000"/>
              </a:lnSpc>
              <a:spcBef>
                <a:spcPts val="1200"/>
              </a:spcBef>
              <a:spcAft>
                <a:spcPts val="0"/>
              </a:spcAft>
              <a:buClr>
                <a:schemeClr val="dk2"/>
              </a:buClr>
              <a:buSzPts val="2800"/>
              <a:buFont typeface="Arial"/>
              <a:buNone/>
              <a:defRPr>
                <a:latin typeface="Roboto"/>
                <a:ea typeface="Roboto"/>
                <a:cs typeface="Roboto"/>
                <a:sym typeface="Roboto"/>
              </a:defRPr>
            </a:lvl5pPr>
            <a:lvl6pPr marL="2743200" lvl="5" indent="-228600" algn="l">
              <a:lnSpc>
                <a:spcPct val="100000"/>
              </a:lnSpc>
              <a:spcBef>
                <a:spcPts val="1200"/>
              </a:spcBef>
              <a:spcAft>
                <a:spcPts val="0"/>
              </a:spcAft>
              <a:buClr>
                <a:schemeClr val="dk2"/>
              </a:buClr>
              <a:buSzPts val="1800"/>
              <a:buNone/>
              <a:defRPr/>
            </a:lvl6pPr>
            <a:lvl7pPr marL="3200400" lvl="6" indent="-331470" algn="l">
              <a:lnSpc>
                <a:spcPct val="100000"/>
              </a:lnSpc>
              <a:spcBef>
                <a:spcPts val="375"/>
              </a:spcBef>
              <a:spcAft>
                <a:spcPts val="0"/>
              </a:spcAft>
              <a:buSzPts val="1620"/>
              <a:buChar char="▷"/>
              <a:defRPr/>
            </a:lvl7pPr>
            <a:lvl8pPr marL="3657600" lvl="7" indent="-354329" algn="l">
              <a:lnSpc>
                <a:spcPct val="100000"/>
              </a:lnSpc>
              <a:spcBef>
                <a:spcPts val="375"/>
              </a:spcBef>
              <a:spcAft>
                <a:spcPts val="0"/>
              </a:spcAft>
              <a:buSzPts val="1980"/>
              <a:buChar char="o"/>
              <a:defRPr/>
            </a:lvl8pPr>
            <a:lvl9pPr marL="4114800" lvl="8" indent="-342900" algn="l">
              <a:lnSpc>
                <a:spcPct val="100000"/>
              </a:lnSpc>
              <a:spcBef>
                <a:spcPts val="375"/>
              </a:spcBef>
              <a:spcAft>
                <a:spcPts val="0"/>
              </a:spcAft>
              <a:buSzPts val="1800"/>
              <a:buChar char="→"/>
              <a:defRPr/>
            </a:lvl9pPr>
          </a:lstStyle>
          <a:p>
            <a:endParaRPr/>
          </a:p>
        </p:txBody>
      </p:sp>
      <p:sp>
        <p:nvSpPr>
          <p:cNvPr id="239" name="Google Shape;239;p35"/>
          <p:cNvSpPr/>
          <p:nvPr/>
        </p:nvSpPr>
        <p:spPr>
          <a:xfrm>
            <a:off x="2951872" y="1538054"/>
            <a:ext cx="1306682" cy="1306682"/>
          </a:xfrm>
          <a:prstGeom prst="ellipse">
            <a:avLst/>
          </a:prstGeom>
          <a:solidFill>
            <a:schemeClr val="accent1"/>
          </a:solidFill>
          <a:ln w="762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13"/>
              <a:buFont typeface="Arial"/>
              <a:buNone/>
            </a:pPr>
            <a:endParaRPr sz="1013" b="0" i="0" u="none" strike="noStrike" cap="none">
              <a:solidFill>
                <a:schemeClr val="lt1"/>
              </a:solidFill>
              <a:latin typeface="Arial"/>
              <a:ea typeface="Arial"/>
              <a:cs typeface="Arial"/>
              <a:sym typeface="Arial"/>
            </a:endParaRPr>
          </a:p>
        </p:txBody>
      </p:sp>
      <p:sp>
        <p:nvSpPr>
          <p:cNvPr id="240" name="Google Shape;240;p35"/>
          <p:cNvSpPr>
            <a:spLocks noGrp="1"/>
          </p:cNvSpPr>
          <p:nvPr>
            <p:ph type="pic" idx="3"/>
          </p:nvPr>
        </p:nvSpPr>
        <p:spPr>
          <a:xfrm>
            <a:off x="3166347" y="1710648"/>
            <a:ext cx="886809" cy="916969"/>
          </a:xfrm>
          <a:prstGeom prst="rect">
            <a:avLst/>
          </a:prstGeom>
          <a:noFill/>
          <a:ln>
            <a:noFill/>
          </a:ln>
        </p:spPr>
      </p:sp>
      <p:sp>
        <p:nvSpPr>
          <p:cNvPr id="241" name="Google Shape;241;p35"/>
          <p:cNvSpPr txBox="1">
            <a:spLocks noGrp="1"/>
          </p:cNvSpPr>
          <p:nvPr>
            <p:ph type="body" idx="4"/>
          </p:nvPr>
        </p:nvSpPr>
        <p:spPr>
          <a:xfrm>
            <a:off x="2720638" y="3058998"/>
            <a:ext cx="1769150" cy="565952"/>
          </a:xfrm>
          <a:prstGeom prst="rect">
            <a:avLst/>
          </a:prstGeom>
          <a:noFill/>
          <a:ln>
            <a:noFill/>
          </a:ln>
        </p:spPr>
        <p:txBody>
          <a:bodyPr spcFirstLastPara="1" wrap="square" lIns="0" tIns="0" rIns="0" bIns="0" anchor="t" anchorCtr="0">
            <a:normAutofit/>
          </a:bodyPr>
          <a:lstStyle>
            <a:lvl1pPr marL="457200" lvl="0" indent="-228600" algn="ctr">
              <a:lnSpc>
                <a:spcPct val="100000"/>
              </a:lnSpc>
              <a:spcBef>
                <a:spcPts val="1800"/>
              </a:spcBef>
              <a:spcAft>
                <a:spcPts val="0"/>
              </a:spcAft>
              <a:buClr>
                <a:schemeClr val="dk1"/>
              </a:buClr>
              <a:buSzPts val="1710"/>
              <a:buFont typeface="Arial"/>
              <a:buNone/>
              <a:defRPr sz="1800" b="1">
                <a:latin typeface="Arial"/>
                <a:ea typeface="Arial"/>
                <a:cs typeface="Arial"/>
                <a:sym typeface="Arial"/>
              </a:defRPr>
            </a:lvl1pPr>
            <a:lvl2pPr marL="914400" lvl="1" indent="-228600" algn="l">
              <a:lnSpc>
                <a:spcPct val="100000"/>
              </a:lnSpc>
              <a:spcBef>
                <a:spcPts val="600"/>
              </a:spcBef>
              <a:spcAft>
                <a:spcPts val="0"/>
              </a:spcAft>
              <a:buClr>
                <a:schemeClr val="dk2"/>
              </a:buClr>
              <a:buSzPts val="2000"/>
              <a:buFont typeface="Arial"/>
              <a:buNone/>
              <a:defRPr>
                <a:latin typeface="Roboto"/>
                <a:ea typeface="Roboto"/>
                <a:cs typeface="Roboto"/>
                <a:sym typeface="Roboto"/>
              </a:defRPr>
            </a:lvl2pPr>
            <a:lvl3pPr marL="1371600" lvl="2" indent="-228600" algn="l">
              <a:lnSpc>
                <a:spcPct val="100000"/>
              </a:lnSpc>
              <a:spcBef>
                <a:spcPts val="375"/>
              </a:spcBef>
              <a:spcAft>
                <a:spcPts val="0"/>
              </a:spcAft>
              <a:buClr>
                <a:schemeClr val="dk2"/>
              </a:buClr>
              <a:buSzPts val="2000"/>
              <a:buFont typeface="Arial"/>
              <a:buNone/>
              <a:defRPr>
                <a:latin typeface="Roboto"/>
                <a:ea typeface="Roboto"/>
                <a:cs typeface="Roboto"/>
                <a:sym typeface="Roboto"/>
              </a:defRPr>
            </a:lvl3pPr>
            <a:lvl4pPr marL="1828800" lvl="3" indent="-228600" algn="l">
              <a:lnSpc>
                <a:spcPct val="100000"/>
              </a:lnSpc>
              <a:spcBef>
                <a:spcPts val="375"/>
              </a:spcBef>
              <a:spcAft>
                <a:spcPts val="0"/>
              </a:spcAft>
              <a:buClr>
                <a:schemeClr val="dk2"/>
              </a:buClr>
              <a:buSzPts val="1800"/>
              <a:buFont typeface="Arial"/>
              <a:buNone/>
              <a:defRPr>
                <a:latin typeface="Roboto"/>
                <a:ea typeface="Roboto"/>
                <a:cs typeface="Roboto"/>
                <a:sym typeface="Roboto"/>
              </a:defRPr>
            </a:lvl4pPr>
            <a:lvl5pPr marL="2286000" lvl="4" indent="-228600" algn="l">
              <a:lnSpc>
                <a:spcPct val="100000"/>
              </a:lnSpc>
              <a:spcBef>
                <a:spcPts val="1200"/>
              </a:spcBef>
              <a:spcAft>
                <a:spcPts val="0"/>
              </a:spcAft>
              <a:buClr>
                <a:schemeClr val="dk2"/>
              </a:buClr>
              <a:buSzPts val="2800"/>
              <a:buFont typeface="Arial"/>
              <a:buNone/>
              <a:defRPr>
                <a:latin typeface="Roboto"/>
                <a:ea typeface="Roboto"/>
                <a:cs typeface="Roboto"/>
                <a:sym typeface="Roboto"/>
              </a:defRPr>
            </a:lvl5pPr>
            <a:lvl6pPr marL="2743200" lvl="5" indent="-228600" algn="l">
              <a:lnSpc>
                <a:spcPct val="100000"/>
              </a:lnSpc>
              <a:spcBef>
                <a:spcPts val="1200"/>
              </a:spcBef>
              <a:spcAft>
                <a:spcPts val="0"/>
              </a:spcAft>
              <a:buClr>
                <a:schemeClr val="dk2"/>
              </a:buClr>
              <a:buSzPts val="1800"/>
              <a:buNone/>
              <a:defRPr/>
            </a:lvl6pPr>
            <a:lvl7pPr marL="3200400" lvl="6" indent="-331470" algn="l">
              <a:lnSpc>
                <a:spcPct val="100000"/>
              </a:lnSpc>
              <a:spcBef>
                <a:spcPts val="375"/>
              </a:spcBef>
              <a:spcAft>
                <a:spcPts val="0"/>
              </a:spcAft>
              <a:buSzPts val="1620"/>
              <a:buChar char="▷"/>
              <a:defRPr/>
            </a:lvl7pPr>
            <a:lvl8pPr marL="3657600" lvl="7" indent="-354329" algn="l">
              <a:lnSpc>
                <a:spcPct val="100000"/>
              </a:lnSpc>
              <a:spcBef>
                <a:spcPts val="375"/>
              </a:spcBef>
              <a:spcAft>
                <a:spcPts val="0"/>
              </a:spcAft>
              <a:buSzPts val="1980"/>
              <a:buChar char="o"/>
              <a:defRPr/>
            </a:lvl8pPr>
            <a:lvl9pPr marL="4114800" lvl="8" indent="-342900" algn="l">
              <a:lnSpc>
                <a:spcPct val="100000"/>
              </a:lnSpc>
              <a:spcBef>
                <a:spcPts val="375"/>
              </a:spcBef>
              <a:spcAft>
                <a:spcPts val="0"/>
              </a:spcAft>
              <a:buSzPts val="1800"/>
              <a:buChar char="→"/>
              <a:defRPr/>
            </a:lvl9pPr>
          </a:lstStyle>
          <a:p>
            <a:endParaRPr/>
          </a:p>
        </p:txBody>
      </p:sp>
      <p:sp>
        <p:nvSpPr>
          <p:cNvPr id="242" name="Google Shape;242;p35"/>
          <p:cNvSpPr/>
          <p:nvPr/>
        </p:nvSpPr>
        <p:spPr>
          <a:xfrm>
            <a:off x="4885447" y="1538054"/>
            <a:ext cx="1306682" cy="1306682"/>
          </a:xfrm>
          <a:prstGeom prst="ellipse">
            <a:avLst/>
          </a:prstGeom>
          <a:solidFill>
            <a:schemeClr val="accent1"/>
          </a:solidFill>
          <a:ln w="762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13"/>
              <a:buFont typeface="Arial"/>
              <a:buNone/>
            </a:pPr>
            <a:endParaRPr sz="1013" b="0" i="0" u="none" strike="noStrike" cap="none">
              <a:solidFill>
                <a:schemeClr val="lt1"/>
              </a:solidFill>
              <a:latin typeface="Arial"/>
              <a:ea typeface="Arial"/>
              <a:cs typeface="Arial"/>
              <a:sym typeface="Arial"/>
            </a:endParaRPr>
          </a:p>
        </p:txBody>
      </p:sp>
      <p:sp>
        <p:nvSpPr>
          <p:cNvPr id="243" name="Google Shape;243;p35"/>
          <p:cNvSpPr>
            <a:spLocks noGrp="1"/>
          </p:cNvSpPr>
          <p:nvPr>
            <p:ph type="pic" idx="5"/>
          </p:nvPr>
        </p:nvSpPr>
        <p:spPr>
          <a:xfrm>
            <a:off x="5095383" y="1732479"/>
            <a:ext cx="886809" cy="916969"/>
          </a:xfrm>
          <a:prstGeom prst="rect">
            <a:avLst/>
          </a:prstGeom>
          <a:noFill/>
          <a:ln>
            <a:noFill/>
          </a:ln>
        </p:spPr>
      </p:sp>
      <p:sp>
        <p:nvSpPr>
          <p:cNvPr id="244" name="Google Shape;244;p35"/>
          <p:cNvSpPr txBox="1">
            <a:spLocks noGrp="1"/>
          </p:cNvSpPr>
          <p:nvPr>
            <p:ph type="body" idx="6"/>
          </p:nvPr>
        </p:nvSpPr>
        <p:spPr>
          <a:xfrm>
            <a:off x="4654213" y="3058998"/>
            <a:ext cx="1769150" cy="565952"/>
          </a:xfrm>
          <a:prstGeom prst="rect">
            <a:avLst/>
          </a:prstGeom>
          <a:noFill/>
          <a:ln>
            <a:noFill/>
          </a:ln>
        </p:spPr>
        <p:txBody>
          <a:bodyPr spcFirstLastPara="1" wrap="square" lIns="0" tIns="0" rIns="0" bIns="0" anchor="t" anchorCtr="0">
            <a:normAutofit/>
          </a:bodyPr>
          <a:lstStyle>
            <a:lvl1pPr marL="457200" lvl="0" indent="-228600" algn="ctr">
              <a:lnSpc>
                <a:spcPct val="100000"/>
              </a:lnSpc>
              <a:spcBef>
                <a:spcPts val="1800"/>
              </a:spcBef>
              <a:spcAft>
                <a:spcPts val="0"/>
              </a:spcAft>
              <a:buClr>
                <a:schemeClr val="dk1"/>
              </a:buClr>
              <a:buSzPts val="1710"/>
              <a:buFont typeface="Arial"/>
              <a:buNone/>
              <a:defRPr sz="1800" b="1">
                <a:latin typeface="Arial"/>
                <a:ea typeface="Arial"/>
                <a:cs typeface="Arial"/>
                <a:sym typeface="Arial"/>
              </a:defRPr>
            </a:lvl1pPr>
            <a:lvl2pPr marL="914400" lvl="1" indent="-228600" algn="l">
              <a:lnSpc>
                <a:spcPct val="100000"/>
              </a:lnSpc>
              <a:spcBef>
                <a:spcPts val="600"/>
              </a:spcBef>
              <a:spcAft>
                <a:spcPts val="0"/>
              </a:spcAft>
              <a:buClr>
                <a:schemeClr val="dk2"/>
              </a:buClr>
              <a:buSzPts val="2000"/>
              <a:buFont typeface="Arial"/>
              <a:buNone/>
              <a:defRPr>
                <a:latin typeface="Roboto"/>
                <a:ea typeface="Roboto"/>
                <a:cs typeface="Roboto"/>
                <a:sym typeface="Roboto"/>
              </a:defRPr>
            </a:lvl2pPr>
            <a:lvl3pPr marL="1371600" lvl="2" indent="-228600" algn="l">
              <a:lnSpc>
                <a:spcPct val="100000"/>
              </a:lnSpc>
              <a:spcBef>
                <a:spcPts val="375"/>
              </a:spcBef>
              <a:spcAft>
                <a:spcPts val="0"/>
              </a:spcAft>
              <a:buClr>
                <a:schemeClr val="dk2"/>
              </a:buClr>
              <a:buSzPts val="2000"/>
              <a:buFont typeface="Arial"/>
              <a:buNone/>
              <a:defRPr>
                <a:latin typeface="Roboto"/>
                <a:ea typeface="Roboto"/>
                <a:cs typeface="Roboto"/>
                <a:sym typeface="Roboto"/>
              </a:defRPr>
            </a:lvl3pPr>
            <a:lvl4pPr marL="1828800" lvl="3" indent="-228600" algn="l">
              <a:lnSpc>
                <a:spcPct val="100000"/>
              </a:lnSpc>
              <a:spcBef>
                <a:spcPts val="375"/>
              </a:spcBef>
              <a:spcAft>
                <a:spcPts val="0"/>
              </a:spcAft>
              <a:buClr>
                <a:schemeClr val="dk2"/>
              </a:buClr>
              <a:buSzPts val="1800"/>
              <a:buFont typeface="Arial"/>
              <a:buNone/>
              <a:defRPr>
                <a:latin typeface="Roboto"/>
                <a:ea typeface="Roboto"/>
                <a:cs typeface="Roboto"/>
                <a:sym typeface="Roboto"/>
              </a:defRPr>
            </a:lvl4pPr>
            <a:lvl5pPr marL="2286000" lvl="4" indent="-228600" algn="l">
              <a:lnSpc>
                <a:spcPct val="100000"/>
              </a:lnSpc>
              <a:spcBef>
                <a:spcPts val="1200"/>
              </a:spcBef>
              <a:spcAft>
                <a:spcPts val="0"/>
              </a:spcAft>
              <a:buClr>
                <a:schemeClr val="dk2"/>
              </a:buClr>
              <a:buSzPts val="2800"/>
              <a:buFont typeface="Arial"/>
              <a:buNone/>
              <a:defRPr>
                <a:latin typeface="Roboto"/>
                <a:ea typeface="Roboto"/>
                <a:cs typeface="Roboto"/>
                <a:sym typeface="Roboto"/>
              </a:defRPr>
            </a:lvl5pPr>
            <a:lvl6pPr marL="2743200" lvl="5" indent="-228600" algn="l">
              <a:lnSpc>
                <a:spcPct val="100000"/>
              </a:lnSpc>
              <a:spcBef>
                <a:spcPts val="1200"/>
              </a:spcBef>
              <a:spcAft>
                <a:spcPts val="0"/>
              </a:spcAft>
              <a:buClr>
                <a:schemeClr val="dk2"/>
              </a:buClr>
              <a:buSzPts val="1800"/>
              <a:buNone/>
              <a:defRPr/>
            </a:lvl6pPr>
            <a:lvl7pPr marL="3200400" lvl="6" indent="-331470" algn="l">
              <a:lnSpc>
                <a:spcPct val="100000"/>
              </a:lnSpc>
              <a:spcBef>
                <a:spcPts val="375"/>
              </a:spcBef>
              <a:spcAft>
                <a:spcPts val="0"/>
              </a:spcAft>
              <a:buSzPts val="1620"/>
              <a:buChar char="▷"/>
              <a:defRPr/>
            </a:lvl7pPr>
            <a:lvl8pPr marL="3657600" lvl="7" indent="-354329" algn="l">
              <a:lnSpc>
                <a:spcPct val="100000"/>
              </a:lnSpc>
              <a:spcBef>
                <a:spcPts val="375"/>
              </a:spcBef>
              <a:spcAft>
                <a:spcPts val="0"/>
              </a:spcAft>
              <a:buSzPts val="1980"/>
              <a:buChar char="o"/>
              <a:defRPr/>
            </a:lvl8pPr>
            <a:lvl9pPr marL="4114800" lvl="8" indent="-342900" algn="l">
              <a:lnSpc>
                <a:spcPct val="100000"/>
              </a:lnSpc>
              <a:spcBef>
                <a:spcPts val="375"/>
              </a:spcBef>
              <a:spcAft>
                <a:spcPts val="0"/>
              </a:spcAft>
              <a:buSzPts val="1800"/>
              <a:buChar char="→"/>
              <a:defRPr/>
            </a:lvl9pPr>
          </a:lstStyle>
          <a:p>
            <a:endParaRPr/>
          </a:p>
        </p:txBody>
      </p:sp>
      <p:sp>
        <p:nvSpPr>
          <p:cNvPr id="245" name="Google Shape;245;p35"/>
          <p:cNvSpPr/>
          <p:nvPr/>
        </p:nvSpPr>
        <p:spPr>
          <a:xfrm>
            <a:off x="6891709" y="1533849"/>
            <a:ext cx="1306682" cy="1306682"/>
          </a:xfrm>
          <a:prstGeom prst="ellipse">
            <a:avLst/>
          </a:prstGeom>
          <a:solidFill>
            <a:schemeClr val="accent1"/>
          </a:solidFill>
          <a:ln w="762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13"/>
              <a:buFont typeface="Arial"/>
              <a:buNone/>
            </a:pPr>
            <a:endParaRPr sz="1013" b="0" i="0" u="none" strike="noStrike" cap="none">
              <a:solidFill>
                <a:schemeClr val="lt1"/>
              </a:solidFill>
              <a:latin typeface="Arial"/>
              <a:ea typeface="Arial"/>
              <a:cs typeface="Arial"/>
              <a:sym typeface="Arial"/>
            </a:endParaRPr>
          </a:p>
        </p:txBody>
      </p:sp>
      <p:sp>
        <p:nvSpPr>
          <p:cNvPr id="246" name="Google Shape;246;p35"/>
          <p:cNvSpPr>
            <a:spLocks noGrp="1"/>
          </p:cNvSpPr>
          <p:nvPr>
            <p:ph type="pic" idx="7"/>
          </p:nvPr>
        </p:nvSpPr>
        <p:spPr>
          <a:xfrm>
            <a:off x="7105205" y="1733763"/>
            <a:ext cx="886809" cy="916969"/>
          </a:xfrm>
          <a:prstGeom prst="rect">
            <a:avLst/>
          </a:prstGeom>
          <a:noFill/>
          <a:ln>
            <a:noFill/>
          </a:ln>
        </p:spPr>
      </p:sp>
      <p:sp>
        <p:nvSpPr>
          <p:cNvPr id="247" name="Google Shape;247;p35"/>
          <p:cNvSpPr txBox="1">
            <a:spLocks noGrp="1"/>
          </p:cNvSpPr>
          <p:nvPr>
            <p:ph type="body" idx="8"/>
          </p:nvPr>
        </p:nvSpPr>
        <p:spPr>
          <a:xfrm>
            <a:off x="6660475" y="3054793"/>
            <a:ext cx="1769150" cy="565952"/>
          </a:xfrm>
          <a:prstGeom prst="rect">
            <a:avLst/>
          </a:prstGeom>
          <a:noFill/>
          <a:ln>
            <a:noFill/>
          </a:ln>
        </p:spPr>
        <p:txBody>
          <a:bodyPr spcFirstLastPara="1" wrap="square" lIns="0" tIns="0" rIns="0" bIns="0" anchor="t" anchorCtr="0">
            <a:normAutofit/>
          </a:bodyPr>
          <a:lstStyle>
            <a:lvl1pPr marL="457200" lvl="0" indent="-228600" algn="ctr">
              <a:lnSpc>
                <a:spcPct val="100000"/>
              </a:lnSpc>
              <a:spcBef>
                <a:spcPts val="1800"/>
              </a:spcBef>
              <a:spcAft>
                <a:spcPts val="0"/>
              </a:spcAft>
              <a:buClr>
                <a:schemeClr val="dk1"/>
              </a:buClr>
              <a:buSzPts val="1710"/>
              <a:buFont typeface="Arial"/>
              <a:buNone/>
              <a:defRPr sz="1800" b="1">
                <a:latin typeface="Arial"/>
                <a:ea typeface="Arial"/>
                <a:cs typeface="Arial"/>
                <a:sym typeface="Arial"/>
              </a:defRPr>
            </a:lvl1pPr>
            <a:lvl2pPr marL="914400" lvl="1" indent="-228600" algn="l">
              <a:lnSpc>
                <a:spcPct val="100000"/>
              </a:lnSpc>
              <a:spcBef>
                <a:spcPts val="600"/>
              </a:spcBef>
              <a:spcAft>
                <a:spcPts val="0"/>
              </a:spcAft>
              <a:buClr>
                <a:schemeClr val="dk2"/>
              </a:buClr>
              <a:buSzPts val="2000"/>
              <a:buFont typeface="Arial"/>
              <a:buNone/>
              <a:defRPr>
                <a:latin typeface="Roboto"/>
                <a:ea typeface="Roboto"/>
                <a:cs typeface="Roboto"/>
                <a:sym typeface="Roboto"/>
              </a:defRPr>
            </a:lvl2pPr>
            <a:lvl3pPr marL="1371600" lvl="2" indent="-228600" algn="l">
              <a:lnSpc>
                <a:spcPct val="100000"/>
              </a:lnSpc>
              <a:spcBef>
                <a:spcPts val="375"/>
              </a:spcBef>
              <a:spcAft>
                <a:spcPts val="0"/>
              </a:spcAft>
              <a:buClr>
                <a:schemeClr val="dk2"/>
              </a:buClr>
              <a:buSzPts val="2000"/>
              <a:buFont typeface="Arial"/>
              <a:buNone/>
              <a:defRPr>
                <a:latin typeface="Roboto"/>
                <a:ea typeface="Roboto"/>
                <a:cs typeface="Roboto"/>
                <a:sym typeface="Roboto"/>
              </a:defRPr>
            </a:lvl3pPr>
            <a:lvl4pPr marL="1828800" lvl="3" indent="-228600" algn="l">
              <a:lnSpc>
                <a:spcPct val="100000"/>
              </a:lnSpc>
              <a:spcBef>
                <a:spcPts val="375"/>
              </a:spcBef>
              <a:spcAft>
                <a:spcPts val="0"/>
              </a:spcAft>
              <a:buClr>
                <a:schemeClr val="dk2"/>
              </a:buClr>
              <a:buSzPts val="1800"/>
              <a:buFont typeface="Arial"/>
              <a:buNone/>
              <a:defRPr>
                <a:latin typeface="Roboto"/>
                <a:ea typeface="Roboto"/>
                <a:cs typeface="Roboto"/>
                <a:sym typeface="Roboto"/>
              </a:defRPr>
            </a:lvl4pPr>
            <a:lvl5pPr marL="2286000" lvl="4" indent="-228600" algn="l">
              <a:lnSpc>
                <a:spcPct val="100000"/>
              </a:lnSpc>
              <a:spcBef>
                <a:spcPts val="1200"/>
              </a:spcBef>
              <a:spcAft>
                <a:spcPts val="0"/>
              </a:spcAft>
              <a:buClr>
                <a:schemeClr val="dk2"/>
              </a:buClr>
              <a:buSzPts val="2800"/>
              <a:buFont typeface="Arial"/>
              <a:buNone/>
              <a:defRPr>
                <a:latin typeface="Roboto"/>
                <a:ea typeface="Roboto"/>
                <a:cs typeface="Roboto"/>
                <a:sym typeface="Roboto"/>
              </a:defRPr>
            </a:lvl5pPr>
            <a:lvl6pPr marL="2743200" lvl="5" indent="-228600" algn="l">
              <a:lnSpc>
                <a:spcPct val="100000"/>
              </a:lnSpc>
              <a:spcBef>
                <a:spcPts val="1200"/>
              </a:spcBef>
              <a:spcAft>
                <a:spcPts val="0"/>
              </a:spcAft>
              <a:buClr>
                <a:schemeClr val="dk2"/>
              </a:buClr>
              <a:buSzPts val="1800"/>
              <a:buNone/>
              <a:defRPr/>
            </a:lvl6pPr>
            <a:lvl7pPr marL="3200400" lvl="6" indent="-331470" algn="l">
              <a:lnSpc>
                <a:spcPct val="100000"/>
              </a:lnSpc>
              <a:spcBef>
                <a:spcPts val="375"/>
              </a:spcBef>
              <a:spcAft>
                <a:spcPts val="0"/>
              </a:spcAft>
              <a:buSzPts val="1620"/>
              <a:buChar char="▷"/>
              <a:defRPr/>
            </a:lvl7pPr>
            <a:lvl8pPr marL="3657600" lvl="7" indent="-354329" algn="l">
              <a:lnSpc>
                <a:spcPct val="100000"/>
              </a:lnSpc>
              <a:spcBef>
                <a:spcPts val="375"/>
              </a:spcBef>
              <a:spcAft>
                <a:spcPts val="0"/>
              </a:spcAft>
              <a:buSzPts val="1980"/>
              <a:buChar char="o"/>
              <a:defRPr/>
            </a:lvl8pPr>
            <a:lvl9pPr marL="4114800" lvl="8" indent="-342900" algn="l">
              <a:lnSpc>
                <a:spcPct val="100000"/>
              </a:lnSpc>
              <a:spcBef>
                <a:spcPts val="375"/>
              </a:spcBef>
              <a:spcAft>
                <a:spcPts val="0"/>
              </a:spcAft>
              <a:buSzPts val="1800"/>
              <a:buChar char="→"/>
              <a:defRPr/>
            </a:lvl9pPr>
          </a:lstStyle>
          <a:p>
            <a:endParaRPr/>
          </a:p>
        </p:txBody>
      </p:sp>
      <p:sp>
        <p:nvSpPr>
          <p:cNvPr id="248" name="Google Shape;248;p35"/>
          <p:cNvSpPr/>
          <p:nvPr/>
        </p:nvSpPr>
        <p:spPr>
          <a:xfrm>
            <a:off x="-37706" y="4690036"/>
            <a:ext cx="9181706" cy="468489"/>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249" name="Google Shape;249;p35"/>
          <p:cNvSpPr txBox="1">
            <a:spLocks noGrp="1"/>
          </p:cNvSpPr>
          <p:nvPr>
            <p:ph type="sldNum" idx="12"/>
          </p:nvPr>
        </p:nvSpPr>
        <p:spPr>
          <a:xfrm>
            <a:off x="8829892" y="4782557"/>
            <a:ext cx="236889"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50" name="Google Shape;250;p35"/>
          <p:cNvSpPr txBox="1">
            <a:spLocks noGrp="1"/>
          </p:cNvSpPr>
          <p:nvPr>
            <p:ph type="ftr" idx="11"/>
          </p:nvPr>
        </p:nvSpPr>
        <p:spPr>
          <a:xfrm>
            <a:off x="1399032" y="4736007"/>
            <a:ext cx="5805898"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9pPr>
          </a:lstStyle>
          <a:p>
            <a:endParaRPr/>
          </a:p>
        </p:txBody>
      </p:sp>
      <p:pic>
        <p:nvPicPr>
          <p:cNvPr id="251" name="Google Shape;251;p35"/>
          <p:cNvPicPr preferRelativeResize="0"/>
          <p:nvPr/>
        </p:nvPicPr>
        <p:blipFill rotWithShape="1">
          <a:blip r:embed="rId2">
            <a:alphaModFix/>
          </a:blip>
          <a:srcRect/>
          <a:stretch/>
        </p:blipFill>
        <p:spPr>
          <a:xfrm>
            <a:off x="393192" y="4413817"/>
            <a:ext cx="737480" cy="737480"/>
          </a:xfrm>
          <a:prstGeom prst="rect">
            <a:avLst/>
          </a:prstGeom>
          <a:noFill/>
          <a:ln>
            <a:noFill/>
          </a:ln>
        </p:spPr>
      </p:pic>
      <p:sp>
        <p:nvSpPr>
          <p:cNvPr id="252" name="Google Shape;252;p35"/>
          <p:cNvSpPr txBox="1">
            <a:spLocks noGrp="1"/>
          </p:cNvSpPr>
          <p:nvPr>
            <p:ph type="title"/>
          </p:nvPr>
        </p:nvSpPr>
        <p:spPr>
          <a:xfrm>
            <a:off x="393192" y="273844"/>
            <a:ext cx="8356154" cy="399137"/>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3000"/>
              <a:buFont typeface="Franklin Gothic"/>
              <a:buNone/>
              <a:defRPr sz="3000" b="1" i="0">
                <a:latin typeface="Franklin Gothic"/>
                <a:ea typeface="Franklin Gothic"/>
                <a:cs typeface="Franklin Gothic"/>
                <a:sym typeface="Franklin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3" name="Google Shape;253;p35"/>
          <p:cNvSpPr txBox="1">
            <a:spLocks noGrp="1"/>
          </p:cNvSpPr>
          <p:nvPr>
            <p:ph type="subTitle" idx="9"/>
          </p:nvPr>
        </p:nvSpPr>
        <p:spPr>
          <a:xfrm>
            <a:off x="393192" y="736882"/>
            <a:ext cx="8356154" cy="306692"/>
          </a:xfrm>
          <a:prstGeom prst="rect">
            <a:avLst/>
          </a:prstGeom>
          <a:noFill/>
          <a:ln>
            <a:noFill/>
          </a:ln>
        </p:spPr>
        <p:txBody>
          <a:bodyPr spcFirstLastPara="1" wrap="square" lIns="0" tIns="0" rIns="0" bIns="0" anchor="t" anchorCtr="0">
            <a:noAutofit/>
          </a:bodyPr>
          <a:lstStyle>
            <a:lvl1pPr lvl="0" algn="l">
              <a:lnSpc>
                <a:spcPct val="100000"/>
              </a:lnSpc>
              <a:spcBef>
                <a:spcPts val="300"/>
              </a:spcBef>
              <a:spcAft>
                <a:spcPts val="0"/>
              </a:spcAft>
              <a:buClr>
                <a:schemeClr val="dk1"/>
              </a:buClr>
              <a:buSzPts val="2400"/>
              <a:buNone/>
              <a:defRPr sz="2400" b="0" i="0">
                <a:solidFill>
                  <a:schemeClr val="dk1"/>
                </a:solidFill>
                <a:latin typeface="Libre Franklin Medium"/>
                <a:ea typeface="Libre Franklin Medium"/>
                <a:cs typeface="Libre Franklin Medium"/>
                <a:sym typeface="Libre Franklin Medium"/>
              </a:defRPr>
            </a:lvl1pPr>
            <a:lvl2pPr lvl="1" algn="ctr">
              <a:lnSpc>
                <a:spcPct val="100000"/>
              </a:lnSpc>
              <a:spcBef>
                <a:spcPts val="375"/>
              </a:spcBef>
              <a:spcAft>
                <a:spcPts val="0"/>
              </a:spcAft>
              <a:buSzPts val="1200"/>
              <a:buNone/>
              <a:defRPr sz="1500"/>
            </a:lvl2pPr>
            <a:lvl3pPr lvl="2" algn="ctr">
              <a:lnSpc>
                <a:spcPct val="100000"/>
              </a:lnSpc>
              <a:spcBef>
                <a:spcPts val="375"/>
              </a:spcBef>
              <a:spcAft>
                <a:spcPts val="0"/>
              </a:spcAft>
              <a:buSzPts val="1350"/>
              <a:buNone/>
              <a:defRPr sz="1350"/>
            </a:lvl3pPr>
            <a:lvl4pPr lvl="3" algn="ctr">
              <a:lnSpc>
                <a:spcPct val="100000"/>
              </a:lnSpc>
              <a:spcBef>
                <a:spcPts val="375"/>
              </a:spcBef>
              <a:spcAft>
                <a:spcPts val="0"/>
              </a:spcAft>
              <a:buSzPts val="1200"/>
              <a:buNone/>
              <a:defRPr sz="1200"/>
            </a:lvl4pPr>
            <a:lvl5pPr lvl="4" algn="ctr">
              <a:lnSpc>
                <a:spcPct val="100000"/>
              </a:lnSpc>
              <a:spcBef>
                <a:spcPts val="1200"/>
              </a:spcBef>
              <a:spcAft>
                <a:spcPts val="0"/>
              </a:spcAft>
              <a:buClr>
                <a:schemeClr val="accent5"/>
              </a:buClr>
              <a:buSzPts val="1200"/>
              <a:buNone/>
              <a:defRPr sz="1200"/>
            </a:lvl5pPr>
            <a:lvl6pPr lvl="5" algn="ctr">
              <a:lnSpc>
                <a:spcPct val="100000"/>
              </a:lnSpc>
              <a:spcBef>
                <a:spcPts val="1200"/>
              </a:spcBef>
              <a:spcAft>
                <a:spcPts val="0"/>
              </a:spcAft>
              <a:buClr>
                <a:schemeClr val="dk2"/>
              </a:buClr>
              <a:buSzPts val="1200"/>
              <a:buNone/>
              <a:defRPr sz="1200"/>
            </a:lvl6pPr>
            <a:lvl7pPr lvl="6" algn="ctr">
              <a:lnSpc>
                <a:spcPct val="100000"/>
              </a:lnSpc>
              <a:spcBef>
                <a:spcPts val="375"/>
              </a:spcBef>
              <a:spcAft>
                <a:spcPts val="0"/>
              </a:spcAft>
              <a:buSzPts val="1080"/>
              <a:buNone/>
              <a:defRPr sz="1200"/>
            </a:lvl7pPr>
            <a:lvl8pPr lvl="7" algn="ctr">
              <a:lnSpc>
                <a:spcPct val="100000"/>
              </a:lnSpc>
              <a:spcBef>
                <a:spcPts val="375"/>
              </a:spcBef>
              <a:spcAft>
                <a:spcPts val="0"/>
              </a:spcAft>
              <a:buSzPts val="1320"/>
              <a:buNone/>
              <a:defRPr sz="1200"/>
            </a:lvl8pPr>
            <a:lvl9pPr lvl="8" algn="ctr">
              <a:lnSpc>
                <a:spcPct val="100000"/>
              </a:lnSpc>
              <a:spcBef>
                <a:spcPts val="375"/>
              </a:spcBef>
              <a:spcAft>
                <a:spcPts val="0"/>
              </a:spcAft>
              <a:buSzPts val="1200"/>
              <a:buNone/>
              <a:defRPr sz="1200"/>
            </a:lvl9pPr>
          </a:lstStyle>
          <a:p>
            <a:endParaRPr/>
          </a:p>
        </p:txBody>
      </p:sp>
    </p:spTree>
    <p:extLst>
      <p:ext uri="{BB962C8B-B14F-4D97-AF65-F5344CB8AC3E}">
        <p14:creationId xmlns:p14="http://schemas.microsoft.com/office/powerpoint/2010/main" val="3805590931"/>
      </p:ext>
    </p:extLst>
  </p:cSld>
  <p:clrMapOvr>
    <a:masterClrMapping/>
  </p:clrMapOvr>
  <p:extLst>
    <p:ext uri="{DCECCB84-F9BA-43D5-87BE-67443E8EF086}">
      <p15:sldGuideLst xmlns:p15="http://schemas.microsoft.com/office/powerpoint/2012/main">
        <p15:guide id="1" orient="horz" pos="2400">
          <p15:clr>
            <a:srgbClr val="FBAE40"/>
          </p15:clr>
        </p15:guide>
        <p15:guide id="2" pos="598">
          <p15:clr>
            <a:srgbClr val="FBAE40"/>
          </p15:clr>
        </p15:guide>
        <p15:guide id="3" pos="7080">
          <p15:clr>
            <a:srgbClr val="FBAE40"/>
          </p15:clr>
        </p15:guide>
        <p15:guide id="4" pos="3840">
          <p15:clr>
            <a:srgbClr val="FBAE40"/>
          </p15:clr>
        </p15:guide>
        <p15:guide id="5" orient="horz" pos="1054">
          <p15:clr>
            <a:srgbClr val="FBAE40"/>
          </p15:clr>
        </p15:guide>
        <p15:guide id="6" orient="horz" pos="3744">
          <p15:clr>
            <a:srgbClr val="FBAE40"/>
          </p15:clr>
        </p15:guide>
        <p15:guide id="7" orient="horz" pos="697">
          <p15:clr>
            <a:srgbClr val="FBAE40"/>
          </p15:clr>
        </p15:guide>
      </p15:sldGuideLst>
    </p:ext>
  </p:extLst>
</p:sldLayout>
</file>

<file path=ppt/slideLayouts/slideLayout126.xml><?xml version="1.0" encoding="utf-8"?>
<p:sldLayout xmlns:a="http://schemas.openxmlformats.org/drawingml/2006/main" xmlns:r="http://schemas.openxmlformats.org/officeDocument/2006/relationships" xmlns:p="http://schemas.openxmlformats.org/presentationml/2006/main" matchingName="Five Column Icon Layout">
  <p:cSld name="Five Column Icon Layout">
    <p:spTree>
      <p:nvGrpSpPr>
        <p:cNvPr id="1" name="Shape 254"/>
        <p:cNvGrpSpPr/>
        <p:nvPr/>
      </p:nvGrpSpPr>
      <p:grpSpPr>
        <a:xfrm>
          <a:off x="0" y="0"/>
          <a:ext cx="0" cy="0"/>
          <a:chOff x="0" y="0"/>
          <a:chExt cx="0" cy="0"/>
        </a:xfrm>
      </p:grpSpPr>
      <p:cxnSp>
        <p:nvCxnSpPr>
          <p:cNvPr id="255" name="Google Shape;255;p36"/>
          <p:cNvCxnSpPr/>
          <p:nvPr/>
        </p:nvCxnSpPr>
        <p:spPr>
          <a:xfrm>
            <a:off x="1284348" y="2191395"/>
            <a:ext cx="6847530" cy="0"/>
          </a:xfrm>
          <a:prstGeom prst="straightConnector1">
            <a:avLst/>
          </a:prstGeom>
          <a:noFill/>
          <a:ln w="76200" cap="flat" cmpd="sng">
            <a:solidFill>
              <a:schemeClr val="dk1"/>
            </a:solidFill>
            <a:prstDash val="solid"/>
            <a:miter lim="800000"/>
            <a:headEnd type="none" w="sm" len="sm"/>
            <a:tailEnd type="none" w="sm" len="sm"/>
          </a:ln>
        </p:spPr>
      </p:cxnSp>
      <p:sp>
        <p:nvSpPr>
          <p:cNvPr id="256" name="Google Shape;256;p36"/>
          <p:cNvSpPr/>
          <p:nvPr/>
        </p:nvSpPr>
        <p:spPr>
          <a:xfrm>
            <a:off x="395785" y="1594243"/>
            <a:ext cx="1195943" cy="1195943"/>
          </a:xfrm>
          <a:prstGeom prst="ellipse">
            <a:avLst/>
          </a:prstGeom>
          <a:solidFill>
            <a:schemeClr val="accent1"/>
          </a:solidFill>
          <a:ln w="762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13"/>
              <a:buFont typeface="Arial"/>
              <a:buNone/>
            </a:pPr>
            <a:endParaRPr sz="1013" b="0" i="0" u="none" strike="noStrike" cap="none">
              <a:solidFill>
                <a:schemeClr val="lt1"/>
              </a:solidFill>
              <a:latin typeface="Arial"/>
              <a:ea typeface="Arial"/>
              <a:cs typeface="Arial"/>
              <a:sym typeface="Arial"/>
            </a:endParaRPr>
          </a:p>
        </p:txBody>
      </p:sp>
      <p:sp>
        <p:nvSpPr>
          <p:cNvPr id="257" name="Google Shape;257;p36"/>
          <p:cNvSpPr>
            <a:spLocks noGrp="1"/>
          </p:cNvSpPr>
          <p:nvPr>
            <p:ph type="pic" idx="2"/>
          </p:nvPr>
        </p:nvSpPr>
        <p:spPr>
          <a:xfrm>
            <a:off x="607469" y="1802623"/>
            <a:ext cx="772575" cy="814869"/>
          </a:xfrm>
          <a:prstGeom prst="rect">
            <a:avLst/>
          </a:prstGeom>
          <a:noFill/>
          <a:ln>
            <a:noFill/>
          </a:ln>
        </p:spPr>
      </p:sp>
      <p:sp>
        <p:nvSpPr>
          <p:cNvPr id="258" name="Google Shape;258;p36"/>
          <p:cNvSpPr txBox="1">
            <a:spLocks noGrp="1"/>
          </p:cNvSpPr>
          <p:nvPr>
            <p:ph type="body" idx="1"/>
          </p:nvPr>
        </p:nvSpPr>
        <p:spPr>
          <a:xfrm>
            <a:off x="393192" y="3058998"/>
            <a:ext cx="1201128" cy="565952"/>
          </a:xfrm>
          <a:prstGeom prst="rect">
            <a:avLst/>
          </a:prstGeom>
          <a:noFill/>
          <a:ln>
            <a:noFill/>
          </a:ln>
        </p:spPr>
        <p:txBody>
          <a:bodyPr spcFirstLastPara="1" wrap="square" lIns="0" tIns="0" rIns="0" bIns="0" anchor="t" anchorCtr="0">
            <a:normAutofit/>
          </a:bodyPr>
          <a:lstStyle>
            <a:lvl1pPr marL="457200" lvl="0" indent="-228600" algn="ctr">
              <a:lnSpc>
                <a:spcPct val="100000"/>
              </a:lnSpc>
              <a:spcBef>
                <a:spcPts val="1800"/>
              </a:spcBef>
              <a:spcAft>
                <a:spcPts val="0"/>
              </a:spcAft>
              <a:buClr>
                <a:schemeClr val="dk1"/>
              </a:buClr>
              <a:buSzPts val="1330"/>
              <a:buFont typeface="Arial"/>
              <a:buNone/>
              <a:defRPr sz="1400" b="1">
                <a:latin typeface="Arial"/>
                <a:ea typeface="Arial"/>
                <a:cs typeface="Arial"/>
                <a:sym typeface="Arial"/>
              </a:defRPr>
            </a:lvl1pPr>
            <a:lvl2pPr marL="914400" lvl="1" indent="-228600" algn="l">
              <a:lnSpc>
                <a:spcPct val="100000"/>
              </a:lnSpc>
              <a:spcBef>
                <a:spcPts val="600"/>
              </a:spcBef>
              <a:spcAft>
                <a:spcPts val="0"/>
              </a:spcAft>
              <a:buClr>
                <a:schemeClr val="dk2"/>
              </a:buClr>
              <a:buSzPts val="2000"/>
              <a:buFont typeface="Arial"/>
              <a:buNone/>
              <a:defRPr>
                <a:latin typeface="Roboto"/>
                <a:ea typeface="Roboto"/>
                <a:cs typeface="Roboto"/>
                <a:sym typeface="Roboto"/>
              </a:defRPr>
            </a:lvl2pPr>
            <a:lvl3pPr marL="1371600" lvl="2" indent="-228600" algn="l">
              <a:lnSpc>
                <a:spcPct val="100000"/>
              </a:lnSpc>
              <a:spcBef>
                <a:spcPts val="375"/>
              </a:spcBef>
              <a:spcAft>
                <a:spcPts val="0"/>
              </a:spcAft>
              <a:buClr>
                <a:schemeClr val="dk2"/>
              </a:buClr>
              <a:buSzPts val="2000"/>
              <a:buFont typeface="Arial"/>
              <a:buNone/>
              <a:defRPr>
                <a:latin typeface="Roboto"/>
                <a:ea typeface="Roboto"/>
                <a:cs typeface="Roboto"/>
                <a:sym typeface="Roboto"/>
              </a:defRPr>
            </a:lvl3pPr>
            <a:lvl4pPr marL="1828800" lvl="3" indent="-228600" algn="l">
              <a:lnSpc>
                <a:spcPct val="100000"/>
              </a:lnSpc>
              <a:spcBef>
                <a:spcPts val="375"/>
              </a:spcBef>
              <a:spcAft>
                <a:spcPts val="0"/>
              </a:spcAft>
              <a:buClr>
                <a:schemeClr val="dk2"/>
              </a:buClr>
              <a:buSzPts val="1800"/>
              <a:buFont typeface="Arial"/>
              <a:buNone/>
              <a:defRPr>
                <a:latin typeface="Roboto"/>
                <a:ea typeface="Roboto"/>
                <a:cs typeface="Roboto"/>
                <a:sym typeface="Roboto"/>
              </a:defRPr>
            </a:lvl4pPr>
            <a:lvl5pPr marL="2286000" lvl="4" indent="-228600" algn="l">
              <a:lnSpc>
                <a:spcPct val="100000"/>
              </a:lnSpc>
              <a:spcBef>
                <a:spcPts val="1200"/>
              </a:spcBef>
              <a:spcAft>
                <a:spcPts val="0"/>
              </a:spcAft>
              <a:buClr>
                <a:schemeClr val="dk2"/>
              </a:buClr>
              <a:buSzPts val="2800"/>
              <a:buFont typeface="Arial"/>
              <a:buNone/>
              <a:defRPr>
                <a:latin typeface="Roboto"/>
                <a:ea typeface="Roboto"/>
                <a:cs typeface="Roboto"/>
                <a:sym typeface="Roboto"/>
              </a:defRPr>
            </a:lvl5pPr>
            <a:lvl6pPr marL="2743200" lvl="5" indent="-228600" algn="l">
              <a:lnSpc>
                <a:spcPct val="100000"/>
              </a:lnSpc>
              <a:spcBef>
                <a:spcPts val="1200"/>
              </a:spcBef>
              <a:spcAft>
                <a:spcPts val="0"/>
              </a:spcAft>
              <a:buClr>
                <a:schemeClr val="dk2"/>
              </a:buClr>
              <a:buSzPts val="1800"/>
              <a:buNone/>
              <a:defRPr/>
            </a:lvl6pPr>
            <a:lvl7pPr marL="3200400" lvl="6" indent="-331470" algn="l">
              <a:lnSpc>
                <a:spcPct val="100000"/>
              </a:lnSpc>
              <a:spcBef>
                <a:spcPts val="375"/>
              </a:spcBef>
              <a:spcAft>
                <a:spcPts val="0"/>
              </a:spcAft>
              <a:buSzPts val="1620"/>
              <a:buChar char="▷"/>
              <a:defRPr/>
            </a:lvl7pPr>
            <a:lvl8pPr marL="3657600" lvl="7" indent="-354329" algn="l">
              <a:lnSpc>
                <a:spcPct val="100000"/>
              </a:lnSpc>
              <a:spcBef>
                <a:spcPts val="375"/>
              </a:spcBef>
              <a:spcAft>
                <a:spcPts val="0"/>
              </a:spcAft>
              <a:buSzPts val="1980"/>
              <a:buChar char="o"/>
              <a:defRPr/>
            </a:lvl8pPr>
            <a:lvl9pPr marL="4114800" lvl="8" indent="-342900" algn="l">
              <a:lnSpc>
                <a:spcPct val="100000"/>
              </a:lnSpc>
              <a:spcBef>
                <a:spcPts val="375"/>
              </a:spcBef>
              <a:spcAft>
                <a:spcPts val="0"/>
              </a:spcAft>
              <a:buSzPts val="1800"/>
              <a:buChar char="→"/>
              <a:defRPr/>
            </a:lvl9pPr>
          </a:lstStyle>
          <a:p>
            <a:endParaRPr/>
          </a:p>
        </p:txBody>
      </p:sp>
      <p:sp>
        <p:nvSpPr>
          <p:cNvPr id="259" name="Google Shape;259;p36"/>
          <p:cNvSpPr/>
          <p:nvPr/>
        </p:nvSpPr>
        <p:spPr>
          <a:xfrm>
            <a:off x="3979497" y="1603158"/>
            <a:ext cx="1195943" cy="1195943"/>
          </a:xfrm>
          <a:prstGeom prst="ellipse">
            <a:avLst/>
          </a:prstGeom>
          <a:solidFill>
            <a:schemeClr val="accent1"/>
          </a:solidFill>
          <a:ln w="762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13"/>
              <a:buFont typeface="Arial"/>
              <a:buNone/>
            </a:pPr>
            <a:endParaRPr sz="1013" b="0" i="0" u="none" strike="noStrike" cap="none">
              <a:solidFill>
                <a:schemeClr val="lt1"/>
              </a:solidFill>
              <a:latin typeface="Arial"/>
              <a:ea typeface="Arial"/>
              <a:cs typeface="Arial"/>
              <a:sym typeface="Arial"/>
            </a:endParaRPr>
          </a:p>
        </p:txBody>
      </p:sp>
      <p:sp>
        <p:nvSpPr>
          <p:cNvPr id="260" name="Google Shape;260;p36"/>
          <p:cNvSpPr>
            <a:spLocks noGrp="1"/>
          </p:cNvSpPr>
          <p:nvPr>
            <p:ph type="pic" idx="3"/>
          </p:nvPr>
        </p:nvSpPr>
        <p:spPr>
          <a:xfrm>
            <a:off x="4191181" y="1784484"/>
            <a:ext cx="772575" cy="814869"/>
          </a:xfrm>
          <a:prstGeom prst="rect">
            <a:avLst/>
          </a:prstGeom>
          <a:noFill/>
          <a:ln>
            <a:noFill/>
          </a:ln>
        </p:spPr>
      </p:sp>
      <p:sp>
        <p:nvSpPr>
          <p:cNvPr id="261" name="Google Shape;261;p36"/>
          <p:cNvSpPr txBox="1">
            <a:spLocks noGrp="1"/>
          </p:cNvSpPr>
          <p:nvPr>
            <p:ph type="body" idx="4"/>
          </p:nvPr>
        </p:nvSpPr>
        <p:spPr>
          <a:xfrm>
            <a:off x="3964211" y="3080595"/>
            <a:ext cx="1201128" cy="565952"/>
          </a:xfrm>
          <a:prstGeom prst="rect">
            <a:avLst/>
          </a:prstGeom>
          <a:noFill/>
          <a:ln>
            <a:noFill/>
          </a:ln>
        </p:spPr>
        <p:txBody>
          <a:bodyPr spcFirstLastPara="1" wrap="square" lIns="0" tIns="0" rIns="0" bIns="0" anchor="t" anchorCtr="0">
            <a:normAutofit/>
          </a:bodyPr>
          <a:lstStyle>
            <a:lvl1pPr marL="457200" lvl="0" indent="-228600" algn="ctr">
              <a:lnSpc>
                <a:spcPct val="100000"/>
              </a:lnSpc>
              <a:spcBef>
                <a:spcPts val="1800"/>
              </a:spcBef>
              <a:spcAft>
                <a:spcPts val="0"/>
              </a:spcAft>
              <a:buClr>
                <a:schemeClr val="dk1"/>
              </a:buClr>
              <a:buSzPts val="1330"/>
              <a:buFont typeface="Arial"/>
              <a:buNone/>
              <a:defRPr sz="1400" b="1">
                <a:latin typeface="Arial"/>
                <a:ea typeface="Arial"/>
                <a:cs typeface="Arial"/>
                <a:sym typeface="Arial"/>
              </a:defRPr>
            </a:lvl1pPr>
            <a:lvl2pPr marL="914400" lvl="1" indent="-228600" algn="l">
              <a:lnSpc>
                <a:spcPct val="100000"/>
              </a:lnSpc>
              <a:spcBef>
                <a:spcPts val="600"/>
              </a:spcBef>
              <a:spcAft>
                <a:spcPts val="0"/>
              </a:spcAft>
              <a:buClr>
                <a:schemeClr val="dk2"/>
              </a:buClr>
              <a:buSzPts val="2000"/>
              <a:buFont typeface="Arial"/>
              <a:buNone/>
              <a:defRPr>
                <a:latin typeface="Roboto"/>
                <a:ea typeface="Roboto"/>
                <a:cs typeface="Roboto"/>
                <a:sym typeface="Roboto"/>
              </a:defRPr>
            </a:lvl2pPr>
            <a:lvl3pPr marL="1371600" lvl="2" indent="-228600" algn="l">
              <a:lnSpc>
                <a:spcPct val="100000"/>
              </a:lnSpc>
              <a:spcBef>
                <a:spcPts val="375"/>
              </a:spcBef>
              <a:spcAft>
                <a:spcPts val="0"/>
              </a:spcAft>
              <a:buClr>
                <a:schemeClr val="dk2"/>
              </a:buClr>
              <a:buSzPts val="2000"/>
              <a:buFont typeface="Arial"/>
              <a:buNone/>
              <a:defRPr>
                <a:latin typeface="Roboto"/>
                <a:ea typeface="Roboto"/>
                <a:cs typeface="Roboto"/>
                <a:sym typeface="Roboto"/>
              </a:defRPr>
            </a:lvl3pPr>
            <a:lvl4pPr marL="1828800" lvl="3" indent="-228600" algn="l">
              <a:lnSpc>
                <a:spcPct val="100000"/>
              </a:lnSpc>
              <a:spcBef>
                <a:spcPts val="375"/>
              </a:spcBef>
              <a:spcAft>
                <a:spcPts val="0"/>
              </a:spcAft>
              <a:buClr>
                <a:schemeClr val="dk2"/>
              </a:buClr>
              <a:buSzPts val="1800"/>
              <a:buFont typeface="Arial"/>
              <a:buNone/>
              <a:defRPr>
                <a:latin typeface="Roboto"/>
                <a:ea typeface="Roboto"/>
                <a:cs typeface="Roboto"/>
                <a:sym typeface="Roboto"/>
              </a:defRPr>
            </a:lvl4pPr>
            <a:lvl5pPr marL="2286000" lvl="4" indent="-228600" algn="l">
              <a:lnSpc>
                <a:spcPct val="100000"/>
              </a:lnSpc>
              <a:spcBef>
                <a:spcPts val="1200"/>
              </a:spcBef>
              <a:spcAft>
                <a:spcPts val="0"/>
              </a:spcAft>
              <a:buClr>
                <a:schemeClr val="dk2"/>
              </a:buClr>
              <a:buSzPts val="2800"/>
              <a:buFont typeface="Arial"/>
              <a:buNone/>
              <a:defRPr>
                <a:latin typeface="Roboto"/>
                <a:ea typeface="Roboto"/>
                <a:cs typeface="Roboto"/>
                <a:sym typeface="Roboto"/>
              </a:defRPr>
            </a:lvl5pPr>
            <a:lvl6pPr marL="2743200" lvl="5" indent="-228600" algn="l">
              <a:lnSpc>
                <a:spcPct val="100000"/>
              </a:lnSpc>
              <a:spcBef>
                <a:spcPts val="1200"/>
              </a:spcBef>
              <a:spcAft>
                <a:spcPts val="0"/>
              </a:spcAft>
              <a:buClr>
                <a:schemeClr val="dk2"/>
              </a:buClr>
              <a:buSzPts val="1800"/>
              <a:buNone/>
              <a:defRPr/>
            </a:lvl6pPr>
            <a:lvl7pPr marL="3200400" lvl="6" indent="-331470" algn="l">
              <a:lnSpc>
                <a:spcPct val="100000"/>
              </a:lnSpc>
              <a:spcBef>
                <a:spcPts val="375"/>
              </a:spcBef>
              <a:spcAft>
                <a:spcPts val="0"/>
              </a:spcAft>
              <a:buSzPts val="1620"/>
              <a:buChar char="▷"/>
              <a:defRPr/>
            </a:lvl7pPr>
            <a:lvl8pPr marL="3657600" lvl="7" indent="-354329" algn="l">
              <a:lnSpc>
                <a:spcPct val="100000"/>
              </a:lnSpc>
              <a:spcBef>
                <a:spcPts val="375"/>
              </a:spcBef>
              <a:spcAft>
                <a:spcPts val="0"/>
              </a:spcAft>
              <a:buSzPts val="1980"/>
              <a:buChar char="o"/>
              <a:defRPr/>
            </a:lvl8pPr>
            <a:lvl9pPr marL="4114800" lvl="8" indent="-342900" algn="l">
              <a:lnSpc>
                <a:spcPct val="100000"/>
              </a:lnSpc>
              <a:spcBef>
                <a:spcPts val="375"/>
              </a:spcBef>
              <a:spcAft>
                <a:spcPts val="0"/>
              </a:spcAft>
              <a:buSzPts val="1800"/>
              <a:buChar char="→"/>
              <a:defRPr/>
            </a:lvl9pPr>
          </a:lstStyle>
          <a:p>
            <a:endParaRPr/>
          </a:p>
        </p:txBody>
      </p:sp>
      <p:sp>
        <p:nvSpPr>
          <p:cNvPr id="262" name="Google Shape;262;p36"/>
          <p:cNvSpPr/>
          <p:nvPr/>
        </p:nvSpPr>
        <p:spPr>
          <a:xfrm>
            <a:off x="7554865" y="1600443"/>
            <a:ext cx="1195943" cy="1195943"/>
          </a:xfrm>
          <a:prstGeom prst="ellipse">
            <a:avLst/>
          </a:prstGeom>
          <a:solidFill>
            <a:schemeClr val="accent1"/>
          </a:solidFill>
          <a:ln w="762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13"/>
              <a:buFont typeface="Arial"/>
              <a:buNone/>
            </a:pPr>
            <a:endParaRPr sz="1013" b="0" i="0" u="none" strike="noStrike" cap="none">
              <a:solidFill>
                <a:schemeClr val="lt1"/>
              </a:solidFill>
              <a:latin typeface="Arial"/>
              <a:ea typeface="Arial"/>
              <a:cs typeface="Arial"/>
              <a:sym typeface="Arial"/>
            </a:endParaRPr>
          </a:p>
        </p:txBody>
      </p:sp>
      <p:sp>
        <p:nvSpPr>
          <p:cNvPr id="263" name="Google Shape;263;p36"/>
          <p:cNvSpPr>
            <a:spLocks noGrp="1"/>
          </p:cNvSpPr>
          <p:nvPr>
            <p:ph type="pic" idx="5"/>
          </p:nvPr>
        </p:nvSpPr>
        <p:spPr>
          <a:xfrm>
            <a:off x="7740211" y="1792070"/>
            <a:ext cx="825250" cy="814869"/>
          </a:xfrm>
          <a:prstGeom prst="rect">
            <a:avLst/>
          </a:prstGeom>
          <a:noFill/>
          <a:ln>
            <a:noFill/>
          </a:ln>
        </p:spPr>
      </p:sp>
      <p:sp>
        <p:nvSpPr>
          <p:cNvPr id="264" name="Google Shape;264;p36"/>
          <p:cNvSpPr txBox="1">
            <a:spLocks noGrp="1"/>
          </p:cNvSpPr>
          <p:nvPr>
            <p:ph type="body" idx="6"/>
          </p:nvPr>
        </p:nvSpPr>
        <p:spPr>
          <a:xfrm>
            <a:off x="7543021" y="3080595"/>
            <a:ext cx="1201128" cy="565952"/>
          </a:xfrm>
          <a:prstGeom prst="rect">
            <a:avLst/>
          </a:prstGeom>
          <a:noFill/>
          <a:ln>
            <a:noFill/>
          </a:ln>
        </p:spPr>
        <p:txBody>
          <a:bodyPr spcFirstLastPara="1" wrap="square" lIns="0" tIns="0" rIns="0" bIns="0" anchor="t" anchorCtr="0">
            <a:normAutofit/>
          </a:bodyPr>
          <a:lstStyle>
            <a:lvl1pPr marL="457200" lvl="0" indent="-228600" algn="ctr">
              <a:lnSpc>
                <a:spcPct val="100000"/>
              </a:lnSpc>
              <a:spcBef>
                <a:spcPts val="1800"/>
              </a:spcBef>
              <a:spcAft>
                <a:spcPts val="0"/>
              </a:spcAft>
              <a:buClr>
                <a:schemeClr val="dk1"/>
              </a:buClr>
              <a:buSzPts val="1330"/>
              <a:buFont typeface="Arial"/>
              <a:buNone/>
              <a:defRPr sz="1400" b="1">
                <a:latin typeface="Arial"/>
                <a:ea typeface="Arial"/>
                <a:cs typeface="Arial"/>
                <a:sym typeface="Arial"/>
              </a:defRPr>
            </a:lvl1pPr>
            <a:lvl2pPr marL="914400" lvl="1" indent="-228600" algn="l">
              <a:lnSpc>
                <a:spcPct val="100000"/>
              </a:lnSpc>
              <a:spcBef>
                <a:spcPts val="600"/>
              </a:spcBef>
              <a:spcAft>
                <a:spcPts val="0"/>
              </a:spcAft>
              <a:buClr>
                <a:schemeClr val="dk2"/>
              </a:buClr>
              <a:buSzPts val="2000"/>
              <a:buFont typeface="Arial"/>
              <a:buNone/>
              <a:defRPr>
                <a:latin typeface="Roboto"/>
                <a:ea typeface="Roboto"/>
                <a:cs typeface="Roboto"/>
                <a:sym typeface="Roboto"/>
              </a:defRPr>
            </a:lvl2pPr>
            <a:lvl3pPr marL="1371600" lvl="2" indent="-228600" algn="l">
              <a:lnSpc>
                <a:spcPct val="100000"/>
              </a:lnSpc>
              <a:spcBef>
                <a:spcPts val="375"/>
              </a:spcBef>
              <a:spcAft>
                <a:spcPts val="0"/>
              </a:spcAft>
              <a:buClr>
                <a:schemeClr val="dk2"/>
              </a:buClr>
              <a:buSzPts val="2000"/>
              <a:buFont typeface="Arial"/>
              <a:buNone/>
              <a:defRPr>
                <a:latin typeface="Roboto"/>
                <a:ea typeface="Roboto"/>
                <a:cs typeface="Roboto"/>
                <a:sym typeface="Roboto"/>
              </a:defRPr>
            </a:lvl3pPr>
            <a:lvl4pPr marL="1828800" lvl="3" indent="-228600" algn="l">
              <a:lnSpc>
                <a:spcPct val="100000"/>
              </a:lnSpc>
              <a:spcBef>
                <a:spcPts val="375"/>
              </a:spcBef>
              <a:spcAft>
                <a:spcPts val="0"/>
              </a:spcAft>
              <a:buClr>
                <a:schemeClr val="dk2"/>
              </a:buClr>
              <a:buSzPts val="1800"/>
              <a:buFont typeface="Arial"/>
              <a:buNone/>
              <a:defRPr>
                <a:latin typeface="Roboto"/>
                <a:ea typeface="Roboto"/>
                <a:cs typeface="Roboto"/>
                <a:sym typeface="Roboto"/>
              </a:defRPr>
            </a:lvl4pPr>
            <a:lvl5pPr marL="2286000" lvl="4" indent="-228600" algn="l">
              <a:lnSpc>
                <a:spcPct val="100000"/>
              </a:lnSpc>
              <a:spcBef>
                <a:spcPts val="1200"/>
              </a:spcBef>
              <a:spcAft>
                <a:spcPts val="0"/>
              </a:spcAft>
              <a:buClr>
                <a:schemeClr val="dk2"/>
              </a:buClr>
              <a:buSzPts val="2800"/>
              <a:buFont typeface="Arial"/>
              <a:buNone/>
              <a:defRPr>
                <a:latin typeface="Roboto"/>
                <a:ea typeface="Roboto"/>
                <a:cs typeface="Roboto"/>
                <a:sym typeface="Roboto"/>
              </a:defRPr>
            </a:lvl5pPr>
            <a:lvl6pPr marL="2743200" lvl="5" indent="-228600" algn="l">
              <a:lnSpc>
                <a:spcPct val="100000"/>
              </a:lnSpc>
              <a:spcBef>
                <a:spcPts val="1200"/>
              </a:spcBef>
              <a:spcAft>
                <a:spcPts val="0"/>
              </a:spcAft>
              <a:buClr>
                <a:schemeClr val="dk2"/>
              </a:buClr>
              <a:buSzPts val="1800"/>
              <a:buNone/>
              <a:defRPr/>
            </a:lvl6pPr>
            <a:lvl7pPr marL="3200400" lvl="6" indent="-331470" algn="l">
              <a:lnSpc>
                <a:spcPct val="100000"/>
              </a:lnSpc>
              <a:spcBef>
                <a:spcPts val="375"/>
              </a:spcBef>
              <a:spcAft>
                <a:spcPts val="0"/>
              </a:spcAft>
              <a:buSzPts val="1620"/>
              <a:buChar char="▷"/>
              <a:defRPr/>
            </a:lvl7pPr>
            <a:lvl8pPr marL="3657600" lvl="7" indent="-354329" algn="l">
              <a:lnSpc>
                <a:spcPct val="100000"/>
              </a:lnSpc>
              <a:spcBef>
                <a:spcPts val="375"/>
              </a:spcBef>
              <a:spcAft>
                <a:spcPts val="0"/>
              </a:spcAft>
              <a:buSzPts val="1980"/>
              <a:buChar char="o"/>
              <a:defRPr/>
            </a:lvl8pPr>
            <a:lvl9pPr marL="4114800" lvl="8" indent="-342900" algn="l">
              <a:lnSpc>
                <a:spcPct val="100000"/>
              </a:lnSpc>
              <a:spcBef>
                <a:spcPts val="375"/>
              </a:spcBef>
              <a:spcAft>
                <a:spcPts val="0"/>
              </a:spcAft>
              <a:buSzPts val="1800"/>
              <a:buChar char="→"/>
              <a:defRPr/>
            </a:lvl9pPr>
          </a:lstStyle>
          <a:p>
            <a:endParaRPr/>
          </a:p>
        </p:txBody>
      </p:sp>
      <p:sp>
        <p:nvSpPr>
          <p:cNvPr id="265" name="Google Shape;265;p36"/>
          <p:cNvSpPr/>
          <p:nvPr/>
        </p:nvSpPr>
        <p:spPr>
          <a:xfrm>
            <a:off x="-37706" y="4684326"/>
            <a:ext cx="9181706" cy="468489"/>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266" name="Google Shape;266;p36"/>
          <p:cNvSpPr txBox="1">
            <a:spLocks noGrp="1"/>
          </p:cNvSpPr>
          <p:nvPr>
            <p:ph type="sldNum" idx="12"/>
          </p:nvPr>
        </p:nvSpPr>
        <p:spPr>
          <a:xfrm>
            <a:off x="8829892" y="4782557"/>
            <a:ext cx="236889"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67" name="Google Shape;267;p36"/>
          <p:cNvSpPr txBox="1">
            <a:spLocks noGrp="1"/>
          </p:cNvSpPr>
          <p:nvPr>
            <p:ph type="ftr" idx="11"/>
          </p:nvPr>
        </p:nvSpPr>
        <p:spPr>
          <a:xfrm>
            <a:off x="1399032" y="4736007"/>
            <a:ext cx="5805898"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9pPr>
          </a:lstStyle>
          <a:p>
            <a:endParaRPr/>
          </a:p>
        </p:txBody>
      </p:sp>
      <p:pic>
        <p:nvPicPr>
          <p:cNvPr id="268" name="Google Shape;268;p36"/>
          <p:cNvPicPr preferRelativeResize="0"/>
          <p:nvPr/>
        </p:nvPicPr>
        <p:blipFill rotWithShape="1">
          <a:blip r:embed="rId2">
            <a:alphaModFix/>
          </a:blip>
          <a:srcRect/>
          <a:stretch/>
        </p:blipFill>
        <p:spPr>
          <a:xfrm>
            <a:off x="393192" y="4413817"/>
            <a:ext cx="737480" cy="737480"/>
          </a:xfrm>
          <a:prstGeom prst="rect">
            <a:avLst/>
          </a:prstGeom>
          <a:noFill/>
          <a:ln>
            <a:noFill/>
          </a:ln>
        </p:spPr>
      </p:pic>
      <p:sp>
        <p:nvSpPr>
          <p:cNvPr id="269" name="Google Shape;269;p36"/>
          <p:cNvSpPr/>
          <p:nvPr/>
        </p:nvSpPr>
        <p:spPr>
          <a:xfrm>
            <a:off x="2197876" y="1614027"/>
            <a:ext cx="1195943" cy="1195943"/>
          </a:xfrm>
          <a:prstGeom prst="ellipse">
            <a:avLst/>
          </a:prstGeom>
          <a:solidFill>
            <a:schemeClr val="accent1"/>
          </a:solidFill>
          <a:ln w="762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13"/>
              <a:buFont typeface="Arial"/>
              <a:buNone/>
            </a:pPr>
            <a:endParaRPr sz="1013" b="0" i="0" u="none" strike="noStrike" cap="none">
              <a:solidFill>
                <a:schemeClr val="lt1"/>
              </a:solidFill>
              <a:latin typeface="Arial"/>
              <a:ea typeface="Arial"/>
              <a:cs typeface="Arial"/>
              <a:sym typeface="Arial"/>
            </a:endParaRPr>
          </a:p>
        </p:txBody>
      </p:sp>
      <p:sp>
        <p:nvSpPr>
          <p:cNvPr id="270" name="Google Shape;270;p36"/>
          <p:cNvSpPr>
            <a:spLocks noGrp="1"/>
          </p:cNvSpPr>
          <p:nvPr>
            <p:ph type="pic" idx="7"/>
          </p:nvPr>
        </p:nvSpPr>
        <p:spPr>
          <a:xfrm>
            <a:off x="2409560" y="1795353"/>
            <a:ext cx="772575" cy="814869"/>
          </a:xfrm>
          <a:prstGeom prst="rect">
            <a:avLst/>
          </a:prstGeom>
          <a:noFill/>
          <a:ln>
            <a:noFill/>
          </a:ln>
        </p:spPr>
      </p:sp>
      <p:sp>
        <p:nvSpPr>
          <p:cNvPr id="271" name="Google Shape;271;p36"/>
          <p:cNvSpPr txBox="1">
            <a:spLocks noGrp="1"/>
          </p:cNvSpPr>
          <p:nvPr>
            <p:ph type="body" idx="8"/>
          </p:nvPr>
        </p:nvSpPr>
        <p:spPr>
          <a:xfrm>
            <a:off x="2182590" y="3091464"/>
            <a:ext cx="1201128" cy="565952"/>
          </a:xfrm>
          <a:prstGeom prst="rect">
            <a:avLst/>
          </a:prstGeom>
          <a:noFill/>
          <a:ln>
            <a:noFill/>
          </a:ln>
        </p:spPr>
        <p:txBody>
          <a:bodyPr spcFirstLastPara="1" wrap="square" lIns="0" tIns="0" rIns="0" bIns="0" anchor="t" anchorCtr="0">
            <a:normAutofit/>
          </a:bodyPr>
          <a:lstStyle>
            <a:lvl1pPr marL="457200" lvl="0" indent="-228600" algn="ctr">
              <a:lnSpc>
                <a:spcPct val="100000"/>
              </a:lnSpc>
              <a:spcBef>
                <a:spcPts val="1800"/>
              </a:spcBef>
              <a:spcAft>
                <a:spcPts val="0"/>
              </a:spcAft>
              <a:buClr>
                <a:schemeClr val="dk1"/>
              </a:buClr>
              <a:buSzPts val="1330"/>
              <a:buFont typeface="Arial"/>
              <a:buNone/>
              <a:defRPr sz="1400" b="1">
                <a:latin typeface="Arial"/>
                <a:ea typeface="Arial"/>
                <a:cs typeface="Arial"/>
                <a:sym typeface="Arial"/>
              </a:defRPr>
            </a:lvl1pPr>
            <a:lvl2pPr marL="914400" lvl="1" indent="-228600" algn="l">
              <a:lnSpc>
                <a:spcPct val="100000"/>
              </a:lnSpc>
              <a:spcBef>
                <a:spcPts val="600"/>
              </a:spcBef>
              <a:spcAft>
                <a:spcPts val="0"/>
              </a:spcAft>
              <a:buClr>
                <a:schemeClr val="dk2"/>
              </a:buClr>
              <a:buSzPts val="2000"/>
              <a:buFont typeface="Arial"/>
              <a:buNone/>
              <a:defRPr>
                <a:latin typeface="Roboto"/>
                <a:ea typeface="Roboto"/>
                <a:cs typeface="Roboto"/>
                <a:sym typeface="Roboto"/>
              </a:defRPr>
            </a:lvl2pPr>
            <a:lvl3pPr marL="1371600" lvl="2" indent="-228600" algn="l">
              <a:lnSpc>
                <a:spcPct val="100000"/>
              </a:lnSpc>
              <a:spcBef>
                <a:spcPts val="375"/>
              </a:spcBef>
              <a:spcAft>
                <a:spcPts val="0"/>
              </a:spcAft>
              <a:buClr>
                <a:schemeClr val="dk2"/>
              </a:buClr>
              <a:buSzPts val="2000"/>
              <a:buFont typeface="Arial"/>
              <a:buNone/>
              <a:defRPr>
                <a:latin typeface="Roboto"/>
                <a:ea typeface="Roboto"/>
                <a:cs typeface="Roboto"/>
                <a:sym typeface="Roboto"/>
              </a:defRPr>
            </a:lvl3pPr>
            <a:lvl4pPr marL="1828800" lvl="3" indent="-228600" algn="l">
              <a:lnSpc>
                <a:spcPct val="100000"/>
              </a:lnSpc>
              <a:spcBef>
                <a:spcPts val="375"/>
              </a:spcBef>
              <a:spcAft>
                <a:spcPts val="0"/>
              </a:spcAft>
              <a:buClr>
                <a:schemeClr val="dk2"/>
              </a:buClr>
              <a:buSzPts val="1800"/>
              <a:buFont typeface="Arial"/>
              <a:buNone/>
              <a:defRPr>
                <a:latin typeface="Roboto"/>
                <a:ea typeface="Roboto"/>
                <a:cs typeface="Roboto"/>
                <a:sym typeface="Roboto"/>
              </a:defRPr>
            </a:lvl4pPr>
            <a:lvl5pPr marL="2286000" lvl="4" indent="-228600" algn="l">
              <a:lnSpc>
                <a:spcPct val="100000"/>
              </a:lnSpc>
              <a:spcBef>
                <a:spcPts val="1200"/>
              </a:spcBef>
              <a:spcAft>
                <a:spcPts val="0"/>
              </a:spcAft>
              <a:buClr>
                <a:schemeClr val="dk2"/>
              </a:buClr>
              <a:buSzPts val="2800"/>
              <a:buFont typeface="Arial"/>
              <a:buNone/>
              <a:defRPr>
                <a:latin typeface="Roboto"/>
                <a:ea typeface="Roboto"/>
                <a:cs typeface="Roboto"/>
                <a:sym typeface="Roboto"/>
              </a:defRPr>
            </a:lvl5pPr>
            <a:lvl6pPr marL="2743200" lvl="5" indent="-228600" algn="l">
              <a:lnSpc>
                <a:spcPct val="100000"/>
              </a:lnSpc>
              <a:spcBef>
                <a:spcPts val="1200"/>
              </a:spcBef>
              <a:spcAft>
                <a:spcPts val="0"/>
              </a:spcAft>
              <a:buClr>
                <a:schemeClr val="dk2"/>
              </a:buClr>
              <a:buSzPts val="1800"/>
              <a:buNone/>
              <a:defRPr/>
            </a:lvl6pPr>
            <a:lvl7pPr marL="3200400" lvl="6" indent="-331470" algn="l">
              <a:lnSpc>
                <a:spcPct val="100000"/>
              </a:lnSpc>
              <a:spcBef>
                <a:spcPts val="375"/>
              </a:spcBef>
              <a:spcAft>
                <a:spcPts val="0"/>
              </a:spcAft>
              <a:buSzPts val="1620"/>
              <a:buChar char="▷"/>
              <a:defRPr/>
            </a:lvl7pPr>
            <a:lvl8pPr marL="3657600" lvl="7" indent="-354329" algn="l">
              <a:lnSpc>
                <a:spcPct val="100000"/>
              </a:lnSpc>
              <a:spcBef>
                <a:spcPts val="375"/>
              </a:spcBef>
              <a:spcAft>
                <a:spcPts val="0"/>
              </a:spcAft>
              <a:buSzPts val="1980"/>
              <a:buChar char="o"/>
              <a:defRPr/>
            </a:lvl8pPr>
            <a:lvl9pPr marL="4114800" lvl="8" indent="-342900" algn="l">
              <a:lnSpc>
                <a:spcPct val="100000"/>
              </a:lnSpc>
              <a:spcBef>
                <a:spcPts val="375"/>
              </a:spcBef>
              <a:spcAft>
                <a:spcPts val="0"/>
              </a:spcAft>
              <a:buSzPts val="1800"/>
              <a:buChar char="→"/>
              <a:defRPr/>
            </a:lvl9pPr>
          </a:lstStyle>
          <a:p>
            <a:endParaRPr/>
          </a:p>
        </p:txBody>
      </p:sp>
      <p:sp>
        <p:nvSpPr>
          <p:cNvPr id="272" name="Google Shape;272;p36"/>
          <p:cNvSpPr/>
          <p:nvPr/>
        </p:nvSpPr>
        <p:spPr>
          <a:xfrm>
            <a:off x="5781588" y="1594243"/>
            <a:ext cx="1195943" cy="1195943"/>
          </a:xfrm>
          <a:prstGeom prst="ellipse">
            <a:avLst/>
          </a:prstGeom>
          <a:solidFill>
            <a:schemeClr val="accent1"/>
          </a:solidFill>
          <a:ln w="762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13"/>
              <a:buFont typeface="Arial"/>
              <a:buNone/>
            </a:pPr>
            <a:endParaRPr sz="1013" b="0" i="0" u="none" strike="noStrike" cap="none">
              <a:solidFill>
                <a:schemeClr val="lt1"/>
              </a:solidFill>
              <a:latin typeface="Arial"/>
              <a:ea typeface="Arial"/>
              <a:cs typeface="Arial"/>
              <a:sym typeface="Arial"/>
            </a:endParaRPr>
          </a:p>
        </p:txBody>
      </p:sp>
      <p:sp>
        <p:nvSpPr>
          <p:cNvPr id="273" name="Google Shape;273;p36"/>
          <p:cNvSpPr>
            <a:spLocks noGrp="1"/>
          </p:cNvSpPr>
          <p:nvPr>
            <p:ph type="pic" idx="9"/>
          </p:nvPr>
        </p:nvSpPr>
        <p:spPr>
          <a:xfrm>
            <a:off x="5993272" y="1775569"/>
            <a:ext cx="772575" cy="814869"/>
          </a:xfrm>
          <a:prstGeom prst="rect">
            <a:avLst/>
          </a:prstGeom>
          <a:noFill/>
          <a:ln>
            <a:noFill/>
          </a:ln>
        </p:spPr>
      </p:sp>
      <p:sp>
        <p:nvSpPr>
          <p:cNvPr id="274" name="Google Shape;274;p36"/>
          <p:cNvSpPr txBox="1">
            <a:spLocks noGrp="1"/>
          </p:cNvSpPr>
          <p:nvPr>
            <p:ph type="body" idx="13"/>
          </p:nvPr>
        </p:nvSpPr>
        <p:spPr>
          <a:xfrm>
            <a:off x="5766302" y="3071680"/>
            <a:ext cx="1201128" cy="565952"/>
          </a:xfrm>
          <a:prstGeom prst="rect">
            <a:avLst/>
          </a:prstGeom>
          <a:noFill/>
          <a:ln>
            <a:noFill/>
          </a:ln>
        </p:spPr>
        <p:txBody>
          <a:bodyPr spcFirstLastPara="1" wrap="square" lIns="0" tIns="0" rIns="0" bIns="0" anchor="t" anchorCtr="0">
            <a:normAutofit/>
          </a:bodyPr>
          <a:lstStyle>
            <a:lvl1pPr marL="457200" lvl="0" indent="-228600" algn="ctr">
              <a:lnSpc>
                <a:spcPct val="100000"/>
              </a:lnSpc>
              <a:spcBef>
                <a:spcPts val="1800"/>
              </a:spcBef>
              <a:spcAft>
                <a:spcPts val="0"/>
              </a:spcAft>
              <a:buClr>
                <a:schemeClr val="dk1"/>
              </a:buClr>
              <a:buSzPts val="1330"/>
              <a:buFont typeface="Arial"/>
              <a:buNone/>
              <a:defRPr sz="1400" b="1">
                <a:latin typeface="Arial"/>
                <a:ea typeface="Arial"/>
                <a:cs typeface="Arial"/>
                <a:sym typeface="Arial"/>
              </a:defRPr>
            </a:lvl1pPr>
            <a:lvl2pPr marL="914400" lvl="1" indent="-228600" algn="l">
              <a:lnSpc>
                <a:spcPct val="100000"/>
              </a:lnSpc>
              <a:spcBef>
                <a:spcPts val="600"/>
              </a:spcBef>
              <a:spcAft>
                <a:spcPts val="0"/>
              </a:spcAft>
              <a:buClr>
                <a:schemeClr val="dk2"/>
              </a:buClr>
              <a:buSzPts val="2000"/>
              <a:buFont typeface="Arial"/>
              <a:buNone/>
              <a:defRPr>
                <a:latin typeface="Roboto"/>
                <a:ea typeface="Roboto"/>
                <a:cs typeface="Roboto"/>
                <a:sym typeface="Roboto"/>
              </a:defRPr>
            </a:lvl2pPr>
            <a:lvl3pPr marL="1371600" lvl="2" indent="-228600" algn="l">
              <a:lnSpc>
                <a:spcPct val="100000"/>
              </a:lnSpc>
              <a:spcBef>
                <a:spcPts val="375"/>
              </a:spcBef>
              <a:spcAft>
                <a:spcPts val="0"/>
              </a:spcAft>
              <a:buClr>
                <a:schemeClr val="dk2"/>
              </a:buClr>
              <a:buSzPts val="2000"/>
              <a:buFont typeface="Arial"/>
              <a:buNone/>
              <a:defRPr>
                <a:latin typeface="Roboto"/>
                <a:ea typeface="Roboto"/>
                <a:cs typeface="Roboto"/>
                <a:sym typeface="Roboto"/>
              </a:defRPr>
            </a:lvl3pPr>
            <a:lvl4pPr marL="1828800" lvl="3" indent="-228600" algn="l">
              <a:lnSpc>
                <a:spcPct val="100000"/>
              </a:lnSpc>
              <a:spcBef>
                <a:spcPts val="375"/>
              </a:spcBef>
              <a:spcAft>
                <a:spcPts val="0"/>
              </a:spcAft>
              <a:buClr>
                <a:schemeClr val="dk2"/>
              </a:buClr>
              <a:buSzPts val="1800"/>
              <a:buFont typeface="Arial"/>
              <a:buNone/>
              <a:defRPr>
                <a:latin typeface="Roboto"/>
                <a:ea typeface="Roboto"/>
                <a:cs typeface="Roboto"/>
                <a:sym typeface="Roboto"/>
              </a:defRPr>
            </a:lvl4pPr>
            <a:lvl5pPr marL="2286000" lvl="4" indent="-228600" algn="l">
              <a:lnSpc>
                <a:spcPct val="100000"/>
              </a:lnSpc>
              <a:spcBef>
                <a:spcPts val="1200"/>
              </a:spcBef>
              <a:spcAft>
                <a:spcPts val="0"/>
              </a:spcAft>
              <a:buClr>
                <a:schemeClr val="dk2"/>
              </a:buClr>
              <a:buSzPts val="2800"/>
              <a:buFont typeface="Arial"/>
              <a:buNone/>
              <a:defRPr>
                <a:latin typeface="Roboto"/>
                <a:ea typeface="Roboto"/>
                <a:cs typeface="Roboto"/>
                <a:sym typeface="Roboto"/>
              </a:defRPr>
            </a:lvl5pPr>
            <a:lvl6pPr marL="2743200" lvl="5" indent="-228600" algn="l">
              <a:lnSpc>
                <a:spcPct val="100000"/>
              </a:lnSpc>
              <a:spcBef>
                <a:spcPts val="1200"/>
              </a:spcBef>
              <a:spcAft>
                <a:spcPts val="0"/>
              </a:spcAft>
              <a:buClr>
                <a:schemeClr val="dk2"/>
              </a:buClr>
              <a:buSzPts val="1800"/>
              <a:buNone/>
              <a:defRPr/>
            </a:lvl6pPr>
            <a:lvl7pPr marL="3200400" lvl="6" indent="-331470" algn="l">
              <a:lnSpc>
                <a:spcPct val="100000"/>
              </a:lnSpc>
              <a:spcBef>
                <a:spcPts val="375"/>
              </a:spcBef>
              <a:spcAft>
                <a:spcPts val="0"/>
              </a:spcAft>
              <a:buSzPts val="1620"/>
              <a:buChar char="▷"/>
              <a:defRPr/>
            </a:lvl7pPr>
            <a:lvl8pPr marL="3657600" lvl="7" indent="-354329" algn="l">
              <a:lnSpc>
                <a:spcPct val="100000"/>
              </a:lnSpc>
              <a:spcBef>
                <a:spcPts val="375"/>
              </a:spcBef>
              <a:spcAft>
                <a:spcPts val="0"/>
              </a:spcAft>
              <a:buSzPts val="1980"/>
              <a:buChar char="o"/>
              <a:defRPr/>
            </a:lvl8pPr>
            <a:lvl9pPr marL="4114800" lvl="8" indent="-342900" algn="l">
              <a:lnSpc>
                <a:spcPct val="100000"/>
              </a:lnSpc>
              <a:spcBef>
                <a:spcPts val="375"/>
              </a:spcBef>
              <a:spcAft>
                <a:spcPts val="0"/>
              </a:spcAft>
              <a:buSzPts val="1800"/>
              <a:buChar char="→"/>
              <a:defRPr/>
            </a:lvl9pPr>
          </a:lstStyle>
          <a:p>
            <a:endParaRPr/>
          </a:p>
        </p:txBody>
      </p:sp>
      <p:sp>
        <p:nvSpPr>
          <p:cNvPr id="275" name="Google Shape;275;p36"/>
          <p:cNvSpPr txBox="1">
            <a:spLocks noGrp="1"/>
          </p:cNvSpPr>
          <p:nvPr>
            <p:ph type="title"/>
          </p:nvPr>
        </p:nvSpPr>
        <p:spPr>
          <a:xfrm>
            <a:off x="393192" y="273844"/>
            <a:ext cx="8356154" cy="399137"/>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3000"/>
              <a:buFont typeface="Franklin Gothic"/>
              <a:buNone/>
              <a:defRPr sz="3000" b="1" i="0">
                <a:latin typeface="Franklin Gothic"/>
                <a:ea typeface="Franklin Gothic"/>
                <a:cs typeface="Franklin Gothic"/>
                <a:sym typeface="Franklin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6" name="Google Shape;276;p36"/>
          <p:cNvSpPr txBox="1">
            <a:spLocks noGrp="1"/>
          </p:cNvSpPr>
          <p:nvPr>
            <p:ph type="subTitle" idx="14"/>
          </p:nvPr>
        </p:nvSpPr>
        <p:spPr>
          <a:xfrm>
            <a:off x="393192" y="736882"/>
            <a:ext cx="8356154" cy="306692"/>
          </a:xfrm>
          <a:prstGeom prst="rect">
            <a:avLst/>
          </a:prstGeom>
          <a:noFill/>
          <a:ln>
            <a:noFill/>
          </a:ln>
        </p:spPr>
        <p:txBody>
          <a:bodyPr spcFirstLastPara="1" wrap="square" lIns="0" tIns="0" rIns="0" bIns="0" anchor="t" anchorCtr="0">
            <a:noAutofit/>
          </a:bodyPr>
          <a:lstStyle>
            <a:lvl1pPr lvl="0" algn="l">
              <a:lnSpc>
                <a:spcPct val="100000"/>
              </a:lnSpc>
              <a:spcBef>
                <a:spcPts val="300"/>
              </a:spcBef>
              <a:spcAft>
                <a:spcPts val="0"/>
              </a:spcAft>
              <a:buClr>
                <a:schemeClr val="dk1"/>
              </a:buClr>
              <a:buSzPts val="2400"/>
              <a:buNone/>
              <a:defRPr sz="2400" b="0" i="0">
                <a:solidFill>
                  <a:schemeClr val="dk1"/>
                </a:solidFill>
                <a:latin typeface="Libre Franklin Medium"/>
                <a:ea typeface="Libre Franklin Medium"/>
                <a:cs typeface="Libre Franklin Medium"/>
                <a:sym typeface="Libre Franklin Medium"/>
              </a:defRPr>
            </a:lvl1pPr>
            <a:lvl2pPr lvl="1" algn="ctr">
              <a:lnSpc>
                <a:spcPct val="100000"/>
              </a:lnSpc>
              <a:spcBef>
                <a:spcPts val="375"/>
              </a:spcBef>
              <a:spcAft>
                <a:spcPts val="0"/>
              </a:spcAft>
              <a:buSzPts val="1200"/>
              <a:buNone/>
              <a:defRPr sz="1500"/>
            </a:lvl2pPr>
            <a:lvl3pPr lvl="2" algn="ctr">
              <a:lnSpc>
                <a:spcPct val="100000"/>
              </a:lnSpc>
              <a:spcBef>
                <a:spcPts val="375"/>
              </a:spcBef>
              <a:spcAft>
                <a:spcPts val="0"/>
              </a:spcAft>
              <a:buSzPts val="1350"/>
              <a:buNone/>
              <a:defRPr sz="1350"/>
            </a:lvl3pPr>
            <a:lvl4pPr lvl="3" algn="ctr">
              <a:lnSpc>
                <a:spcPct val="100000"/>
              </a:lnSpc>
              <a:spcBef>
                <a:spcPts val="375"/>
              </a:spcBef>
              <a:spcAft>
                <a:spcPts val="0"/>
              </a:spcAft>
              <a:buSzPts val="1200"/>
              <a:buNone/>
              <a:defRPr sz="1200"/>
            </a:lvl4pPr>
            <a:lvl5pPr lvl="4" algn="ctr">
              <a:lnSpc>
                <a:spcPct val="100000"/>
              </a:lnSpc>
              <a:spcBef>
                <a:spcPts val="1200"/>
              </a:spcBef>
              <a:spcAft>
                <a:spcPts val="0"/>
              </a:spcAft>
              <a:buClr>
                <a:schemeClr val="accent5"/>
              </a:buClr>
              <a:buSzPts val="1200"/>
              <a:buNone/>
              <a:defRPr sz="1200"/>
            </a:lvl5pPr>
            <a:lvl6pPr lvl="5" algn="ctr">
              <a:lnSpc>
                <a:spcPct val="100000"/>
              </a:lnSpc>
              <a:spcBef>
                <a:spcPts val="1200"/>
              </a:spcBef>
              <a:spcAft>
                <a:spcPts val="0"/>
              </a:spcAft>
              <a:buClr>
                <a:schemeClr val="dk2"/>
              </a:buClr>
              <a:buSzPts val="1200"/>
              <a:buNone/>
              <a:defRPr sz="1200"/>
            </a:lvl6pPr>
            <a:lvl7pPr lvl="6" algn="ctr">
              <a:lnSpc>
                <a:spcPct val="100000"/>
              </a:lnSpc>
              <a:spcBef>
                <a:spcPts val="375"/>
              </a:spcBef>
              <a:spcAft>
                <a:spcPts val="0"/>
              </a:spcAft>
              <a:buSzPts val="1080"/>
              <a:buNone/>
              <a:defRPr sz="1200"/>
            </a:lvl7pPr>
            <a:lvl8pPr lvl="7" algn="ctr">
              <a:lnSpc>
                <a:spcPct val="100000"/>
              </a:lnSpc>
              <a:spcBef>
                <a:spcPts val="375"/>
              </a:spcBef>
              <a:spcAft>
                <a:spcPts val="0"/>
              </a:spcAft>
              <a:buSzPts val="1320"/>
              <a:buNone/>
              <a:defRPr sz="1200"/>
            </a:lvl8pPr>
            <a:lvl9pPr lvl="8" algn="ctr">
              <a:lnSpc>
                <a:spcPct val="100000"/>
              </a:lnSpc>
              <a:spcBef>
                <a:spcPts val="375"/>
              </a:spcBef>
              <a:spcAft>
                <a:spcPts val="0"/>
              </a:spcAft>
              <a:buSzPts val="1200"/>
              <a:buNone/>
              <a:defRPr sz="1200"/>
            </a:lvl9pPr>
          </a:lstStyle>
          <a:p>
            <a:endParaRPr/>
          </a:p>
        </p:txBody>
      </p:sp>
    </p:spTree>
    <p:extLst>
      <p:ext uri="{BB962C8B-B14F-4D97-AF65-F5344CB8AC3E}">
        <p14:creationId xmlns:p14="http://schemas.microsoft.com/office/powerpoint/2010/main" val="2047567351"/>
      </p:ext>
    </p:extLst>
  </p:cSld>
  <p:clrMapOvr>
    <a:masterClrMapping/>
  </p:clrMapOvr>
  <p:extLst>
    <p:ext uri="{DCECCB84-F9BA-43D5-87BE-67443E8EF086}">
      <p15:sldGuideLst xmlns:p15="http://schemas.microsoft.com/office/powerpoint/2012/main">
        <p15:guide id="1" orient="horz" pos="2400">
          <p15:clr>
            <a:srgbClr val="FBAE40"/>
          </p15:clr>
        </p15:guide>
        <p15:guide id="2" pos="598">
          <p15:clr>
            <a:srgbClr val="FBAE40"/>
          </p15:clr>
        </p15:guide>
        <p15:guide id="3" pos="7080">
          <p15:clr>
            <a:srgbClr val="FBAE40"/>
          </p15:clr>
        </p15:guide>
        <p15:guide id="4" pos="3840">
          <p15:clr>
            <a:srgbClr val="FBAE40"/>
          </p15:clr>
        </p15:guide>
        <p15:guide id="5" orient="horz" pos="1054">
          <p15:clr>
            <a:srgbClr val="FBAE40"/>
          </p15:clr>
        </p15:guide>
        <p15:guide id="6" orient="horz" pos="3744">
          <p15:clr>
            <a:srgbClr val="FBAE40"/>
          </p15:clr>
        </p15:guide>
        <p15:guide id="7" orient="horz" pos="697">
          <p15:clr>
            <a:srgbClr val="FBAE40"/>
          </p15:clr>
        </p15:guide>
      </p15:sldGuideLst>
    </p:ext>
  </p:extLst>
</p:sldLayout>
</file>

<file path=ppt/slideLayouts/slideLayout127.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277"/>
        <p:cNvGrpSpPr/>
        <p:nvPr/>
      </p:nvGrpSpPr>
      <p:grpSpPr>
        <a:xfrm>
          <a:off x="0" y="0"/>
          <a:ext cx="0" cy="0"/>
          <a:chOff x="0" y="0"/>
          <a:chExt cx="0" cy="0"/>
        </a:xfrm>
      </p:grpSpPr>
      <p:sp>
        <p:nvSpPr>
          <p:cNvPr id="278" name="Google Shape;278;p37"/>
          <p:cNvSpPr txBox="1">
            <a:spLocks noGrp="1"/>
          </p:cNvSpPr>
          <p:nvPr>
            <p:ph type="title"/>
          </p:nvPr>
        </p:nvSpPr>
        <p:spPr>
          <a:xfrm>
            <a:off x="629841" y="342900"/>
            <a:ext cx="2949178" cy="12001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Libre Franklin Medium"/>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9" name="Google Shape;279;p37"/>
          <p:cNvSpPr txBox="1">
            <a:spLocks noGrp="1"/>
          </p:cNvSpPr>
          <p:nvPr>
            <p:ph type="body" idx="1"/>
          </p:nvPr>
        </p:nvSpPr>
        <p:spPr>
          <a:xfrm>
            <a:off x="3887391" y="740569"/>
            <a:ext cx="4629150" cy="3655219"/>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1800"/>
              </a:spcBef>
              <a:spcAft>
                <a:spcPts val="0"/>
              </a:spcAft>
              <a:buClr>
                <a:schemeClr val="dk1"/>
              </a:buClr>
              <a:buSzPts val="2400"/>
              <a:buChar char="​"/>
              <a:defRPr sz="2400"/>
            </a:lvl1pPr>
            <a:lvl2pPr marL="914400" lvl="1" indent="-335280" algn="l">
              <a:lnSpc>
                <a:spcPct val="100000"/>
              </a:lnSpc>
              <a:spcBef>
                <a:spcPts val="600"/>
              </a:spcBef>
              <a:spcAft>
                <a:spcPts val="0"/>
              </a:spcAft>
              <a:buSzPts val="1680"/>
              <a:buChar char="▶"/>
              <a:defRPr sz="2100"/>
            </a:lvl2pPr>
            <a:lvl3pPr marL="1371600" lvl="2" indent="-342900" algn="l">
              <a:lnSpc>
                <a:spcPct val="100000"/>
              </a:lnSpc>
              <a:spcBef>
                <a:spcPts val="375"/>
              </a:spcBef>
              <a:spcAft>
                <a:spcPts val="0"/>
              </a:spcAft>
              <a:buSzPts val="1800"/>
              <a:buChar char="•"/>
              <a:defRPr sz="1800"/>
            </a:lvl3pPr>
            <a:lvl4pPr marL="1828800" lvl="3" indent="-323850" algn="l">
              <a:lnSpc>
                <a:spcPct val="100000"/>
              </a:lnSpc>
              <a:spcBef>
                <a:spcPts val="375"/>
              </a:spcBef>
              <a:spcAft>
                <a:spcPts val="0"/>
              </a:spcAft>
              <a:buSzPts val="1500"/>
              <a:buChar char="▪"/>
              <a:defRPr sz="1500"/>
            </a:lvl4pPr>
            <a:lvl5pPr marL="2286000" lvl="4" indent="-406400" algn="l">
              <a:lnSpc>
                <a:spcPct val="100000"/>
              </a:lnSpc>
              <a:spcBef>
                <a:spcPts val="1200"/>
              </a:spcBef>
              <a:spcAft>
                <a:spcPts val="0"/>
              </a:spcAft>
              <a:buClr>
                <a:schemeClr val="accent5"/>
              </a:buClr>
              <a:buSzPts val="2800"/>
              <a:buChar char="​"/>
              <a:defRPr sz="2800"/>
            </a:lvl5pPr>
            <a:lvl6pPr marL="2743200" lvl="5" indent="-228600" algn="l">
              <a:lnSpc>
                <a:spcPct val="100000"/>
              </a:lnSpc>
              <a:spcBef>
                <a:spcPts val="1200"/>
              </a:spcBef>
              <a:spcAft>
                <a:spcPts val="0"/>
              </a:spcAft>
              <a:buClr>
                <a:schemeClr val="dk2"/>
              </a:buClr>
              <a:buSzPts val="1500"/>
              <a:buNone/>
              <a:defRPr sz="1500"/>
            </a:lvl6pPr>
            <a:lvl7pPr marL="3200400" lvl="6" indent="-314325" algn="l">
              <a:lnSpc>
                <a:spcPct val="100000"/>
              </a:lnSpc>
              <a:spcBef>
                <a:spcPts val="375"/>
              </a:spcBef>
              <a:spcAft>
                <a:spcPts val="0"/>
              </a:spcAft>
              <a:buSzPts val="1350"/>
              <a:buChar char="▷"/>
              <a:defRPr sz="1500"/>
            </a:lvl7pPr>
            <a:lvl8pPr marL="3657600" lvl="7" indent="-333375" algn="l">
              <a:lnSpc>
                <a:spcPct val="100000"/>
              </a:lnSpc>
              <a:spcBef>
                <a:spcPts val="375"/>
              </a:spcBef>
              <a:spcAft>
                <a:spcPts val="0"/>
              </a:spcAft>
              <a:buSzPts val="1650"/>
              <a:buChar char="o"/>
              <a:defRPr sz="1500"/>
            </a:lvl8pPr>
            <a:lvl9pPr marL="4114800" lvl="8" indent="-323850" algn="l">
              <a:lnSpc>
                <a:spcPct val="100000"/>
              </a:lnSpc>
              <a:spcBef>
                <a:spcPts val="375"/>
              </a:spcBef>
              <a:spcAft>
                <a:spcPts val="0"/>
              </a:spcAft>
              <a:buSzPts val="1500"/>
              <a:buChar char="→"/>
              <a:defRPr sz="1500"/>
            </a:lvl9pPr>
          </a:lstStyle>
          <a:p>
            <a:endParaRPr/>
          </a:p>
        </p:txBody>
      </p:sp>
      <p:sp>
        <p:nvSpPr>
          <p:cNvPr id="280" name="Google Shape;280;p37"/>
          <p:cNvSpPr txBox="1">
            <a:spLocks noGrp="1"/>
          </p:cNvSpPr>
          <p:nvPr>
            <p:ph type="body" idx="2"/>
          </p:nvPr>
        </p:nvSpPr>
        <p:spPr>
          <a:xfrm>
            <a:off x="629841" y="1543050"/>
            <a:ext cx="2949178" cy="2858691"/>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800"/>
              </a:spcBef>
              <a:spcAft>
                <a:spcPts val="0"/>
              </a:spcAft>
              <a:buClr>
                <a:schemeClr val="dk1"/>
              </a:buClr>
              <a:buSzPts val="1400"/>
              <a:buNone/>
              <a:defRPr sz="1400"/>
            </a:lvl1pPr>
            <a:lvl2pPr marL="914400" lvl="1" indent="-228600" algn="l">
              <a:lnSpc>
                <a:spcPct val="100000"/>
              </a:lnSpc>
              <a:spcBef>
                <a:spcPts val="600"/>
              </a:spcBef>
              <a:spcAft>
                <a:spcPts val="0"/>
              </a:spcAft>
              <a:buSzPts val="840"/>
              <a:buNone/>
              <a:defRPr sz="1050"/>
            </a:lvl2pPr>
            <a:lvl3pPr marL="1371600" lvl="2" indent="-228600" algn="l">
              <a:lnSpc>
                <a:spcPct val="100000"/>
              </a:lnSpc>
              <a:spcBef>
                <a:spcPts val="375"/>
              </a:spcBef>
              <a:spcAft>
                <a:spcPts val="0"/>
              </a:spcAft>
              <a:buSzPts val="900"/>
              <a:buNone/>
              <a:defRPr sz="900"/>
            </a:lvl3pPr>
            <a:lvl4pPr marL="1828800" lvl="3" indent="-228600" algn="l">
              <a:lnSpc>
                <a:spcPct val="100000"/>
              </a:lnSpc>
              <a:spcBef>
                <a:spcPts val="375"/>
              </a:spcBef>
              <a:spcAft>
                <a:spcPts val="0"/>
              </a:spcAft>
              <a:buSzPts val="750"/>
              <a:buNone/>
              <a:defRPr sz="750"/>
            </a:lvl4pPr>
            <a:lvl5pPr marL="2286000" lvl="4" indent="-228600" algn="l">
              <a:lnSpc>
                <a:spcPct val="100000"/>
              </a:lnSpc>
              <a:spcBef>
                <a:spcPts val="1200"/>
              </a:spcBef>
              <a:spcAft>
                <a:spcPts val="0"/>
              </a:spcAft>
              <a:buClr>
                <a:schemeClr val="accent5"/>
              </a:buClr>
              <a:buSzPts val="750"/>
              <a:buNone/>
              <a:defRPr sz="750"/>
            </a:lvl5pPr>
            <a:lvl6pPr marL="2743200" lvl="5" indent="-228600" algn="l">
              <a:lnSpc>
                <a:spcPct val="100000"/>
              </a:lnSpc>
              <a:spcBef>
                <a:spcPts val="1200"/>
              </a:spcBef>
              <a:spcAft>
                <a:spcPts val="0"/>
              </a:spcAft>
              <a:buClr>
                <a:schemeClr val="dk2"/>
              </a:buClr>
              <a:buSzPts val="750"/>
              <a:buNone/>
              <a:defRPr sz="750"/>
            </a:lvl6pPr>
            <a:lvl7pPr marL="3200400" lvl="6" indent="-228600" algn="l">
              <a:lnSpc>
                <a:spcPct val="100000"/>
              </a:lnSpc>
              <a:spcBef>
                <a:spcPts val="375"/>
              </a:spcBef>
              <a:spcAft>
                <a:spcPts val="0"/>
              </a:spcAft>
              <a:buSzPts val="675"/>
              <a:buNone/>
              <a:defRPr sz="750"/>
            </a:lvl7pPr>
            <a:lvl8pPr marL="3657600" lvl="7" indent="-228600" algn="l">
              <a:lnSpc>
                <a:spcPct val="100000"/>
              </a:lnSpc>
              <a:spcBef>
                <a:spcPts val="375"/>
              </a:spcBef>
              <a:spcAft>
                <a:spcPts val="0"/>
              </a:spcAft>
              <a:buSzPts val="825"/>
              <a:buNone/>
              <a:defRPr sz="750"/>
            </a:lvl8pPr>
            <a:lvl9pPr marL="4114800" lvl="8" indent="-228600" algn="l">
              <a:lnSpc>
                <a:spcPct val="100000"/>
              </a:lnSpc>
              <a:spcBef>
                <a:spcPts val="375"/>
              </a:spcBef>
              <a:spcAft>
                <a:spcPts val="0"/>
              </a:spcAft>
              <a:buSzPts val="750"/>
              <a:buNone/>
              <a:defRPr sz="750"/>
            </a:lvl9pPr>
          </a:lstStyle>
          <a:p>
            <a:endParaRPr/>
          </a:p>
        </p:txBody>
      </p:sp>
      <p:sp>
        <p:nvSpPr>
          <p:cNvPr id="281" name="Google Shape;281;p37"/>
          <p:cNvSpPr txBox="1">
            <a:spLocks noGrp="1"/>
          </p:cNvSpPr>
          <p:nvPr>
            <p:ph type="sldNum" idx="12"/>
          </p:nvPr>
        </p:nvSpPr>
        <p:spPr>
          <a:xfrm>
            <a:off x="6457950" y="4757737"/>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82" name="Google Shape;282;p37"/>
          <p:cNvSpPr txBox="1">
            <a:spLocks noGrp="1"/>
          </p:cNvSpPr>
          <p:nvPr>
            <p:ph type="ftr" idx="11"/>
          </p:nvPr>
        </p:nvSpPr>
        <p:spPr>
          <a:xfrm>
            <a:off x="2709453" y="4712096"/>
            <a:ext cx="5805898"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173190075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283"/>
        <p:cNvGrpSpPr/>
        <p:nvPr/>
      </p:nvGrpSpPr>
      <p:grpSpPr>
        <a:xfrm>
          <a:off x="0" y="0"/>
          <a:ext cx="0" cy="0"/>
          <a:chOff x="0" y="0"/>
          <a:chExt cx="0" cy="0"/>
        </a:xfrm>
      </p:grpSpPr>
      <p:sp>
        <p:nvSpPr>
          <p:cNvPr id="284" name="Google Shape;284;p38"/>
          <p:cNvSpPr txBox="1">
            <a:spLocks noGrp="1"/>
          </p:cNvSpPr>
          <p:nvPr>
            <p:ph type="title"/>
          </p:nvPr>
        </p:nvSpPr>
        <p:spPr>
          <a:xfrm>
            <a:off x="629841" y="342900"/>
            <a:ext cx="2949178" cy="12001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Libre Franklin Medium"/>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5" name="Google Shape;285;p38"/>
          <p:cNvSpPr>
            <a:spLocks noGrp="1"/>
          </p:cNvSpPr>
          <p:nvPr>
            <p:ph type="pic" idx="2"/>
          </p:nvPr>
        </p:nvSpPr>
        <p:spPr>
          <a:xfrm>
            <a:off x="3887391" y="740569"/>
            <a:ext cx="4629150" cy="3655219"/>
          </a:xfrm>
          <a:prstGeom prst="rect">
            <a:avLst/>
          </a:prstGeom>
          <a:noFill/>
          <a:ln>
            <a:noFill/>
          </a:ln>
        </p:spPr>
      </p:sp>
      <p:sp>
        <p:nvSpPr>
          <p:cNvPr id="286" name="Google Shape;286;p38"/>
          <p:cNvSpPr txBox="1">
            <a:spLocks noGrp="1"/>
          </p:cNvSpPr>
          <p:nvPr>
            <p:ph type="body" idx="1"/>
          </p:nvPr>
        </p:nvSpPr>
        <p:spPr>
          <a:xfrm>
            <a:off x="629841" y="1543050"/>
            <a:ext cx="2949178" cy="2858691"/>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800"/>
              </a:spcBef>
              <a:spcAft>
                <a:spcPts val="0"/>
              </a:spcAft>
              <a:buClr>
                <a:schemeClr val="dk1"/>
              </a:buClr>
              <a:buSzPts val="1400"/>
              <a:buNone/>
              <a:defRPr sz="1400"/>
            </a:lvl1pPr>
            <a:lvl2pPr marL="914400" lvl="1" indent="-228600" algn="l">
              <a:lnSpc>
                <a:spcPct val="100000"/>
              </a:lnSpc>
              <a:spcBef>
                <a:spcPts val="600"/>
              </a:spcBef>
              <a:spcAft>
                <a:spcPts val="0"/>
              </a:spcAft>
              <a:buSzPts val="840"/>
              <a:buNone/>
              <a:defRPr sz="1050"/>
            </a:lvl2pPr>
            <a:lvl3pPr marL="1371600" lvl="2" indent="-228600" algn="l">
              <a:lnSpc>
                <a:spcPct val="100000"/>
              </a:lnSpc>
              <a:spcBef>
                <a:spcPts val="375"/>
              </a:spcBef>
              <a:spcAft>
                <a:spcPts val="0"/>
              </a:spcAft>
              <a:buSzPts val="900"/>
              <a:buNone/>
              <a:defRPr sz="900"/>
            </a:lvl3pPr>
            <a:lvl4pPr marL="1828800" lvl="3" indent="-228600" algn="l">
              <a:lnSpc>
                <a:spcPct val="100000"/>
              </a:lnSpc>
              <a:spcBef>
                <a:spcPts val="375"/>
              </a:spcBef>
              <a:spcAft>
                <a:spcPts val="0"/>
              </a:spcAft>
              <a:buSzPts val="750"/>
              <a:buNone/>
              <a:defRPr sz="750"/>
            </a:lvl4pPr>
            <a:lvl5pPr marL="2286000" lvl="4" indent="-228600" algn="l">
              <a:lnSpc>
                <a:spcPct val="100000"/>
              </a:lnSpc>
              <a:spcBef>
                <a:spcPts val="1200"/>
              </a:spcBef>
              <a:spcAft>
                <a:spcPts val="0"/>
              </a:spcAft>
              <a:buClr>
                <a:schemeClr val="accent5"/>
              </a:buClr>
              <a:buSzPts val="750"/>
              <a:buNone/>
              <a:defRPr sz="750"/>
            </a:lvl5pPr>
            <a:lvl6pPr marL="2743200" lvl="5" indent="-228600" algn="l">
              <a:lnSpc>
                <a:spcPct val="100000"/>
              </a:lnSpc>
              <a:spcBef>
                <a:spcPts val="1200"/>
              </a:spcBef>
              <a:spcAft>
                <a:spcPts val="0"/>
              </a:spcAft>
              <a:buClr>
                <a:schemeClr val="dk2"/>
              </a:buClr>
              <a:buSzPts val="750"/>
              <a:buNone/>
              <a:defRPr sz="750"/>
            </a:lvl6pPr>
            <a:lvl7pPr marL="3200400" lvl="6" indent="-228600" algn="l">
              <a:lnSpc>
                <a:spcPct val="100000"/>
              </a:lnSpc>
              <a:spcBef>
                <a:spcPts val="375"/>
              </a:spcBef>
              <a:spcAft>
                <a:spcPts val="0"/>
              </a:spcAft>
              <a:buSzPts val="675"/>
              <a:buNone/>
              <a:defRPr sz="750"/>
            </a:lvl7pPr>
            <a:lvl8pPr marL="3657600" lvl="7" indent="-228600" algn="l">
              <a:lnSpc>
                <a:spcPct val="100000"/>
              </a:lnSpc>
              <a:spcBef>
                <a:spcPts val="375"/>
              </a:spcBef>
              <a:spcAft>
                <a:spcPts val="0"/>
              </a:spcAft>
              <a:buSzPts val="825"/>
              <a:buNone/>
              <a:defRPr sz="750"/>
            </a:lvl8pPr>
            <a:lvl9pPr marL="4114800" lvl="8" indent="-228600" algn="l">
              <a:lnSpc>
                <a:spcPct val="100000"/>
              </a:lnSpc>
              <a:spcBef>
                <a:spcPts val="375"/>
              </a:spcBef>
              <a:spcAft>
                <a:spcPts val="0"/>
              </a:spcAft>
              <a:buSzPts val="750"/>
              <a:buNone/>
              <a:defRPr sz="750"/>
            </a:lvl9pPr>
          </a:lstStyle>
          <a:p>
            <a:endParaRPr/>
          </a:p>
        </p:txBody>
      </p:sp>
      <p:sp>
        <p:nvSpPr>
          <p:cNvPr id="287" name="Google Shape;287;p38"/>
          <p:cNvSpPr txBox="1">
            <a:spLocks noGrp="1"/>
          </p:cNvSpPr>
          <p:nvPr>
            <p:ph type="sldNum" idx="12"/>
          </p:nvPr>
        </p:nvSpPr>
        <p:spPr>
          <a:xfrm>
            <a:off x="6457950" y="4757737"/>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88" name="Google Shape;288;p38"/>
          <p:cNvSpPr txBox="1">
            <a:spLocks noGrp="1"/>
          </p:cNvSpPr>
          <p:nvPr>
            <p:ph type="ftr" idx="11"/>
          </p:nvPr>
        </p:nvSpPr>
        <p:spPr>
          <a:xfrm>
            <a:off x="2709453" y="4712096"/>
            <a:ext cx="5805898"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92731361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289"/>
        <p:cNvGrpSpPr/>
        <p:nvPr/>
      </p:nvGrpSpPr>
      <p:grpSpPr>
        <a:xfrm>
          <a:off x="0" y="0"/>
          <a:ext cx="0" cy="0"/>
          <a:chOff x="0" y="0"/>
          <a:chExt cx="0" cy="0"/>
        </a:xfrm>
      </p:grpSpPr>
      <p:sp>
        <p:nvSpPr>
          <p:cNvPr id="290" name="Google Shape;290;p39"/>
          <p:cNvSpPr txBox="1">
            <a:spLocks noGrp="1"/>
          </p:cNvSpPr>
          <p:nvPr>
            <p:ph type="title"/>
          </p:nvPr>
        </p:nvSpPr>
        <p:spPr>
          <a:xfrm>
            <a:off x="628650" y="273844"/>
            <a:ext cx="7886700" cy="71804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1" name="Google Shape;291;p39"/>
          <p:cNvSpPr txBox="1">
            <a:spLocks noGrp="1"/>
          </p:cNvSpPr>
          <p:nvPr>
            <p:ph type="body" idx="1"/>
          </p:nvPr>
        </p:nvSpPr>
        <p:spPr>
          <a:xfrm rot="5400000">
            <a:off x="2896556" y="-1040575"/>
            <a:ext cx="3350889"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800"/>
              </a:spcBef>
              <a:spcAft>
                <a:spcPts val="0"/>
              </a:spcAft>
              <a:buClr>
                <a:schemeClr val="dk1"/>
              </a:buClr>
              <a:buSzPts val="1800"/>
              <a:buChar char="​"/>
              <a:defRPr/>
            </a:lvl1pPr>
            <a:lvl2pPr marL="914400" lvl="1" indent="-320040" algn="l">
              <a:lnSpc>
                <a:spcPct val="100000"/>
              </a:lnSpc>
              <a:spcBef>
                <a:spcPts val="600"/>
              </a:spcBef>
              <a:spcAft>
                <a:spcPts val="0"/>
              </a:spcAft>
              <a:buSzPts val="1440"/>
              <a:buChar char="▶"/>
              <a:defRPr/>
            </a:lvl2pPr>
            <a:lvl3pPr marL="1371600" lvl="2" indent="-342900" algn="l">
              <a:lnSpc>
                <a:spcPct val="100000"/>
              </a:lnSpc>
              <a:spcBef>
                <a:spcPts val="375"/>
              </a:spcBef>
              <a:spcAft>
                <a:spcPts val="0"/>
              </a:spcAft>
              <a:buSzPts val="1800"/>
              <a:buChar char="•"/>
              <a:defRPr/>
            </a:lvl3pPr>
            <a:lvl4pPr marL="1828800" lvl="3" indent="-342900" algn="l">
              <a:lnSpc>
                <a:spcPct val="100000"/>
              </a:lnSpc>
              <a:spcBef>
                <a:spcPts val="375"/>
              </a:spcBef>
              <a:spcAft>
                <a:spcPts val="0"/>
              </a:spcAft>
              <a:buSzPts val="1800"/>
              <a:buChar char="▪"/>
              <a:defRPr/>
            </a:lvl4pPr>
            <a:lvl5pPr marL="2286000" lvl="4" indent="-342900" algn="l">
              <a:lnSpc>
                <a:spcPct val="100000"/>
              </a:lnSpc>
              <a:spcBef>
                <a:spcPts val="1200"/>
              </a:spcBef>
              <a:spcAft>
                <a:spcPts val="0"/>
              </a:spcAft>
              <a:buClr>
                <a:schemeClr val="accent5"/>
              </a:buClr>
              <a:buSzPts val="1800"/>
              <a:buChar char="​"/>
              <a:defRPr/>
            </a:lvl5pPr>
            <a:lvl6pPr marL="2743200" lvl="5" indent="-228600" algn="l">
              <a:lnSpc>
                <a:spcPct val="100000"/>
              </a:lnSpc>
              <a:spcBef>
                <a:spcPts val="1200"/>
              </a:spcBef>
              <a:spcAft>
                <a:spcPts val="0"/>
              </a:spcAft>
              <a:buClr>
                <a:schemeClr val="dk2"/>
              </a:buClr>
              <a:buSzPts val="1800"/>
              <a:buNone/>
              <a:defRPr/>
            </a:lvl6pPr>
            <a:lvl7pPr marL="3200400" lvl="6" indent="-331470" algn="l">
              <a:lnSpc>
                <a:spcPct val="100000"/>
              </a:lnSpc>
              <a:spcBef>
                <a:spcPts val="375"/>
              </a:spcBef>
              <a:spcAft>
                <a:spcPts val="0"/>
              </a:spcAft>
              <a:buSzPts val="1620"/>
              <a:buChar char="▷"/>
              <a:defRPr/>
            </a:lvl7pPr>
            <a:lvl8pPr marL="3657600" lvl="7" indent="-354329" algn="l">
              <a:lnSpc>
                <a:spcPct val="100000"/>
              </a:lnSpc>
              <a:spcBef>
                <a:spcPts val="375"/>
              </a:spcBef>
              <a:spcAft>
                <a:spcPts val="0"/>
              </a:spcAft>
              <a:buSzPts val="1980"/>
              <a:buChar char="o"/>
              <a:defRPr/>
            </a:lvl8pPr>
            <a:lvl9pPr marL="4114800" lvl="8" indent="-342900" algn="l">
              <a:lnSpc>
                <a:spcPct val="100000"/>
              </a:lnSpc>
              <a:spcBef>
                <a:spcPts val="375"/>
              </a:spcBef>
              <a:spcAft>
                <a:spcPts val="0"/>
              </a:spcAft>
              <a:buSzPts val="1800"/>
              <a:buChar char="→"/>
              <a:defRPr/>
            </a:lvl9pPr>
          </a:lstStyle>
          <a:p>
            <a:endParaRPr/>
          </a:p>
        </p:txBody>
      </p:sp>
      <p:sp>
        <p:nvSpPr>
          <p:cNvPr id="292" name="Google Shape;292;p39"/>
          <p:cNvSpPr txBox="1">
            <a:spLocks noGrp="1"/>
          </p:cNvSpPr>
          <p:nvPr>
            <p:ph type="sldNum" idx="12"/>
          </p:nvPr>
        </p:nvSpPr>
        <p:spPr>
          <a:xfrm>
            <a:off x="6457950" y="4757737"/>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93" name="Google Shape;293;p39"/>
          <p:cNvSpPr txBox="1">
            <a:spLocks noGrp="1"/>
          </p:cNvSpPr>
          <p:nvPr>
            <p:ph type="ftr" idx="11"/>
          </p:nvPr>
        </p:nvSpPr>
        <p:spPr>
          <a:xfrm>
            <a:off x="2709453" y="4712096"/>
            <a:ext cx="5805898"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10861799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Subtitle, Content 2-Colum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683D4C-A0AD-3EEF-8BE0-C6B2C7F8F0B9}"/>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a:off x="0" y="4684326"/>
            <a:ext cx="9144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5" name="Title 1">
            <a:extLst>
              <a:ext uri="{FF2B5EF4-FFF2-40B4-BE49-F238E27FC236}">
                <a16:creationId xmlns:a16="http://schemas.microsoft.com/office/drawing/2014/main" id="{9D5FD58B-BF58-5C86-5BFD-68B8043C00D4}"/>
              </a:ext>
            </a:extLst>
          </p:cNvPr>
          <p:cNvSpPr>
            <a:spLocks noGrp="1"/>
          </p:cNvSpPr>
          <p:nvPr>
            <p:ph type="title"/>
          </p:nvPr>
        </p:nvSpPr>
        <p:spPr>
          <a:xfrm>
            <a:off x="393192" y="273844"/>
            <a:ext cx="8357616" cy="399137"/>
          </a:xfrm>
          <a:prstGeom prst="rect">
            <a:avLst/>
          </a:prstGeom>
        </p:spPr>
        <p:txBody>
          <a:bodyPr lIns="0" tIns="0" rIns="0" bIns="0" anchor="t" anchorCtr="0">
            <a:noAutofit/>
          </a:bodyPr>
          <a:lstStyle>
            <a:lvl1pPr>
              <a:defRPr sz="3000" b="1" i="0">
                <a:latin typeface="Franklin Gothic Demi" panose="020B0603020102020204" pitchFamily="34" charset="0"/>
              </a:defRPr>
            </a:lvl1pPr>
          </a:lstStyle>
          <a:p>
            <a:r>
              <a:rPr lang="en-US"/>
              <a:t>Click to edit Master title style</a:t>
            </a:r>
          </a:p>
        </p:txBody>
      </p:sp>
      <p:sp>
        <p:nvSpPr>
          <p:cNvPr id="10" name="Subtitle 2">
            <a:extLst>
              <a:ext uri="{FF2B5EF4-FFF2-40B4-BE49-F238E27FC236}">
                <a16:creationId xmlns:a16="http://schemas.microsoft.com/office/drawing/2014/main" id="{24FFF3B1-9248-35A1-90A6-6659BD523596}"/>
              </a:ext>
            </a:extLst>
          </p:cNvPr>
          <p:cNvSpPr>
            <a:spLocks noGrp="1"/>
          </p:cNvSpPr>
          <p:nvPr>
            <p:ph type="subTitle" idx="14"/>
          </p:nvPr>
        </p:nvSpPr>
        <p:spPr>
          <a:xfrm>
            <a:off x="393192" y="736882"/>
            <a:ext cx="8357616" cy="306692"/>
          </a:xfrm>
        </p:spPr>
        <p:txBody>
          <a:bodyPr lIns="0" tIns="0" rIns="0" bIns="0" anchor="ctr" anchorCtr="0">
            <a:noAutofit/>
          </a:bodyPr>
          <a:lstStyle>
            <a:lvl1pPr marL="0" indent="0" algn="l">
              <a:spcBef>
                <a:spcPts val="300"/>
              </a:spcBef>
              <a:spcAft>
                <a:spcPts val="300"/>
              </a:spcAft>
              <a:buNone/>
              <a:defRPr sz="2400" b="0" i="0">
                <a:solidFill>
                  <a:schemeClr val="tx1"/>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3" name="Content Placeholder 2">
            <a:extLst>
              <a:ext uri="{FF2B5EF4-FFF2-40B4-BE49-F238E27FC236}">
                <a16:creationId xmlns:a16="http://schemas.microsoft.com/office/drawing/2014/main" id="{12F3BA91-D8AA-19FC-3BB1-331D53E39605}"/>
              </a:ext>
            </a:extLst>
          </p:cNvPr>
          <p:cNvSpPr>
            <a:spLocks noGrp="1"/>
          </p:cNvSpPr>
          <p:nvPr>
            <p:ph idx="1"/>
          </p:nvPr>
        </p:nvSpPr>
        <p:spPr>
          <a:xfrm>
            <a:off x="393192" y="1314084"/>
            <a:ext cx="4041646" cy="2962642"/>
          </a:xfrm>
        </p:spPr>
        <p:txBody>
          <a:bodyPr lIns="0" tIns="0" rIns="0" bIns="0"/>
          <a:lstStyle>
            <a:lvl1pPr>
              <a:lnSpc>
                <a:spcPct val="100000"/>
              </a:lnSpc>
              <a:defRPr/>
            </a:lvl1pPr>
            <a:lvl2pPr marL="342900" indent="-334963">
              <a:lnSpc>
                <a:spcPct val="100000"/>
              </a:lnSpc>
              <a:tabLst/>
              <a:defRPr/>
            </a:lvl2pPr>
            <a:lvl3pPr marL="574675" indent="-255588">
              <a:lnSpc>
                <a:spcPct val="100000"/>
              </a:lnSpc>
              <a:spcAft>
                <a:spcPts val="375"/>
              </a:spcAft>
              <a:tabLst/>
              <a:defRPr/>
            </a:lvl3pPr>
            <a:lvl4pPr marL="749300" indent="-177800">
              <a:lnSpc>
                <a:spcPct val="100000"/>
              </a:lnSpc>
              <a:tabLst/>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a:extLst>
              <a:ext uri="{FF2B5EF4-FFF2-40B4-BE49-F238E27FC236}">
                <a16:creationId xmlns:a16="http://schemas.microsoft.com/office/drawing/2014/main" id="{E20CB725-036B-CE18-E697-7248F3B2E278}"/>
              </a:ext>
            </a:extLst>
          </p:cNvPr>
          <p:cNvSpPr>
            <a:spLocks noGrp="1"/>
          </p:cNvSpPr>
          <p:nvPr>
            <p:ph idx="15"/>
          </p:nvPr>
        </p:nvSpPr>
        <p:spPr>
          <a:xfrm>
            <a:off x="4709162" y="1314084"/>
            <a:ext cx="4041646" cy="2962642"/>
          </a:xfrm>
        </p:spPr>
        <p:txBody>
          <a:bodyPr lIns="0" tIns="0" rIns="0" bIns="0"/>
          <a:lstStyle>
            <a:lvl1pPr>
              <a:lnSpc>
                <a:spcPct val="100000"/>
              </a:lnSpc>
              <a:defRPr/>
            </a:lvl1pPr>
            <a:lvl2pPr marL="342900" indent="-334963">
              <a:lnSpc>
                <a:spcPct val="100000"/>
              </a:lnSpc>
              <a:tabLst/>
              <a:defRPr/>
            </a:lvl2pPr>
            <a:lvl3pPr marL="574675" indent="-255588">
              <a:lnSpc>
                <a:spcPct val="100000"/>
              </a:lnSpc>
              <a:spcAft>
                <a:spcPts val="375"/>
              </a:spcAft>
              <a:tabLst/>
              <a:defRPr/>
            </a:lvl3pPr>
            <a:lvl4pPr marL="749300" indent="-177800">
              <a:lnSpc>
                <a:spcPct val="100000"/>
              </a:lnSpc>
              <a:tabLst/>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 name="Graphic 1" descr="Missouri S&amp;T Primary Logo">
            <a:extLst>
              <a:ext uri="{FF2B5EF4-FFF2-40B4-BE49-F238E27FC236}">
                <a16:creationId xmlns:a16="http://schemas.microsoft.com/office/drawing/2014/main" id="{B59D6191-BF3E-F786-80FE-7C222808B6FF}"/>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393192" y="4419490"/>
            <a:ext cx="737481" cy="737481"/>
          </a:xfrm>
          <a:prstGeom prst="rect">
            <a:avLst/>
          </a:prstGeom>
        </p:spPr>
      </p:pic>
      <p:sp>
        <p:nvSpPr>
          <p:cNvPr id="4" name="Footer Placeholder 4">
            <a:extLst>
              <a:ext uri="{FF2B5EF4-FFF2-40B4-BE49-F238E27FC236}">
                <a16:creationId xmlns:a16="http://schemas.microsoft.com/office/drawing/2014/main" id="{207AF81B-336B-8FFA-3197-AEB55679B7FA}"/>
              </a:ext>
            </a:extLst>
          </p:cNvPr>
          <p:cNvSpPr>
            <a:spLocks noGrp="1"/>
          </p:cNvSpPr>
          <p:nvPr>
            <p:ph type="ftr" sz="quarter" idx="3"/>
          </p:nvPr>
        </p:nvSpPr>
        <p:spPr>
          <a:xfrm>
            <a:off x="1399032" y="4736007"/>
            <a:ext cx="5805898" cy="365125"/>
          </a:xfrm>
          <a:prstGeom prst="rect">
            <a:avLst/>
          </a:prstGeom>
        </p:spPr>
        <p:txBody>
          <a:bodyPr vert="horz" lIns="0" tIns="45720" rIns="91440" bIns="45720" rtlCol="0" anchor="ctr"/>
          <a:lstStyle>
            <a:lvl1pPr algn="l">
              <a:defRPr sz="1400" b="0">
                <a:solidFill>
                  <a:schemeClr val="bg2"/>
                </a:solidFill>
                <a:latin typeface="Tisa Offc Serif Pro" panose="02010504030101020102" pitchFamily="2" charset="0"/>
              </a:defRPr>
            </a:lvl1pPr>
          </a:lstStyle>
          <a:p>
            <a:r>
              <a:rPr lang="en-US"/>
              <a:t>Missouri University of Science and Technology</a:t>
            </a:r>
          </a:p>
        </p:txBody>
      </p:sp>
    </p:spTree>
    <p:extLst>
      <p:ext uri="{BB962C8B-B14F-4D97-AF65-F5344CB8AC3E}">
        <p14:creationId xmlns:p14="http://schemas.microsoft.com/office/powerpoint/2010/main" val="166416558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294"/>
        <p:cNvGrpSpPr/>
        <p:nvPr/>
      </p:nvGrpSpPr>
      <p:grpSpPr>
        <a:xfrm>
          <a:off x="0" y="0"/>
          <a:ext cx="0" cy="0"/>
          <a:chOff x="0" y="0"/>
          <a:chExt cx="0" cy="0"/>
        </a:xfrm>
      </p:grpSpPr>
      <p:sp>
        <p:nvSpPr>
          <p:cNvPr id="295" name="Google Shape;295;p40"/>
          <p:cNvSpPr txBox="1">
            <a:spLocks noGrp="1"/>
          </p:cNvSpPr>
          <p:nvPr>
            <p:ph type="title"/>
          </p:nvPr>
        </p:nvSpPr>
        <p:spPr>
          <a:xfrm rot="5400000">
            <a:off x="5350073" y="1467446"/>
            <a:ext cx="4358879"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6" name="Google Shape;296;p40"/>
          <p:cNvSpPr txBox="1">
            <a:spLocks noGrp="1"/>
          </p:cNvSpPr>
          <p:nvPr>
            <p:ph type="body" idx="1"/>
          </p:nvPr>
        </p:nvSpPr>
        <p:spPr>
          <a:xfrm rot="5400000">
            <a:off x="1349573" y="-447079"/>
            <a:ext cx="4358879"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800"/>
              </a:spcBef>
              <a:spcAft>
                <a:spcPts val="0"/>
              </a:spcAft>
              <a:buClr>
                <a:schemeClr val="dk1"/>
              </a:buClr>
              <a:buSzPts val="1800"/>
              <a:buChar char="​"/>
              <a:defRPr/>
            </a:lvl1pPr>
            <a:lvl2pPr marL="914400" lvl="1" indent="-320040" algn="l">
              <a:lnSpc>
                <a:spcPct val="100000"/>
              </a:lnSpc>
              <a:spcBef>
                <a:spcPts val="600"/>
              </a:spcBef>
              <a:spcAft>
                <a:spcPts val="0"/>
              </a:spcAft>
              <a:buSzPts val="1440"/>
              <a:buChar char="▶"/>
              <a:defRPr/>
            </a:lvl2pPr>
            <a:lvl3pPr marL="1371600" lvl="2" indent="-342900" algn="l">
              <a:lnSpc>
                <a:spcPct val="100000"/>
              </a:lnSpc>
              <a:spcBef>
                <a:spcPts val="375"/>
              </a:spcBef>
              <a:spcAft>
                <a:spcPts val="0"/>
              </a:spcAft>
              <a:buSzPts val="1800"/>
              <a:buChar char="•"/>
              <a:defRPr/>
            </a:lvl3pPr>
            <a:lvl4pPr marL="1828800" lvl="3" indent="-342900" algn="l">
              <a:lnSpc>
                <a:spcPct val="100000"/>
              </a:lnSpc>
              <a:spcBef>
                <a:spcPts val="375"/>
              </a:spcBef>
              <a:spcAft>
                <a:spcPts val="0"/>
              </a:spcAft>
              <a:buSzPts val="1800"/>
              <a:buChar char="▪"/>
              <a:defRPr/>
            </a:lvl4pPr>
            <a:lvl5pPr marL="2286000" lvl="4" indent="-342900" algn="l">
              <a:lnSpc>
                <a:spcPct val="100000"/>
              </a:lnSpc>
              <a:spcBef>
                <a:spcPts val="1200"/>
              </a:spcBef>
              <a:spcAft>
                <a:spcPts val="0"/>
              </a:spcAft>
              <a:buClr>
                <a:schemeClr val="accent5"/>
              </a:buClr>
              <a:buSzPts val="1800"/>
              <a:buChar char="​"/>
              <a:defRPr/>
            </a:lvl5pPr>
            <a:lvl6pPr marL="2743200" lvl="5" indent="-228600" algn="l">
              <a:lnSpc>
                <a:spcPct val="100000"/>
              </a:lnSpc>
              <a:spcBef>
                <a:spcPts val="1200"/>
              </a:spcBef>
              <a:spcAft>
                <a:spcPts val="0"/>
              </a:spcAft>
              <a:buClr>
                <a:schemeClr val="dk2"/>
              </a:buClr>
              <a:buSzPts val="1800"/>
              <a:buNone/>
              <a:defRPr/>
            </a:lvl6pPr>
            <a:lvl7pPr marL="3200400" lvl="6" indent="-331470" algn="l">
              <a:lnSpc>
                <a:spcPct val="100000"/>
              </a:lnSpc>
              <a:spcBef>
                <a:spcPts val="375"/>
              </a:spcBef>
              <a:spcAft>
                <a:spcPts val="0"/>
              </a:spcAft>
              <a:buSzPts val="1620"/>
              <a:buChar char="▷"/>
              <a:defRPr/>
            </a:lvl7pPr>
            <a:lvl8pPr marL="3657600" lvl="7" indent="-354329" algn="l">
              <a:lnSpc>
                <a:spcPct val="100000"/>
              </a:lnSpc>
              <a:spcBef>
                <a:spcPts val="375"/>
              </a:spcBef>
              <a:spcAft>
                <a:spcPts val="0"/>
              </a:spcAft>
              <a:buSzPts val="1980"/>
              <a:buChar char="o"/>
              <a:defRPr/>
            </a:lvl8pPr>
            <a:lvl9pPr marL="4114800" lvl="8" indent="-342900" algn="l">
              <a:lnSpc>
                <a:spcPct val="100000"/>
              </a:lnSpc>
              <a:spcBef>
                <a:spcPts val="375"/>
              </a:spcBef>
              <a:spcAft>
                <a:spcPts val="0"/>
              </a:spcAft>
              <a:buSzPts val="1800"/>
              <a:buChar char="→"/>
              <a:defRPr/>
            </a:lvl9pPr>
          </a:lstStyle>
          <a:p>
            <a:endParaRPr/>
          </a:p>
        </p:txBody>
      </p:sp>
      <p:sp>
        <p:nvSpPr>
          <p:cNvPr id="297" name="Google Shape;297;p40"/>
          <p:cNvSpPr txBox="1">
            <a:spLocks noGrp="1"/>
          </p:cNvSpPr>
          <p:nvPr>
            <p:ph type="sldNum" idx="12"/>
          </p:nvPr>
        </p:nvSpPr>
        <p:spPr>
          <a:xfrm>
            <a:off x="6457950" y="4757737"/>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98" name="Google Shape;298;p40"/>
          <p:cNvSpPr txBox="1">
            <a:spLocks noGrp="1"/>
          </p:cNvSpPr>
          <p:nvPr>
            <p:ph type="ftr" idx="11"/>
          </p:nvPr>
        </p:nvSpPr>
        <p:spPr>
          <a:xfrm>
            <a:off x="2709453" y="4712096"/>
            <a:ext cx="5805898"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36454375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99"/>
        <p:cNvGrpSpPr/>
        <p:nvPr/>
      </p:nvGrpSpPr>
      <p:grpSpPr>
        <a:xfrm>
          <a:off x="0" y="0"/>
          <a:ext cx="0" cy="0"/>
          <a:chOff x="0" y="0"/>
          <a:chExt cx="0" cy="0"/>
        </a:xfrm>
      </p:grpSpPr>
      <p:sp>
        <p:nvSpPr>
          <p:cNvPr id="300" name="Google Shape;300;p41"/>
          <p:cNvSpPr/>
          <p:nvPr/>
        </p:nvSpPr>
        <p:spPr>
          <a:xfrm>
            <a:off x="-37706" y="4684326"/>
            <a:ext cx="9181706" cy="468489"/>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301" name="Google Shape;301;p41"/>
          <p:cNvSpPr txBox="1">
            <a:spLocks noGrp="1"/>
          </p:cNvSpPr>
          <p:nvPr>
            <p:ph type="title"/>
          </p:nvPr>
        </p:nvSpPr>
        <p:spPr>
          <a:xfrm>
            <a:off x="393192" y="273844"/>
            <a:ext cx="8122158" cy="718048"/>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dk1"/>
              </a:buClr>
              <a:buSzPts val="4400"/>
              <a:buFont typeface="Libre Franklin Medium"/>
              <a:buNone/>
              <a:defRPr b="0" i="0">
                <a:latin typeface="Libre Franklin Medium"/>
                <a:ea typeface="Libre Franklin Medium"/>
                <a:cs typeface="Libre Franklin Medium"/>
                <a:sym typeface="Libre Franklin Medium"/>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2" name="Google Shape;302;p41"/>
          <p:cNvSpPr txBox="1">
            <a:spLocks noGrp="1"/>
          </p:cNvSpPr>
          <p:nvPr>
            <p:ph type="body" idx="1"/>
          </p:nvPr>
        </p:nvSpPr>
        <p:spPr>
          <a:xfrm>
            <a:off x="393192" y="1221111"/>
            <a:ext cx="8122158" cy="3092623"/>
          </a:xfrm>
          <a:prstGeom prst="rect">
            <a:avLst/>
          </a:prstGeom>
          <a:noFill/>
          <a:ln>
            <a:noFill/>
          </a:ln>
        </p:spPr>
        <p:txBody>
          <a:bodyPr spcFirstLastPara="1" wrap="square" lIns="0" tIns="0" rIns="0" bIns="0" anchor="t" anchorCtr="0">
            <a:normAutofit/>
          </a:bodyPr>
          <a:lstStyle>
            <a:lvl1pPr marL="457200" lvl="0" indent="-342900" algn="l">
              <a:lnSpc>
                <a:spcPct val="100000"/>
              </a:lnSpc>
              <a:spcBef>
                <a:spcPts val="1800"/>
              </a:spcBef>
              <a:spcAft>
                <a:spcPts val="0"/>
              </a:spcAft>
              <a:buClr>
                <a:schemeClr val="dk1"/>
              </a:buClr>
              <a:buSzPts val="1800"/>
              <a:buChar char="​"/>
              <a:defRPr/>
            </a:lvl1pPr>
            <a:lvl2pPr marL="914400" lvl="1" indent="-330200" algn="l">
              <a:lnSpc>
                <a:spcPct val="100000"/>
              </a:lnSpc>
              <a:spcBef>
                <a:spcPts val="600"/>
              </a:spcBef>
              <a:spcAft>
                <a:spcPts val="0"/>
              </a:spcAft>
              <a:buSzPts val="1600"/>
              <a:buChar char="▶"/>
              <a:defRPr/>
            </a:lvl2pPr>
            <a:lvl3pPr marL="1371600" lvl="2" indent="-355600" algn="l">
              <a:lnSpc>
                <a:spcPct val="100000"/>
              </a:lnSpc>
              <a:spcBef>
                <a:spcPts val="375"/>
              </a:spcBef>
              <a:spcAft>
                <a:spcPts val="0"/>
              </a:spcAft>
              <a:buSzPts val="2000"/>
              <a:buChar char="•"/>
              <a:defRPr/>
            </a:lvl3pPr>
            <a:lvl4pPr marL="1828800" lvl="3" indent="-342900" algn="l">
              <a:lnSpc>
                <a:spcPct val="100000"/>
              </a:lnSpc>
              <a:spcBef>
                <a:spcPts val="375"/>
              </a:spcBef>
              <a:spcAft>
                <a:spcPts val="0"/>
              </a:spcAft>
              <a:buSzPts val="1800"/>
              <a:buChar char="▪"/>
              <a:defRPr/>
            </a:lvl4pPr>
            <a:lvl5pPr marL="2286000" lvl="4" indent="-342900" algn="l">
              <a:lnSpc>
                <a:spcPct val="100000"/>
              </a:lnSpc>
              <a:spcBef>
                <a:spcPts val="1200"/>
              </a:spcBef>
              <a:spcAft>
                <a:spcPts val="0"/>
              </a:spcAft>
              <a:buClr>
                <a:schemeClr val="accent5"/>
              </a:buClr>
              <a:buSzPts val="1800"/>
              <a:buChar char="​"/>
              <a:defRPr/>
            </a:lvl5pPr>
            <a:lvl6pPr marL="2743200" lvl="5" indent="-228600" algn="l">
              <a:lnSpc>
                <a:spcPct val="100000"/>
              </a:lnSpc>
              <a:spcBef>
                <a:spcPts val="1200"/>
              </a:spcBef>
              <a:spcAft>
                <a:spcPts val="0"/>
              </a:spcAft>
              <a:buClr>
                <a:schemeClr val="dk2"/>
              </a:buClr>
              <a:buSzPts val="1800"/>
              <a:buNone/>
              <a:defRPr/>
            </a:lvl6pPr>
            <a:lvl7pPr marL="3200400" lvl="6" indent="-331470" algn="l">
              <a:lnSpc>
                <a:spcPct val="100000"/>
              </a:lnSpc>
              <a:spcBef>
                <a:spcPts val="375"/>
              </a:spcBef>
              <a:spcAft>
                <a:spcPts val="0"/>
              </a:spcAft>
              <a:buSzPts val="1620"/>
              <a:buChar char="▷"/>
              <a:defRPr/>
            </a:lvl7pPr>
            <a:lvl8pPr marL="3657600" lvl="7" indent="-354329" algn="l">
              <a:lnSpc>
                <a:spcPct val="100000"/>
              </a:lnSpc>
              <a:spcBef>
                <a:spcPts val="375"/>
              </a:spcBef>
              <a:spcAft>
                <a:spcPts val="0"/>
              </a:spcAft>
              <a:buSzPts val="1980"/>
              <a:buChar char="o"/>
              <a:defRPr/>
            </a:lvl8pPr>
            <a:lvl9pPr marL="4114800" lvl="8" indent="-342900" algn="l">
              <a:lnSpc>
                <a:spcPct val="100000"/>
              </a:lnSpc>
              <a:spcBef>
                <a:spcPts val="375"/>
              </a:spcBef>
              <a:spcAft>
                <a:spcPts val="0"/>
              </a:spcAft>
              <a:buSzPts val="1800"/>
              <a:buChar char="→"/>
              <a:defRPr/>
            </a:lvl9pPr>
          </a:lstStyle>
          <a:p>
            <a:endParaRPr/>
          </a:p>
        </p:txBody>
      </p:sp>
      <p:sp>
        <p:nvSpPr>
          <p:cNvPr id="303" name="Google Shape;303;p41"/>
          <p:cNvSpPr txBox="1">
            <a:spLocks noGrp="1"/>
          </p:cNvSpPr>
          <p:nvPr>
            <p:ph type="sldNum" idx="12"/>
          </p:nvPr>
        </p:nvSpPr>
        <p:spPr>
          <a:xfrm>
            <a:off x="8829892" y="4782557"/>
            <a:ext cx="236889"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304" name="Google Shape;304;p41"/>
          <p:cNvSpPr txBox="1">
            <a:spLocks noGrp="1"/>
          </p:cNvSpPr>
          <p:nvPr>
            <p:ph type="ftr" idx="11"/>
          </p:nvPr>
        </p:nvSpPr>
        <p:spPr>
          <a:xfrm>
            <a:off x="1399032" y="4736007"/>
            <a:ext cx="5805898"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9pPr>
          </a:lstStyle>
          <a:p>
            <a:endParaRPr/>
          </a:p>
        </p:txBody>
      </p:sp>
      <p:pic>
        <p:nvPicPr>
          <p:cNvPr id="305" name="Google Shape;305;p41"/>
          <p:cNvPicPr preferRelativeResize="0"/>
          <p:nvPr/>
        </p:nvPicPr>
        <p:blipFill rotWithShape="1">
          <a:blip r:embed="rId2">
            <a:alphaModFix/>
          </a:blip>
          <a:srcRect/>
          <a:stretch/>
        </p:blipFill>
        <p:spPr>
          <a:xfrm>
            <a:off x="393192" y="4413817"/>
            <a:ext cx="737480" cy="737480"/>
          </a:xfrm>
          <a:prstGeom prst="rect">
            <a:avLst/>
          </a:prstGeom>
          <a:noFill/>
          <a:ln>
            <a:noFill/>
          </a:ln>
        </p:spPr>
      </p:pic>
    </p:spTree>
    <p:extLst>
      <p:ext uri="{BB962C8B-B14F-4D97-AF65-F5344CB8AC3E}">
        <p14:creationId xmlns:p14="http://schemas.microsoft.com/office/powerpoint/2010/main" val="3119174207"/>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matchingName="7_Title and Content">
  <p:cSld name="7_Title and Content">
    <p:spTree>
      <p:nvGrpSpPr>
        <p:cNvPr id="1" name="Shape 306"/>
        <p:cNvGrpSpPr/>
        <p:nvPr/>
      </p:nvGrpSpPr>
      <p:grpSpPr>
        <a:xfrm>
          <a:off x="0" y="0"/>
          <a:ext cx="0" cy="0"/>
          <a:chOff x="0" y="0"/>
          <a:chExt cx="0" cy="0"/>
        </a:xfrm>
      </p:grpSpPr>
      <p:sp>
        <p:nvSpPr>
          <p:cNvPr id="307" name="Google Shape;307;p42"/>
          <p:cNvSpPr/>
          <p:nvPr/>
        </p:nvSpPr>
        <p:spPr>
          <a:xfrm>
            <a:off x="-37706" y="4684326"/>
            <a:ext cx="9181706" cy="468489"/>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308" name="Google Shape;308;p42"/>
          <p:cNvSpPr txBox="1">
            <a:spLocks noGrp="1"/>
          </p:cNvSpPr>
          <p:nvPr>
            <p:ph type="title"/>
          </p:nvPr>
        </p:nvSpPr>
        <p:spPr>
          <a:xfrm>
            <a:off x="393191" y="273844"/>
            <a:ext cx="8357616" cy="718048"/>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dk1"/>
              </a:buClr>
              <a:buSzPts val="4400"/>
              <a:buFont typeface="Libre Franklin Medium"/>
              <a:buNone/>
              <a:defRPr b="0" i="0">
                <a:latin typeface="Libre Franklin Medium"/>
                <a:ea typeface="Libre Franklin Medium"/>
                <a:cs typeface="Libre Franklin Medium"/>
                <a:sym typeface="Libre Franklin Medium"/>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9" name="Google Shape;309;p42"/>
          <p:cNvSpPr txBox="1">
            <a:spLocks noGrp="1"/>
          </p:cNvSpPr>
          <p:nvPr>
            <p:ph type="body" idx="1"/>
          </p:nvPr>
        </p:nvSpPr>
        <p:spPr>
          <a:xfrm>
            <a:off x="393192" y="1221111"/>
            <a:ext cx="4041648" cy="3090672"/>
          </a:xfrm>
          <a:prstGeom prst="rect">
            <a:avLst/>
          </a:prstGeom>
          <a:noFill/>
          <a:ln>
            <a:noFill/>
          </a:ln>
        </p:spPr>
        <p:txBody>
          <a:bodyPr spcFirstLastPara="1" wrap="square" lIns="0" tIns="0" rIns="0" bIns="0" anchor="t" anchorCtr="0">
            <a:normAutofit/>
          </a:bodyPr>
          <a:lstStyle>
            <a:lvl1pPr marL="457200" lvl="0" indent="-342900" algn="l">
              <a:lnSpc>
                <a:spcPct val="100000"/>
              </a:lnSpc>
              <a:spcBef>
                <a:spcPts val="1800"/>
              </a:spcBef>
              <a:spcAft>
                <a:spcPts val="0"/>
              </a:spcAft>
              <a:buClr>
                <a:schemeClr val="dk1"/>
              </a:buClr>
              <a:buSzPts val="1800"/>
              <a:buChar char="​"/>
              <a:defRPr/>
            </a:lvl1pPr>
            <a:lvl2pPr marL="914400" lvl="1" indent="-330200" algn="l">
              <a:lnSpc>
                <a:spcPct val="100000"/>
              </a:lnSpc>
              <a:spcBef>
                <a:spcPts val="600"/>
              </a:spcBef>
              <a:spcAft>
                <a:spcPts val="0"/>
              </a:spcAft>
              <a:buSzPts val="1600"/>
              <a:buChar char="▶"/>
              <a:defRPr/>
            </a:lvl2pPr>
            <a:lvl3pPr marL="1371600" lvl="2" indent="-355600" algn="l">
              <a:lnSpc>
                <a:spcPct val="100000"/>
              </a:lnSpc>
              <a:spcBef>
                <a:spcPts val="375"/>
              </a:spcBef>
              <a:spcAft>
                <a:spcPts val="0"/>
              </a:spcAft>
              <a:buSzPts val="2000"/>
              <a:buChar char="•"/>
              <a:defRPr/>
            </a:lvl3pPr>
            <a:lvl4pPr marL="1828800" lvl="3" indent="-342900" algn="l">
              <a:lnSpc>
                <a:spcPct val="100000"/>
              </a:lnSpc>
              <a:spcBef>
                <a:spcPts val="375"/>
              </a:spcBef>
              <a:spcAft>
                <a:spcPts val="0"/>
              </a:spcAft>
              <a:buSzPts val="1800"/>
              <a:buChar char="▪"/>
              <a:defRPr/>
            </a:lvl4pPr>
            <a:lvl5pPr marL="2286000" lvl="4" indent="-342900" algn="l">
              <a:lnSpc>
                <a:spcPct val="100000"/>
              </a:lnSpc>
              <a:spcBef>
                <a:spcPts val="1200"/>
              </a:spcBef>
              <a:spcAft>
                <a:spcPts val="0"/>
              </a:spcAft>
              <a:buClr>
                <a:schemeClr val="accent5"/>
              </a:buClr>
              <a:buSzPts val="1800"/>
              <a:buChar char="​"/>
              <a:defRPr/>
            </a:lvl5pPr>
            <a:lvl6pPr marL="2743200" lvl="5" indent="-228600" algn="l">
              <a:lnSpc>
                <a:spcPct val="100000"/>
              </a:lnSpc>
              <a:spcBef>
                <a:spcPts val="1200"/>
              </a:spcBef>
              <a:spcAft>
                <a:spcPts val="0"/>
              </a:spcAft>
              <a:buClr>
                <a:schemeClr val="dk2"/>
              </a:buClr>
              <a:buSzPts val="1800"/>
              <a:buNone/>
              <a:defRPr/>
            </a:lvl6pPr>
            <a:lvl7pPr marL="3200400" lvl="6" indent="-331470" algn="l">
              <a:lnSpc>
                <a:spcPct val="100000"/>
              </a:lnSpc>
              <a:spcBef>
                <a:spcPts val="375"/>
              </a:spcBef>
              <a:spcAft>
                <a:spcPts val="0"/>
              </a:spcAft>
              <a:buSzPts val="1620"/>
              <a:buChar char="▷"/>
              <a:defRPr/>
            </a:lvl7pPr>
            <a:lvl8pPr marL="3657600" lvl="7" indent="-354329" algn="l">
              <a:lnSpc>
                <a:spcPct val="100000"/>
              </a:lnSpc>
              <a:spcBef>
                <a:spcPts val="375"/>
              </a:spcBef>
              <a:spcAft>
                <a:spcPts val="0"/>
              </a:spcAft>
              <a:buSzPts val="1980"/>
              <a:buChar char="o"/>
              <a:defRPr/>
            </a:lvl8pPr>
            <a:lvl9pPr marL="4114800" lvl="8" indent="-342900" algn="l">
              <a:lnSpc>
                <a:spcPct val="100000"/>
              </a:lnSpc>
              <a:spcBef>
                <a:spcPts val="375"/>
              </a:spcBef>
              <a:spcAft>
                <a:spcPts val="0"/>
              </a:spcAft>
              <a:buSzPts val="1800"/>
              <a:buChar char="→"/>
              <a:defRPr/>
            </a:lvl9pPr>
          </a:lstStyle>
          <a:p>
            <a:endParaRPr/>
          </a:p>
        </p:txBody>
      </p:sp>
      <p:sp>
        <p:nvSpPr>
          <p:cNvPr id="310" name="Google Shape;310;p42"/>
          <p:cNvSpPr txBox="1">
            <a:spLocks noGrp="1"/>
          </p:cNvSpPr>
          <p:nvPr>
            <p:ph type="sldNum" idx="12"/>
          </p:nvPr>
        </p:nvSpPr>
        <p:spPr>
          <a:xfrm>
            <a:off x="8829892" y="4782557"/>
            <a:ext cx="236889"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311" name="Google Shape;311;p42"/>
          <p:cNvSpPr txBox="1">
            <a:spLocks noGrp="1"/>
          </p:cNvSpPr>
          <p:nvPr>
            <p:ph type="body" idx="2"/>
          </p:nvPr>
        </p:nvSpPr>
        <p:spPr>
          <a:xfrm>
            <a:off x="4709162" y="1221111"/>
            <a:ext cx="4041648" cy="3090672"/>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800"/>
              </a:spcBef>
              <a:spcAft>
                <a:spcPts val="0"/>
              </a:spcAft>
              <a:buClr>
                <a:schemeClr val="dk1"/>
              </a:buClr>
              <a:buSzPts val="1800"/>
              <a:buChar char="​"/>
              <a:defRPr/>
            </a:lvl1pPr>
            <a:lvl2pPr marL="914400" lvl="1" indent="-320040" algn="l">
              <a:lnSpc>
                <a:spcPct val="100000"/>
              </a:lnSpc>
              <a:spcBef>
                <a:spcPts val="600"/>
              </a:spcBef>
              <a:spcAft>
                <a:spcPts val="0"/>
              </a:spcAft>
              <a:buSzPts val="1440"/>
              <a:buChar char="▶"/>
              <a:defRPr/>
            </a:lvl2pPr>
            <a:lvl3pPr marL="1371600" lvl="2" indent="-342900" algn="l">
              <a:lnSpc>
                <a:spcPct val="100000"/>
              </a:lnSpc>
              <a:spcBef>
                <a:spcPts val="375"/>
              </a:spcBef>
              <a:spcAft>
                <a:spcPts val="0"/>
              </a:spcAft>
              <a:buSzPts val="1800"/>
              <a:buChar char="•"/>
              <a:defRPr/>
            </a:lvl3pPr>
            <a:lvl4pPr marL="1828800" lvl="3" indent="-342900" algn="l">
              <a:lnSpc>
                <a:spcPct val="100000"/>
              </a:lnSpc>
              <a:spcBef>
                <a:spcPts val="375"/>
              </a:spcBef>
              <a:spcAft>
                <a:spcPts val="0"/>
              </a:spcAft>
              <a:buSzPts val="1800"/>
              <a:buChar char="▪"/>
              <a:defRPr/>
            </a:lvl4pPr>
            <a:lvl5pPr marL="2286000" lvl="4" indent="-342900" algn="l">
              <a:lnSpc>
                <a:spcPct val="100000"/>
              </a:lnSpc>
              <a:spcBef>
                <a:spcPts val="1200"/>
              </a:spcBef>
              <a:spcAft>
                <a:spcPts val="0"/>
              </a:spcAft>
              <a:buClr>
                <a:schemeClr val="accent5"/>
              </a:buClr>
              <a:buSzPts val="1800"/>
              <a:buChar char="​"/>
              <a:defRPr/>
            </a:lvl5pPr>
            <a:lvl6pPr marL="2743200" lvl="5" indent="-228600" algn="l">
              <a:lnSpc>
                <a:spcPct val="100000"/>
              </a:lnSpc>
              <a:spcBef>
                <a:spcPts val="1200"/>
              </a:spcBef>
              <a:spcAft>
                <a:spcPts val="0"/>
              </a:spcAft>
              <a:buClr>
                <a:schemeClr val="dk2"/>
              </a:buClr>
              <a:buSzPts val="1800"/>
              <a:buNone/>
              <a:defRPr/>
            </a:lvl6pPr>
            <a:lvl7pPr marL="3200400" lvl="6" indent="-331470" algn="l">
              <a:lnSpc>
                <a:spcPct val="100000"/>
              </a:lnSpc>
              <a:spcBef>
                <a:spcPts val="375"/>
              </a:spcBef>
              <a:spcAft>
                <a:spcPts val="0"/>
              </a:spcAft>
              <a:buSzPts val="1620"/>
              <a:buChar char="▷"/>
              <a:defRPr/>
            </a:lvl7pPr>
            <a:lvl8pPr marL="3657600" lvl="7" indent="-354329" algn="l">
              <a:lnSpc>
                <a:spcPct val="100000"/>
              </a:lnSpc>
              <a:spcBef>
                <a:spcPts val="375"/>
              </a:spcBef>
              <a:spcAft>
                <a:spcPts val="0"/>
              </a:spcAft>
              <a:buSzPts val="1980"/>
              <a:buChar char="o"/>
              <a:defRPr/>
            </a:lvl8pPr>
            <a:lvl9pPr marL="4114800" lvl="8" indent="-342900" algn="l">
              <a:lnSpc>
                <a:spcPct val="100000"/>
              </a:lnSpc>
              <a:spcBef>
                <a:spcPts val="375"/>
              </a:spcBef>
              <a:spcAft>
                <a:spcPts val="0"/>
              </a:spcAft>
              <a:buSzPts val="1800"/>
              <a:buChar char="→"/>
              <a:defRPr/>
            </a:lvl9pPr>
          </a:lstStyle>
          <a:p>
            <a:endParaRPr/>
          </a:p>
        </p:txBody>
      </p:sp>
      <p:sp>
        <p:nvSpPr>
          <p:cNvPr id="312" name="Google Shape;312;p42"/>
          <p:cNvSpPr txBox="1">
            <a:spLocks noGrp="1"/>
          </p:cNvSpPr>
          <p:nvPr>
            <p:ph type="ftr" idx="11"/>
          </p:nvPr>
        </p:nvSpPr>
        <p:spPr>
          <a:xfrm>
            <a:off x="1399032" y="4736007"/>
            <a:ext cx="5805898"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9pPr>
          </a:lstStyle>
          <a:p>
            <a:endParaRPr/>
          </a:p>
        </p:txBody>
      </p:sp>
      <p:pic>
        <p:nvPicPr>
          <p:cNvPr id="313" name="Google Shape;313;p42"/>
          <p:cNvPicPr preferRelativeResize="0"/>
          <p:nvPr/>
        </p:nvPicPr>
        <p:blipFill rotWithShape="1">
          <a:blip r:embed="rId2">
            <a:alphaModFix/>
          </a:blip>
          <a:srcRect/>
          <a:stretch/>
        </p:blipFill>
        <p:spPr>
          <a:xfrm>
            <a:off x="393192" y="4413817"/>
            <a:ext cx="737480" cy="737480"/>
          </a:xfrm>
          <a:prstGeom prst="rect">
            <a:avLst/>
          </a:prstGeom>
          <a:noFill/>
          <a:ln>
            <a:noFill/>
          </a:ln>
        </p:spPr>
      </p:pic>
    </p:spTree>
    <p:extLst>
      <p:ext uri="{BB962C8B-B14F-4D97-AF65-F5344CB8AC3E}">
        <p14:creationId xmlns:p14="http://schemas.microsoft.com/office/powerpoint/2010/main" val="3498551320"/>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14"/>
        <p:cNvGrpSpPr/>
        <p:nvPr/>
      </p:nvGrpSpPr>
      <p:grpSpPr>
        <a:xfrm>
          <a:off x="0" y="0"/>
          <a:ext cx="0" cy="0"/>
          <a:chOff x="0" y="0"/>
          <a:chExt cx="0" cy="0"/>
        </a:xfrm>
      </p:grpSpPr>
      <p:sp>
        <p:nvSpPr>
          <p:cNvPr id="315" name="Google Shape;315;p43"/>
          <p:cNvSpPr txBox="1">
            <a:spLocks noGrp="1"/>
          </p:cNvSpPr>
          <p:nvPr>
            <p:ph type="title"/>
          </p:nvPr>
        </p:nvSpPr>
        <p:spPr>
          <a:xfrm>
            <a:off x="628650" y="273844"/>
            <a:ext cx="7886700" cy="71804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6" name="Google Shape;316;p43"/>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9pPr>
          </a:lstStyle>
          <a:p>
            <a:endParaRPr/>
          </a:p>
        </p:txBody>
      </p:sp>
      <p:sp>
        <p:nvSpPr>
          <p:cNvPr id="317" name="Google Shape;317;p43"/>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9pPr>
          </a:lstStyle>
          <a:p>
            <a:endParaRPr/>
          </a:p>
        </p:txBody>
      </p:sp>
      <p:sp>
        <p:nvSpPr>
          <p:cNvPr id="318" name="Google Shape;318;p43"/>
          <p:cNvSpPr txBox="1">
            <a:spLocks noGrp="1"/>
          </p:cNvSpPr>
          <p:nvPr>
            <p:ph type="sldNum" idx="12"/>
          </p:nvPr>
        </p:nvSpPr>
        <p:spPr>
          <a:xfrm>
            <a:off x="6457950" y="4757737"/>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152456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DBEF0-EAC7-861E-3130-91F83ECFBA48}"/>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0FD6E4F5-0409-0861-6127-516D3B4DEBF1}"/>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59DE71B7-2FA3-18A8-562F-E687AF662F6F}"/>
              </a:ext>
            </a:extLst>
          </p:cNvPr>
          <p:cNvSpPr>
            <a:spLocks noGrp="1"/>
          </p:cNvSpPr>
          <p:nvPr>
            <p:ph type="dt" sz="half" idx="10"/>
          </p:nvPr>
        </p:nvSpPr>
        <p:spPr/>
        <p:txBody>
          <a:bodyPr/>
          <a:lstStyle/>
          <a:p>
            <a:fld id="{BC5B1369-4F42-0348-8E7D-8AA8817B6D12}" type="datetimeFigureOut">
              <a:rPr lang="en-US" smtClean="0"/>
              <a:t>2/17/2026</a:t>
            </a:fld>
            <a:endParaRPr lang="en-US"/>
          </a:p>
        </p:txBody>
      </p:sp>
      <p:sp>
        <p:nvSpPr>
          <p:cNvPr id="5" name="Footer Placeholder 4">
            <a:extLst>
              <a:ext uri="{FF2B5EF4-FFF2-40B4-BE49-F238E27FC236}">
                <a16:creationId xmlns:a16="http://schemas.microsoft.com/office/drawing/2014/main" id="{6B8A34CC-822D-B333-9F5B-E525372AF1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C75208-405E-4C90-37C4-74B2CED86800}"/>
              </a:ext>
            </a:extLst>
          </p:cNvPr>
          <p:cNvSpPr>
            <a:spLocks noGrp="1"/>
          </p:cNvSpPr>
          <p:nvPr>
            <p:ph type="sldNum" sz="quarter" idx="12"/>
          </p:nvPr>
        </p:nvSpPr>
        <p:spPr/>
        <p:txBody>
          <a:bodyPr/>
          <a:lstStyle/>
          <a:p>
            <a:fld id="{680CFC17-6213-C14A-8F10-B15FC2F6F3D6}" type="slidenum">
              <a:rPr lang="en-US" smtClean="0"/>
              <a:t>‹#›</a:t>
            </a:fld>
            <a:endParaRPr lang="en-US"/>
          </a:p>
        </p:txBody>
      </p:sp>
    </p:spTree>
    <p:extLst>
      <p:ext uri="{BB962C8B-B14F-4D97-AF65-F5344CB8AC3E}">
        <p14:creationId xmlns:p14="http://schemas.microsoft.com/office/powerpoint/2010/main" val="2007251262"/>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14089-DC08-5472-8EF4-496A42810AE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1F0DC1F-2A41-DAFC-ADE1-A73F7D9F4B9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B96638-9560-C096-22A9-8508A7CFD246}"/>
              </a:ext>
            </a:extLst>
          </p:cNvPr>
          <p:cNvSpPr>
            <a:spLocks noGrp="1"/>
          </p:cNvSpPr>
          <p:nvPr>
            <p:ph type="dt" sz="half" idx="10"/>
          </p:nvPr>
        </p:nvSpPr>
        <p:spPr/>
        <p:txBody>
          <a:bodyPr/>
          <a:lstStyle/>
          <a:p>
            <a:fld id="{BC5B1369-4F42-0348-8E7D-8AA8817B6D12}" type="datetimeFigureOut">
              <a:rPr lang="en-US" smtClean="0"/>
              <a:t>2/17/2026</a:t>
            </a:fld>
            <a:endParaRPr lang="en-US"/>
          </a:p>
        </p:txBody>
      </p:sp>
      <p:sp>
        <p:nvSpPr>
          <p:cNvPr id="5" name="Footer Placeholder 4">
            <a:extLst>
              <a:ext uri="{FF2B5EF4-FFF2-40B4-BE49-F238E27FC236}">
                <a16:creationId xmlns:a16="http://schemas.microsoft.com/office/drawing/2014/main" id="{7A59DA76-C64F-B77C-2CCA-7132EE4446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C6E390-EF5F-14E2-AEF7-5159A10D5F07}"/>
              </a:ext>
            </a:extLst>
          </p:cNvPr>
          <p:cNvSpPr>
            <a:spLocks noGrp="1"/>
          </p:cNvSpPr>
          <p:nvPr>
            <p:ph type="sldNum" sz="quarter" idx="12"/>
          </p:nvPr>
        </p:nvSpPr>
        <p:spPr/>
        <p:txBody>
          <a:bodyPr/>
          <a:lstStyle/>
          <a:p>
            <a:fld id="{680CFC17-6213-C14A-8F10-B15FC2F6F3D6}" type="slidenum">
              <a:rPr lang="en-US" smtClean="0"/>
              <a:t>‹#›</a:t>
            </a:fld>
            <a:endParaRPr lang="en-US"/>
          </a:p>
        </p:txBody>
      </p:sp>
    </p:spTree>
    <p:extLst>
      <p:ext uri="{BB962C8B-B14F-4D97-AF65-F5344CB8AC3E}">
        <p14:creationId xmlns:p14="http://schemas.microsoft.com/office/powerpoint/2010/main" val="1450496748"/>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03A2B-7F79-14D7-8C31-FE3B0C55C77D}"/>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FE58862C-584B-9B66-0E53-4894D5B0132E}"/>
              </a:ext>
            </a:extLst>
          </p:cNvPr>
          <p:cNvSpPr>
            <a:spLocks noGrp="1"/>
          </p:cNvSpPr>
          <p:nvPr>
            <p:ph type="body" idx="1"/>
          </p:nvPr>
        </p:nvSpPr>
        <p:spPr>
          <a:xfrm>
            <a:off x="623888" y="3442098"/>
            <a:ext cx="7886700" cy="1125140"/>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FD1BF8F-67F7-BA98-B5F3-186D645B10DC}"/>
              </a:ext>
            </a:extLst>
          </p:cNvPr>
          <p:cNvSpPr>
            <a:spLocks noGrp="1"/>
          </p:cNvSpPr>
          <p:nvPr>
            <p:ph type="dt" sz="half" idx="10"/>
          </p:nvPr>
        </p:nvSpPr>
        <p:spPr/>
        <p:txBody>
          <a:bodyPr/>
          <a:lstStyle/>
          <a:p>
            <a:fld id="{BC5B1369-4F42-0348-8E7D-8AA8817B6D12}" type="datetimeFigureOut">
              <a:rPr lang="en-US" smtClean="0"/>
              <a:t>2/17/2026</a:t>
            </a:fld>
            <a:endParaRPr lang="en-US"/>
          </a:p>
        </p:txBody>
      </p:sp>
      <p:sp>
        <p:nvSpPr>
          <p:cNvPr id="5" name="Footer Placeholder 4">
            <a:extLst>
              <a:ext uri="{FF2B5EF4-FFF2-40B4-BE49-F238E27FC236}">
                <a16:creationId xmlns:a16="http://schemas.microsoft.com/office/drawing/2014/main" id="{E42BB00F-CADC-B834-36FF-845678D456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591BFF-5D6B-0DBB-B617-AC997E351126}"/>
              </a:ext>
            </a:extLst>
          </p:cNvPr>
          <p:cNvSpPr>
            <a:spLocks noGrp="1"/>
          </p:cNvSpPr>
          <p:nvPr>
            <p:ph type="sldNum" sz="quarter" idx="12"/>
          </p:nvPr>
        </p:nvSpPr>
        <p:spPr/>
        <p:txBody>
          <a:bodyPr/>
          <a:lstStyle/>
          <a:p>
            <a:fld id="{680CFC17-6213-C14A-8F10-B15FC2F6F3D6}" type="slidenum">
              <a:rPr lang="en-US" smtClean="0"/>
              <a:t>‹#›</a:t>
            </a:fld>
            <a:endParaRPr lang="en-US"/>
          </a:p>
        </p:txBody>
      </p:sp>
    </p:spTree>
    <p:extLst>
      <p:ext uri="{BB962C8B-B14F-4D97-AF65-F5344CB8AC3E}">
        <p14:creationId xmlns:p14="http://schemas.microsoft.com/office/powerpoint/2010/main" val="3223652946"/>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0051F-0EDA-AB91-910A-4580C4C4DD1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67917D-9DC1-EEDB-D35C-0B43231D441F}"/>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7456500-DAE3-4B50-35D0-F6B518510E16}"/>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57F2BD3-E239-1FBF-1C28-626976A15EE6}"/>
              </a:ext>
            </a:extLst>
          </p:cNvPr>
          <p:cNvSpPr>
            <a:spLocks noGrp="1"/>
          </p:cNvSpPr>
          <p:nvPr>
            <p:ph type="dt" sz="half" idx="10"/>
          </p:nvPr>
        </p:nvSpPr>
        <p:spPr/>
        <p:txBody>
          <a:bodyPr/>
          <a:lstStyle/>
          <a:p>
            <a:fld id="{BC5B1369-4F42-0348-8E7D-8AA8817B6D12}" type="datetimeFigureOut">
              <a:rPr lang="en-US" smtClean="0"/>
              <a:t>2/17/2026</a:t>
            </a:fld>
            <a:endParaRPr lang="en-US"/>
          </a:p>
        </p:txBody>
      </p:sp>
      <p:sp>
        <p:nvSpPr>
          <p:cNvPr id="6" name="Footer Placeholder 5">
            <a:extLst>
              <a:ext uri="{FF2B5EF4-FFF2-40B4-BE49-F238E27FC236}">
                <a16:creationId xmlns:a16="http://schemas.microsoft.com/office/drawing/2014/main" id="{0EBA729E-A715-B7C0-03F5-A862B0ACAA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2A0B610-A175-79A0-A837-9669C20C41BE}"/>
              </a:ext>
            </a:extLst>
          </p:cNvPr>
          <p:cNvSpPr>
            <a:spLocks noGrp="1"/>
          </p:cNvSpPr>
          <p:nvPr>
            <p:ph type="sldNum" sz="quarter" idx="12"/>
          </p:nvPr>
        </p:nvSpPr>
        <p:spPr/>
        <p:txBody>
          <a:bodyPr/>
          <a:lstStyle/>
          <a:p>
            <a:fld id="{680CFC17-6213-C14A-8F10-B15FC2F6F3D6}" type="slidenum">
              <a:rPr lang="en-US" smtClean="0"/>
              <a:t>‹#›</a:t>
            </a:fld>
            <a:endParaRPr lang="en-US"/>
          </a:p>
        </p:txBody>
      </p:sp>
    </p:spTree>
    <p:extLst>
      <p:ext uri="{BB962C8B-B14F-4D97-AF65-F5344CB8AC3E}">
        <p14:creationId xmlns:p14="http://schemas.microsoft.com/office/powerpoint/2010/main" val="1713989781"/>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AE8D7-FA56-FCC1-C255-0ADF0D104908}"/>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11583EA2-E04A-9C4A-61E1-11658BE09540}"/>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A4CCD985-B2F7-04D1-77DC-13B59A148DF8}"/>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3122AD8-0141-BDFE-6CF7-4BBD75852672}"/>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1CDAD64D-D52D-47BE-B7E6-D7E562D48686}"/>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6648D11-CEAB-C649-6C46-DAB0E231C942}"/>
              </a:ext>
            </a:extLst>
          </p:cNvPr>
          <p:cNvSpPr>
            <a:spLocks noGrp="1"/>
          </p:cNvSpPr>
          <p:nvPr>
            <p:ph type="dt" sz="half" idx="10"/>
          </p:nvPr>
        </p:nvSpPr>
        <p:spPr/>
        <p:txBody>
          <a:bodyPr/>
          <a:lstStyle/>
          <a:p>
            <a:fld id="{BC5B1369-4F42-0348-8E7D-8AA8817B6D12}" type="datetimeFigureOut">
              <a:rPr lang="en-US" smtClean="0"/>
              <a:t>2/17/2026</a:t>
            </a:fld>
            <a:endParaRPr lang="en-US"/>
          </a:p>
        </p:txBody>
      </p:sp>
      <p:sp>
        <p:nvSpPr>
          <p:cNvPr id="8" name="Footer Placeholder 7">
            <a:extLst>
              <a:ext uri="{FF2B5EF4-FFF2-40B4-BE49-F238E27FC236}">
                <a16:creationId xmlns:a16="http://schemas.microsoft.com/office/drawing/2014/main" id="{73103575-02A9-8AB4-A972-31851428246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C9EF401-E0BE-6674-A9DA-619CA36E2F11}"/>
              </a:ext>
            </a:extLst>
          </p:cNvPr>
          <p:cNvSpPr>
            <a:spLocks noGrp="1"/>
          </p:cNvSpPr>
          <p:nvPr>
            <p:ph type="sldNum" sz="quarter" idx="12"/>
          </p:nvPr>
        </p:nvSpPr>
        <p:spPr/>
        <p:txBody>
          <a:bodyPr/>
          <a:lstStyle/>
          <a:p>
            <a:fld id="{680CFC17-6213-C14A-8F10-B15FC2F6F3D6}" type="slidenum">
              <a:rPr lang="en-US" smtClean="0"/>
              <a:t>‹#›</a:t>
            </a:fld>
            <a:endParaRPr lang="en-US"/>
          </a:p>
        </p:txBody>
      </p:sp>
    </p:spTree>
    <p:extLst>
      <p:ext uri="{BB962C8B-B14F-4D97-AF65-F5344CB8AC3E}">
        <p14:creationId xmlns:p14="http://schemas.microsoft.com/office/powerpoint/2010/main" val="2732280231"/>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4EAC0-AF38-B859-0EE8-8249E774822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90E66DE-B5CF-F8CD-EC26-D80D22911311}"/>
              </a:ext>
            </a:extLst>
          </p:cNvPr>
          <p:cNvSpPr>
            <a:spLocks noGrp="1"/>
          </p:cNvSpPr>
          <p:nvPr>
            <p:ph type="dt" sz="half" idx="10"/>
          </p:nvPr>
        </p:nvSpPr>
        <p:spPr/>
        <p:txBody>
          <a:bodyPr/>
          <a:lstStyle/>
          <a:p>
            <a:fld id="{BC5B1369-4F42-0348-8E7D-8AA8817B6D12}" type="datetimeFigureOut">
              <a:rPr lang="en-US" smtClean="0"/>
              <a:t>2/17/2026</a:t>
            </a:fld>
            <a:endParaRPr lang="en-US"/>
          </a:p>
        </p:txBody>
      </p:sp>
      <p:sp>
        <p:nvSpPr>
          <p:cNvPr id="4" name="Footer Placeholder 3">
            <a:extLst>
              <a:ext uri="{FF2B5EF4-FFF2-40B4-BE49-F238E27FC236}">
                <a16:creationId xmlns:a16="http://schemas.microsoft.com/office/drawing/2014/main" id="{4670C649-136B-4886-B15A-6AC936D67A1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72A739F-9608-2A09-08B0-514C439BBA7F}"/>
              </a:ext>
            </a:extLst>
          </p:cNvPr>
          <p:cNvSpPr>
            <a:spLocks noGrp="1"/>
          </p:cNvSpPr>
          <p:nvPr>
            <p:ph type="sldNum" sz="quarter" idx="12"/>
          </p:nvPr>
        </p:nvSpPr>
        <p:spPr/>
        <p:txBody>
          <a:bodyPr/>
          <a:lstStyle/>
          <a:p>
            <a:fld id="{680CFC17-6213-C14A-8F10-B15FC2F6F3D6}" type="slidenum">
              <a:rPr lang="en-US" smtClean="0"/>
              <a:t>‹#›</a:t>
            </a:fld>
            <a:endParaRPr lang="en-US"/>
          </a:p>
        </p:txBody>
      </p:sp>
    </p:spTree>
    <p:extLst>
      <p:ext uri="{BB962C8B-B14F-4D97-AF65-F5344CB8AC3E}">
        <p14:creationId xmlns:p14="http://schemas.microsoft.com/office/powerpoint/2010/main" val="10418446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ubtitle, Content, Collag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683D4C-A0AD-3EEF-8BE0-C6B2C7F8F0B9}"/>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a:off x="0" y="4684326"/>
            <a:ext cx="9144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2" name="Title 1"/>
          <p:cNvSpPr>
            <a:spLocks noGrp="1"/>
          </p:cNvSpPr>
          <p:nvPr>
            <p:ph type="title"/>
          </p:nvPr>
        </p:nvSpPr>
        <p:spPr>
          <a:xfrm>
            <a:off x="393192" y="273844"/>
            <a:ext cx="8357616" cy="399137"/>
          </a:xfrm>
          <a:prstGeom prst="rect">
            <a:avLst/>
          </a:prstGeom>
        </p:spPr>
        <p:txBody>
          <a:bodyPr lIns="0" tIns="0" rIns="0" bIns="0" anchor="t" anchorCtr="0">
            <a:noAutofit/>
          </a:bodyPr>
          <a:lstStyle>
            <a:lvl1pPr>
              <a:defRPr sz="3000" b="1" i="0">
                <a:latin typeface="Franklin Gothic Demi" panose="020B0603020102020204" pitchFamily="34" charset="0"/>
              </a:defRPr>
            </a:lvl1pPr>
          </a:lstStyle>
          <a:p>
            <a:r>
              <a:rPr lang="en-US"/>
              <a:t>Click to edit Master title style</a:t>
            </a:r>
          </a:p>
        </p:txBody>
      </p:sp>
      <p:sp>
        <p:nvSpPr>
          <p:cNvPr id="5" name="Subtitle 2">
            <a:extLst>
              <a:ext uri="{FF2B5EF4-FFF2-40B4-BE49-F238E27FC236}">
                <a16:creationId xmlns:a16="http://schemas.microsoft.com/office/drawing/2014/main" id="{F2D7EB81-28F3-2786-8DB1-5946AC46B785}"/>
              </a:ext>
            </a:extLst>
          </p:cNvPr>
          <p:cNvSpPr>
            <a:spLocks noGrp="1"/>
          </p:cNvSpPr>
          <p:nvPr>
            <p:ph type="subTitle" idx="13"/>
          </p:nvPr>
        </p:nvSpPr>
        <p:spPr>
          <a:xfrm>
            <a:off x="393192" y="736882"/>
            <a:ext cx="8357616" cy="306692"/>
          </a:xfrm>
        </p:spPr>
        <p:txBody>
          <a:bodyPr lIns="0" tIns="0" rIns="0" bIns="0" anchor="ctr" anchorCtr="0">
            <a:noAutofit/>
          </a:bodyPr>
          <a:lstStyle>
            <a:lvl1pPr marL="0" indent="0" algn="l">
              <a:spcBef>
                <a:spcPts val="300"/>
              </a:spcBef>
              <a:spcAft>
                <a:spcPts val="300"/>
              </a:spcAft>
              <a:buNone/>
              <a:defRPr sz="2400" b="0" i="0">
                <a:solidFill>
                  <a:schemeClr val="tx1"/>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3" name="Content Placeholder 1"/>
          <p:cNvSpPr>
            <a:spLocks noGrp="1"/>
          </p:cNvSpPr>
          <p:nvPr>
            <p:ph idx="1"/>
          </p:nvPr>
        </p:nvSpPr>
        <p:spPr>
          <a:xfrm>
            <a:off x="393192" y="1314084"/>
            <a:ext cx="4178808" cy="2962642"/>
          </a:xfrm>
        </p:spPr>
        <p:txBody>
          <a:bodyPr lIns="0" tIns="0" rIns="0" bIns="0"/>
          <a:lstStyle>
            <a:lvl1pPr>
              <a:lnSpc>
                <a:spcPct val="100000"/>
              </a:lnSpc>
              <a:defRPr/>
            </a:lvl1pPr>
            <a:lvl2pPr marL="342900" indent="-334963">
              <a:lnSpc>
                <a:spcPct val="100000"/>
              </a:lnSpc>
              <a:tabLst/>
              <a:defRPr/>
            </a:lvl2pPr>
            <a:lvl3pPr marL="574675" indent="-255588">
              <a:lnSpc>
                <a:spcPct val="100000"/>
              </a:lnSpc>
              <a:spcAft>
                <a:spcPts val="375"/>
              </a:spcAft>
              <a:tabLst/>
              <a:defRPr/>
            </a:lvl3pPr>
            <a:lvl4pPr marL="749300" indent="-177800">
              <a:lnSpc>
                <a:spcPct val="100000"/>
              </a:lnSpc>
              <a:tabLst/>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Picture Placeholder 1">
            <a:extLst>
              <a:ext uri="{FF2B5EF4-FFF2-40B4-BE49-F238E27FC236}">
                <a16:creationId xmlns:a16="http://schemas.microsoft.com/office/drawing/2014/main" id="{F6836264-0AFC-9163-64D1-501C23698699}"/>
              </a:ext>
            </a:extLst>
          </p:cNvPr>
          <p:cNvSpPr>
            <a:spLocks noGrp="1"/>
          </p:cNvSpPr>
          <p:nvPr>
            <p:ph type="pic" sz="quarter" idx="14"/>
          </p:nvPr>
        </p:nvSpPr>
        <p:spPr>
          <a:xfrm>
            <a:off x="4664075" y="1316736"/>
            <a:ext cx="1576388" cy="1576387"/>
          </a:xfrm>
        </p:spPr>
        <p:txBody>
          <a:bodyPr/>
          <a:lstStyle/>
          <a:p>
            <a:r>
              <a:rPr lang="en-US"/>
              <a:t>Click icon to add picture</a:t>
            </a:r>
          </a:p>
        </p:txBody>
      </p:sp>
      <p:sp>
        <p:nvSpPr>
          <p:cNvPr id="11" name="Picture Placeholder 2">
            <a:extLst>
              <a:ext uri="{FF2B5EF4-FFF2-40B4-BE49-F238E27FC236}">
                <a16:creationId xmlns:a16="http://schemas.microsoft.com/office/drawing/2014/main" id="{8FD248FC-2313-775C-11CB-8C3A9FBA884C}"/>
              </a:ext>
            </a:extLst>
          </p:cNvPr>
          <p:cNvSpPr>
            <a:spLocks noGrp="1"/>
          </p:cNvSpPr>
          <p:nvPr>
            <p:ph type="pic" sz="quarter" idx="15"/>
          </p:nvPr>
        </p:nvSpPr>
        <p:spPr>
          <a:xfrm>
            <a:off x="6282964" y="1316736"/>
            <a:ext cx="2467843" cy="1576387"/>
          </a:xfrm>
        </p:spPr>
        <p:txBody>
          <a:bodyPr/>
          <a:lstStyle/>
          <a:p>
            <a:r>
              <a:rPr lang="en-US"/>
              <a:t>Click icon to add picture</a:t>
            </a:r>
          </a:p>
        </p:txBody>
      </p:sp>
      <p:sp>
        <p:nvSpPr>
          <p:cNvPr id="13" name="Picture Placeholder 3">
            <a:extLst>
              <a:ext uri="{FF2B5EF4-FFF2-40B4-BE49-F238E27FC236}">
                <a16:creationId xmlns:a16="http://schemas.microsoft.com/office/drawing/2014/main" id="{DAD862C7-EC5F-7F91-3681-18A704F6C8B5}"/>
              </a:ext>
            </a:extLst>
          </p:cNvPr>
          <p:cNvSpPr>
            <a:spLocks noGrp="1"/>
          </p:cNvSpPr>
          <p:nvPr>
            <p:ph type="pic" sz="quarter" idx="17"/>
          </p:nvPr>
        </p:nvSpPr>
        <p:spPr>
          <a:xfrm>
            <a:off x="4664075" y="2934145"/>
            <a:ext cx="2467843" cy="1342581"/>
          </a:xfrm>
        </p:spPr>
        <p:txBody>
          <a:bodyPr/>
          <a:lstStyle/>
          <a:p>
            <a:r>
              <a:rPr lang="en-US"/>
              <a:t>Click icon to add picture</a:t>
            </a:r>
          </a:p>
        </p:txBody>
      </p:sp>
      <p:sp>
        <p:nvSpPr>
          <p:cNvPr id="12" name="Picture Placeholder4">
            <a:extLst>
              <a:ext uri="{FF2B5EF4-FFF2-40B4-BE49-F238E27FC236}">
                <a16:creationId xmlns:a16="http://schemas.microsoft.com/office/drawing/2014/main" id="{895AEFD1-E4B7-7E1C-4714-DD3BD9D8B709}"/>
              </a:ext>
            </a:extLst>
          </p:cNvPr>
          <p:cNvSpPr>
            <a:spLocks noGrp="1"/>
          </p:cNvSpPr>
          <p:nvPr>
            <p:ph type="pic" sz="quarter" idx="16"/>
          </p:nvPr>
        </p:nvSpPr>
        <p:spPr>
          <a:xfrm>
            <a:off x="7174419" y="2934145"/>
            <a:ext cx="1576388" cy="1342581"/>
          </a:xfrm>
        </p:spPr>
        <p:txBody>
          <a:bodyPr/>
          <a:lstStyle/>
          <a:p>
            <a:r>
              <a:rPr lang="en-US"/>
              <a:t>Click icon to add picture</a:t>
            </a:r>
          </a:p>
        </p:txBody>
      </p:sp>
      <p:pic>
        <p:nvPicPr>
          <p:cNvPr id="6" name="Graphic 5" descr="Missouri S&amp;T Primary Logo">
            <a:extLst>
              <a:ext uri="{FF2B5EF4-FFF2-40B4-BE49-F238E27FC236}">
                <a16:creationId xmlns:a16="http://schemas.microsoft.com/office/drawing/2014/main" id="{213B5239-BAD7-DA2B-0355-92590FC1F51A}"/>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393192" y="4419490"/>
            <a:ext cx="737481" cy="737481"/>
          </a:xfrm>
          <a:prstGeom prst="rect">
            <a:avLst/>
          </a:prstGeom>
        </p:spPr>
      </p:pic>
      <p:sp>
        <p:nvSpPr>
          <p:cNvPr id="4" name="Footer Placeholder 4">
            <a:extLst>
              <a:ext uri="{FF2B5EF4-FFF2-40B4-BE49-F238E27FC236}">
                <a16:creationId xmlns:a16="http://schemas.microsoft.com/office/drawing/2014/main" id="{207AF81B-336B-8FFA-3197-AEB55679B7FA}"/>
              </a:ext>
            </a:extLst>
          </p:cNvPr>
          <p:cNvSpPr>
            <a:spLocks noGrp="1"/>
          </p:cNvSpPr>
          <p:nvPr>
            <p:ph type="ftr" sz="quarter" idx="3"/>
          </p:nvPr>
        </p:nvSpPr>
        <p:spPr>
          <a:xfrm>
            <a:off x="1399032" y="4736007"/>
            <a:ext cx="5805898" cy="365125"/>
          </a:xfrm>
          <a:prstGeom prst="rect">
            <a:avLst/>
          </a:prstGeom>
        </p:spPr>
        <p:txBody>
          <a:bodyPr vert="horz" lIns="0" tIns="45720" rIns="91440" bIns="45720" rtlCol="0" anchor="ctr"/>
          <a:lstStyle>
            <a:lvl1pPr algn="l">
              <a:defRPr sz="1400" b="0">
                <a:solidFill>
                  <a:schemeClr val="bg2"/>
                </a:solidFill>
                <a:latin typeface="Tisa Offc Serif Pro" panose="02010504030101020102" pitchFamily="2" charset="0"/>
              </a:defRPr>
            </a:lvl1pPr>
          </a:lstStyle>
          <a:p>
            <a:r>
              <a:rPr lang="en-US"/>
              <a:t>Missouri University of Science and Technology</a:t>
            </a:r>
          </a:p>
        </p:txBody>
      </p:sp>
    </p:spTree>
    <p:extLst>
      <p:ext uri="{BB962C8B-B14F-4D97-AF65-F5344CB8AC3E}">
        <p14:creationId xmlns:p14="http://schemas.microsoft.com/office/powerpoint/2010/main" val="2024072761"/>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931EE9A-C005-522A-3D89-79151B7DA8C0}"/>
              </a:ext>
            </a:extLst>
          </p:cNvPr>
          <p:cNvSpPr>
            <a:spLocks noGrp="1"/>
          </p:cNvSpPr>
          <p:nvPr>
            <p:ph type="dt" sz="half" idx="10"/>
          </p:nvPr>
        </p:nvSpPr>
        <p:spPr/>
        <p:txBody>
          <a:bodyPr/>
          <a:lstStyle/>
          <a:p>
            <a:fld id="{BC5B1369-4F42-0348-8E7D-8AA8817B6D12}" type="datetimeFigureOut">
              <a:rPr lang="en-US" smtClean="0"/>
              <a:t>2/17/2026</a:t>
            </a:fld>
            <a:endParaRPr lang="en-US"/>
          </a:p>
        </p:txBody>
      </p:sp>
      <p:sp>
        <p:nvSpPr>
          <p:cNvPr id="3" name="Footer Placeholder 2">
            <a:extLst>
              <a:ext uri="{FF2B5EF4-FFF2-40B4-BE49-F238E27FC236}">
                <a16:creationId xmlns:a16="http://schemas.microsoft.com/office/drawing/2014/main" id="{FB0E8C1A-231B-482D-BE11-558E3BB442E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6361843-EB1E-E801-BB22-3ECEFB90BDCA}"/>
              </a:ext>
            </a:extLst>
          </p:cNvPr>
          <p:cNvSpPr>
            <a:spLocks noGrp="1"/>
          </p:cNvSpPr>
          <p:nvPr>
            <p:ph type="sldNum" sz="quarter" idx="12"/>
          </p:nvPr>
        </p:nvSpPr>
        <p:spPr/>
        <p:txBody>
          <a:bodyPr/>
          <a:lstStyle/>
          <a:p>
            <a:fld id="{680CFC17-6213-C14A-8F10-B15FC2F6F3D6}" type="slidenum">
              <a:rPr lang="en-US" smtClean="0"/>
              <a:t>‹#›</a:t>
            </a:fld>
            <a:endParaRPr lang="en-US"/>
          </a:p>
        </p:txBody>
      </p:sp>
    </p:spTree>
    <p:extLst>
      <p:ext uri="{BB962C8B-B14F-4D97-AF65-F5344CB8AC3E}">
        <p14:creationId xmlns:p14="http://schemas.microsoft.com/office/powerpoint/2010/main" val="3967665429"/>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B16B2-5899-D4F0-B80D-884294C0596B}"/>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0B240108-687E-CF4C-C0D9-5563F0C084E4}"/>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3E4F567-96E8-890A-35AE-6033790B8FE4}"/>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3C5CD397-8319-8A33-7404-5D8F86AF344C}"/>
              </a:ext>
            </a:extLst>
          </p:cNvPr>
          <p:cNvSpPr>
            <a:spLocks noGrp="1"/>
          </p:cNvSpPr>
          <p:nvPr>
            <p:ph type="dt" sz="half" idx="10"/>
          </p:nvPr>
        </p:nvSpPr>
        <p:spPr/>
        <p:txBody>
          <a:bodyPr/>
          <a:lstStyle/>
          <a:p>
            <a:fld id="{BC5B1369-4F42-0348-8E7D-8AA8817B6D12}" type="datetimeFigureOut">
              <a:rPr lang="en-US" smtClean="0"/>
              <a:t>2/17/2026</a:t>
            </a:fld>
            <a:endParaRPr lang="en-US"/>
          </a:p>
        </p:txBody>
      </p:sp>
      <p:sp>
        <p:nvSpPr>
          <p:cNvPr id="6" name="Footer Placeholder 5">
            <a:extLst>
              <a:ext uri="{FF2B5EF4-FFF2-40B4-BE49-F238E27FC236}">
                <a16:creationId xmlns:a16="http://schemas.microsoft.com/office/drawing/2014/main" id="{65F8D435-5EFA-1D57-6F2A-899320F8F8F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36867BE-BB94-F35E-B73D-EF404273C03F}"/>
              </a:ext>
            </a:extLst>
          </p:cNvPr>
          <p:cNvSpPr>
            <a:spLocks noGrp="1"/>
          </p:cNvSpPr>
          <p:nvPr>
            <p:ph type="sldNum" sz="quarter" idx="12"/>
          </p:nvPr>
        </p:nvSpPr>
        <p:spPr/>
        <p:txBody>
          <a:bodyPr/>
          <a:lstStyle/>
          <a:p>
            <a:fld id="{680CFC17-6213-C14A-8F10-B15FC2F6F3D6}" type="slidenum">
              <a:rPr lang="en-US" smtClean="0"/>
              <a:t>‹#›</a:t>
            </a:fld>
            <a:endParaRPr lang="en-US"/>
          </a:p>
        </p:txBody>
      </p:sp>
    </p:spTree>
    <p:extLst>
      <p:ext uri="{BB962C8B-B14F-4D97-AF65-F5344CB8AC3E}">
        <p14:creationId xmlns:p14="http://schemas.microsoft.com/office/powerpoint/2010/main" val="1246211809"/>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1766B-01CA-87ED-1200-9F47743EFD67}"/>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116E293F-D509-CAC6-9257-B2879A4932C3}"/>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1C973F5E-B5FB-690F-FDB0-F6452A306372}"/>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D1A36B8E-6877-3A54-465A-215D7C91D7E4}"/>
              </a:ext>
            </a:extLst>
          </p:cNvPr>
          <p:cNvSpPr>
            <a:spLocks noGrp="1"/>
          </p:cNvSpPr>
          <p:nvPr>
            <p:ph type="dt" sz="half" idx="10"/>
          </p:nvPr>
        </p:nvSpPr>
        <p:spPr/>
        <p:txBody>
          <a:bodyPr/>
          <a:lstStyle/>
          <a:p>
            <a:fld id="{BC5B1369-4F42-0348-8E7D-8AA8817B6D12}" type="datetimeFigureOut">
              <a:rPr lang="en-US" smtClean="0"/>
              <a:t>2/17/2026</a:t>
            </a:fld>
            <a:endParaRPr lang="en-US"/>
          </a:p>
        </p:txBody>
      </p:sp>
      <p:sp>
        <p:nvSpPr>
          <p:cNvPr id="6" name="Footer Placeholder 5">
            <a:extLst>
              <a:ext uri="{FF2B5EF4-FFF2-40B4-BE49-F238E27FC236}">
                <a16:creationId xmlns:a16="http://schemas.microsoft.com/office/drawing/2014/main" id="{4989672E-52F2-E942-0222-C2D700FCA6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91845D-F16F-E828-6E9A-7D058E18ECB1}"/>
              </a:ext>
            </a:extLst>
          </p:cNvPr>
          <p:cNvSpPr>
            <a:spLocks noGrp="1"/>
          </p:cNvSpPr>
          <p:nvPr>
            <p:ph type="sldNum" sz="quarter" idx="12"/>
          </p:nvPr>
        </p:nvSpPr>
        <p:spPr/>
        <p:txBody>
          <a:bodyPr/>
          <a:lstStyle/>
          <a:p>
            <a:fld id="{680CFC17-6213-C14A-8F10-B15FC2F6F3D6}" type="slidenum">
              <a:rPr lang="en-US" smtClean="0"/>
              <a:t>‹#›</a:t>
            </a:fld>
            <a:endParaRPr lang="en-US"/>
          </a:p>
        </p:txBody>
      </p:sp>
    </p:spTree>
    <p:extLst>
      <p:ext uri="{BB962C8B-B14F-4D97-AF65-F5344CB8AC3E}">
        <p14:creationId xmlns:p14="http://schemas.microsoft.com/office/powerpoint/2010/main" val="959453874"/>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C66EE-6383-D550-CED5-2CBA857886C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10F2B59-31BA-D072-D6DE-A0E272B93A8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BB5CF2-204A-4DDA-1AFC-208AFFE47A2B}"/>
              </a:ext>
            </a:extLst>
          </p:cNvPr>
          <p:cNvSpPr>
            <a:spLocks noGrp="1"/>
          </p:cNvSpPr>
          <p:nvPr>
            <p:ph type="dt" sz="half" idx="10"/>
          </p:nvPr>
        </p:nvSpPr>
        <p:spPr/>
        <p:txBody>
          <a:bodyPr/>
          <a:lstStyle/>
          <a:p>
            <a:fld id="{BC5B1369-4F42-0348-8E7D-8AA8817B6D12}" type="datetimeFigureOut">
              <a:rPr lang="en-US" smtClean="0"/>
              <a:t>2/17/2026</a:t>
            </a:fld>
            <a:endParaRPr lang="en-US"/>
          </a:p>
        </p:txBody>
      </p:sp>
      <p:sp>
        <p:nvSpPr>
          <p:cNvPr id="5" name="Footer Placeholder 4">
            <a:extLst>
              <a:ext uri="{FF2B5EF4-FFF2-40B4-BE49-F238E27FC236}">
                <a16:creationId xmlns:a16="http://schemas.microsoft.com/office/drawing/2014/main" id="{ECA7DC4E-85C2-7D59-C419-E30F512AC2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FBBBDB-1885-FF5D-CF55-CA3F6B79B82F}"/>
              </a:ext>
            </a:extLst>
          </p:cNvPr>
          <p:cNvSpPr>
            <a:spLocks noGrp="1"/>
          </p:cNvSpPr>
          <p:nvPr>
            <p:ph type="sldNum" sz="quarter" idx="12"/>
          </p:nvPr>
        </p:nvSpPr>
        <p:spPr/>
        <p:txBody>
          <a:bodyPr/>
          <a:lstStyle/>
          <a:p>
            <a:fld id="{680CFC17-6213-C14A-8F10-B15FC2F6F3D6}" type="slidenum">
              <a:rPr lang="en-US" smtClean="0"/>
              <a:t>‹#›</a:t>
            </a:fld>
            <a:endParaRPr lang="en-US"/>
          </a:p>
        </p:txBody>
      </p:sp>
    </p:spTree>
    <p:extLst>
      <p:ext uri="{BB962C8B-B14F-4D97-AF65-F5344CB8AC3E}">
        <p14:creationId xmlns:p14="http://schemas.microsoft.com/office/powerpoint/2010/main" val="601253973"/>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C0B7AE8-65AC-3E6D-DE59-2952125D2297}"/>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05E4C60-2E42-EAC1-D843-5F5BF970422A}"/>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CADFE1-7F30-87A8-040F-EF6E9DD4B8C1}"/>
              </a:ext>
            </a:extLst>
          </p:cNvPr>
          <p:cNvSpPr>
            <a:spLocks noGrp="1"/>
          </p:cNvSpPr>
          <p:nvPr>
            <p:ph type="dt" sz="half" idx="10"/>
          </p:nvPr>
        </p:nvSpPr>
        <p:spPr/>
        <p:txBody>
          <a:bodyPr/>
          <a:lstStyle/>
          <a:p>
            <a:fld id="{BC5B1369-4F42-0348-8E7D-8AA8817B6D12}" type="datetimeFigureOut">
              <a:rPr lang="en-US" smtClean="0"/>
              <a:t>2/17/2026</a:t>
            </a:fld>
            <a:endParaRPr lang="en-US"/>
          </a:p>
        </p:txBody>
      </p:sp>
      <p:sp>
        <p:nvSpPr>
          <p:cNvPr id="5" name="Footer Placeholder 4">
            <a:extLst>
              <a:ext uri="{FF2B5EF4-FFF2-40B4-BE49-F238E27FC236}">
                <a16:creationId xmlns:a16="http://schemas.microsoft.com/office/drawing/2014/main" id="{271197A4-9AE6-602B-7651-D8D1162E82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966466-A3A9-CCFA-1E76-2A74DCB18B22}"/>
              </a:ext>
            </a:extLst>
          </p:cNvPr>
          <p:cNvSpPr>
            <a:spLocks noGrp="1"/>
          </p:cNvSpPr>
          <p:nvPr>
            <p:ph type="sldNum" sz="quarter" idx="12"/>
          </p:nvPr>
        </p:nvSpPr>
        <p:spPr/>
        <p:txBody>
          <a:bodyPr/>
          <a:lstStyle/>
          <a:p>
            <a:fld id="{680CFC17-6213-C14A-8F10-B15FC2F6F3D6}" type="slidenum">
              <a:rPr lang="en-US" smtClean="0"/>
              <a:t>‹#›</a:t>
            </a:fld>
            <a:endParaRPr lang="en-US"/>
          </a:p>
        </p:txBody>
      </p:sp>
    </p:spTree>
    <p:extLst>
      <p:ext uri="{BB962C8B-B14F-4D97-AF65-F5344CB8AC3E}">
        <p14:creationId xmlns:p14="http://schemas.microsoft.com/office/powerpoint/2010/main" val="26550021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2_Title, Subtitle,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683D4C-A0AD-3EEF-8BE0-C6B2C7F8F0B9}"/>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a:off x="0" y="4684326"/>
            <a:ext cx="9144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5" name="Title 1">
            <a:extLst>
              <a:ext uri="{FF2B5EF4-FFF2-40B4-BE49-F238E27FC236}">
                <a16:creationId xmlns:a16="http://schemas.microsoft.com/office/drawing/2014/main" id="{A0BD691C-66D0-B173-F760-9451CF361D23}"/>
              </a:ext>
            </a:extLst>
          </p:cNvPr>
          <p:cNvSpPr>
            <a:spLocks noGrp="1"/>
          </p:cNvSpPr>
          <p:nvPr>
            <p:ph type="title"/>
          </p:nvPr>
        </p:nvSpPr>
        <p:spPr>
          <a:xfrm>
            <a:off x="393192" y="273844"/>
            <a:ext cx="8357616" cy="399137"/>
          </a:xfrm>
          <a:prstGeom prst="rect">
            <a:avLst/>
          </a:prstGeom>
        </p:spPr>
        <p:txBody>
          <a:bodyPr lIns="0" tIns="0" rIns="0" bIns="0" anchor="t" anchorCtr="0">
            <a:noAutofit/>
          </a:bodyPr>
          <a:lstStyle>
            <a:lvl1pPr>
              <a:defRPr sz="3000" b="1" i="0">
                <a:latin typeface="Franklin Gothic Demi" panose="020B0603020102020204" pitchFamily="34" charset="0"/>
              </a:defRPr>
            </a:lvl1pPr>
          </a:lstStyle>
          <a:p>
            <a:r>
              <a:rPr lang="en-US"/>
              <a:t>Click to edit Master title style</a:t>
            </a:r>
          </a:p>
        </p:txBody>
      </p:sp>
      <p:sp>
        <p:nvSpPr>
          <p:cNvPr id="10" name="Subtitle 2">
            <a:extLst>
              <a:ext uri="{FF2B5EF4-FFF2-40B4-BE49-F238E27FC236}">
                <a16:creationId xmlns:a16="http://schemas.microsoft.com/office/drawing/2014/main" id="{3C434ACB-1B16-377E-E954-8395AACCA541}"/>
              </a:ext>
            </a:extLst>
          </p:cNvPr>
          <p:cNvSpPr>
            <a:spLocks noGrp="1"/>
          </p:cNvSpPr>
          <p:nvPr>
            <p:ph type="subTitle" idx="14"/>
          </p:nvPr>
        </p:nvSpPr>
        <p:spPr>
          <a:xfrm>
            <a:off x="393192" y="736882"/>
            <a:ext cx="8357616" cy="306692"/>
          </a:xfrm>
        </p:spPr>
        <p:txBody>
          <a:bodyPr lIns="0" tIns="0" rIns="0" bIns="0" anchor="ctr" anchorCtr="0">
            <a:noAutofit/>
          </a:bodyPr>
          <a:lstStyle>
            <a:lvl1pPr marL="0" indent="0" algn="l">
              <a:spcBef>
                <a:spcPts val="300"/>
              </a:spcBef>
              <a:spcAft>
                <a:spcPts val="300"/>
              </a:spcAft>
              <a:buNone/>
              <a:defRPr sz="2400" b="0" i="0">
                <a:solidFill>
                  <a:schemeClr val="tx1"/>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12" name="Content Placeholder 1">
            <a:extLst>
              <a:ext uri="{FF2B5EF4-FFF2-40B4-BE49-F238E27FC236}">
                <a16:creationId xmlns:a16="http://schemas.microsoft.com/office/drawing/2014/main" id="{DF30EFA0-626E-E465-21A4-6B81E216B8FC}"/>
              </a:ext>
            </a:extLst>
          </p:cNvPr>
          <p:cNvSpPr>
            <a:spLocks noGrp="1"/>
          </p:cNvSpPr>
          <p:nvPr>
            <p:ph idx="15"/>
          </p:nvPr>
        </p:nvSpPr>
        <p:spPr>
          <a:xfrm>
            <a:off x="393192" y="1314084"/>
            <a:ext cx="2569464" cy="2962642"/>
          </a:xfrm>
        </p:spPr>
        <p:txBody>
          <a:bodyPr lIns="0" tIns="0" rIns="0" bIns="0"/>
          <a:lstStyle>
            <a:lvl1pPr>
              <a:lnSpc>
                <a:spcPct val="100000"/>
              </a:lnSpc>
              <a:defRPr/>
            </a:lvl1pPr>
            <a:lvl2pPr marL="342900" indent="-334963">
              <a:lnSpc>
                <a:spcPct val="100000"/>
              </a:lnSpc>
              <a:tabLst/>
              <a:defRPr/>
            </a:lvl2pPr>
            <a:lvl3pPr marL="574675" indent="-255588">
              <a:lnSpc>
                <a:spcPct val="100000"/>
              </a:lnSpc>
              <a:spcAft>
                <a:spcPts val="375"/>
              </a:spcAft>
              <a:tabLst/>
              <a:defRPr/>
            </a:lvl3pPr>
            <a:lvl4pPr marL="749300" indent="-177800">
              <a:lnSpc>
                <a:spcPct val="100000"/>
              </a:lnSpc>
              <a:tabLst/>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2">
            <a:extLst>
              <a:ext uri="{FF2B5EF4-FFF2-40B4-BE49-F238E27FC236}">
                <a16:creationId xmlns:a16="http://schemas.microsoft.com/office/drawing/2014/main" id="{5161381A-7625-84D5-3F64-6351573335D3}"/>
              </a:ext>
            </a:extLst>
          </p:cNvPr>
          <p:cNvSpPr>
            <a:spLocks noGrp="1"/>
          </p:cNvSpPr>
          <p:nvPr>
            <p:ph idx="16"/>
          </p:nvPr>
        </p:nvSpPr>
        <p:spPr>
          <a:xfrm>
            <a:off x="3236975" y="1314084"/>
            <a:ext cx="5513833" cy="2962642"/>
          </a:xfrm>
        </p:spPr>
        <p:txBody>
          <a:bodyPr lIns="0" tIns="0" rIns="0" bIns="0"/>
          <a:lstStyle>
            <a:lvl1pPr>
              <a:lnSpc>
                <a:spcPct val="100000"/>
              </a:lnSpc>
              <a:defRPr/>
            </a:lvl1pPr>
            <a:lvl2pPr marL="342900" indent="-334963">
              <a:lnSpc>
                <a:spcPct val="100000"/>
              </a:lnSpc>
              <a:tabLst/>
              <a:defRPr/>
            </a:lvl2pPr>
            <a:lvl3pPr marL="574675" indent="-255588">
              <a:lnSpc>
                <a:spcPct val="100000"/>
              </a:lnSpc>
              <a:spcAft>
                <a:spcPts val="375"/>
              </a:spcAft>
              <a:tabLst/>
              <a:defRPr/>
            </a:lvl3pPr>
            <a:lvl4pPr marL="749300" indent="-177800">
              <a:lnSpc>
                <a:spcPct val="100000"/>
              </a:lnSpc>
              <a:tabLst/>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 name="Graphic 1" descr="Missouri S&amp;T Primary Logo">
            <a:extLst>
              <a:ext uri="{FF2B5EF4-FFF2-40B4-BE49-F238E27FC236}">
                <a16:creationId xmlns:a16="http://schemas.microsoft.com/office/drawing/2014/main" id="{61743D60-B0D1-58F1-6DB1-0EE0953FF30F}"/>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393192" y="4419490"/>
            <a:ext cx="737481" cy="737481"/>
          </a:xfrm>
          <a:prstGeom prst="rect">
            <a:avLst/>
          </a:prstGeom>
        </p:spPr>
      </p:pic>
      <p:sp>
        <p:nvSpPr>
          <p:cNvPr id="4" name="Footer Placeholder 4">
            <a:extLst>
              <a:ext uri="{FF2B5EF4-FFF2-40B4-BE49-F238E27FC236}">
                <a16:creationId xmlns:a16="http://schemas.microsoft.com/office/drawing/2014/main" id="{207AF81B-336B-8FFA-3197-AEB55679B7FA}"/>
              </a:ext>
            </a:extLst>
          </p:cNvPr>
          <p:cNvSpPr>
            <a:spLocks noGrp="1"/>
          </p:cNvSpPr>
          <p:nvPr>
            <p:ph type="ftr" sz="quarter" idx="3"/>
          </p:nvPr>
        </p:nvSpPr>
        <p:spPr>
          <a:xfrm>
            <a:off x="1399032" y="4736007"/>
            <a:ext cx="5805898" cy="365125"/>
          </a:xfrm>
          <a:prstGeom prst="rect">
            <a:avLst/>
          </a:prstGeom>
        </p:spPr>
        <p:txBody>
          <a:bodyPr vert="horz" lIns="0" tIns="45720" rIns="91440" bIns="45720" rtlCol="0" anchor="ctr"/>
          <a:lstStyle>
            <a:lvl1pPr algn="l">
              <a:defRPr sz="1400" b="0">
                <a:solidFill>
                  <a:schemeClr val="bg2"/>
                </a:solidFill>
                <a:latin typeface="Tisa Offc Serif Pro" panose="02010504030101020102" pitchFamily="2" charset="0"/>
              </a:defRPr>
            </a:lvl1pPr>
          </a:lstStyle>
          <a:p>
            <a:r>
              <a:rPr lang="en-US"/>
              <a:t>Missouri University of Science and Technology</a:t>
            </a:r>
          </a:p>
        </p:txBody>
      </p:sp>
    </p:spTree>
    <p:extLst>
      <p:ext uri="{BB962C8B-B14F-4D97-AF65-F5344CB8AC3E}">
        <p14:creationId xmlns:p14="http://schemas.microsoft.com/office/powerpoint/2010/main" val="4130330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1_Title, Subtitle,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683D4C-A0AD-3EEF-8BE0-C6B2C7F8F0B9}"/>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a:off x="0" y="4684326"/>
            <a:ext cx="9144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5" name="Title 1">
            <a:extLst>
              <a:ext uri="{FF2B5EF4-FFF2-40B4-BE49-F238E27FC236}">
                <a16:creationId xmlns:a16="http://schemas.microsoft.com/office/drawing/2014/main" id="{A0BD691C-66D0-B173-F760-9451CF361D23}"/>
              </a:ext>
            </a:extLst>
          </p:cNvPr>
          <p:cNvSpPr>
            <a:spLocks noGrp="1"/>
          </p:cNvSpPr>
          <p:nvPr>
            <p:ph type="title"/>
          </p:nvPr>
        </p:nvSpPr>
        <p:spPr>
          <a:xfrm>
            <a:off x="393192" y="273844"/>
            <a:ext cx="8357616" cy="399137"/>
          </a:xfrm>
          <a:prstGeom prst="rect">
            <a:avLst/>
          </a:prstGeom>
        </p:spPr>
        <p:txBody>
          <a:bodyPr lIns="0" tIns="0" rIns="0" bIns="0" anchor="t" anchorCtr="0">
            <a:noAutofit/>
          </a:bodyPr>
          <a:lstStyle>
            <a:lvl1pPr>
              <a:defRPr sz="3000" b="1" i="0">
                <a:latin typeface="Franklin Gothic Demi" panose="020B0603020102020204" pitchFamily="34" charset="0"/>
              </a:defRPr>
            </a:lvl1pPr>
          </a:lstStyle>
          <a:p>
            <a:r>
              <a:rPr lang="en-US"/>
              <a:t>Click to edit Master title style</a:t>
            </a:r>
          </a:p>
        </p:txBody>
      </p:sp>
      <p:sp>
        <p:nvSpPr>
          <p:cNvPr id="10" name="Subtitle 2">
            <a:extLst>
              <a:ext uri="{FF2B5EF4-FFF2-40B4-BE49-F238E27FC236}">
                <a16:creationId xmlns:a16="http://schemas.microsoft.com/office/drawing/2014/main" id="{3C434ACB-1B16-377E-E954-8395AACCA541}"/>
              </a:ext>
            </a:extLst>
          </p:cNvPr>
          <p:cNvSpPr>
            <a:spLocks noGrp="1"/>
          </p:cNvSpPr>
          <p:nvPr>
            <p:ph type="subTitle" idx="14"/>
          </p:nvPr>
        </p:nvSpPr>
        <p:spPr>
          <a:xfrm>
            <a:off x="393192" y="736882"/>
            <a:ext cx="8357616" cy="306692"/>
          </a:xfrm>
        </p:spPr>
        <p:txBody>
          <a:bodyPr lIns="0" tIns="0" rIns="0" bIns="0" anchor="ctr" anchorCtr="0">
            <a:noAutofit/>
          </a:bodyPr>
          <a:lstStyle>
            <a:lvl1pPr marL="0" indent="0" algn="l">
              <a:spcBef>
                <a:spcPts val="300"/>
              </a:spcBef>
              <a:spcAft>
                <a:spcPts val="300"/>
              </a:spcAft>
              <a:buNone/>
              <a:defRPr sz="2400" b="0" i="0">
                <a:solidFill>
                  <a:schemeClr val="tx1"/>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6" name="Content Placeholder 2">
            <a:extLst>
              <a:ext uri="{FF2B5EF4-FFF2-40B4-BE49-F238E27FC236}">
                <a16:creationId xmlns:a16="http://schemas.microsoft.com/office/drawing/2014/main" id="{90008B88-03F0-A51E-6389-49AAB73F7C73}"/>
              </a:ext>
            </a:extLst>
          </p:cNvPr>
          <p:cNvSpPr>
            <a:spLocks noGrp="1"/>
          </p:cNvSpPr>
          <p:nvPr>
            <p:ph idx="15"/>
          </p:nvPr>
        </p:nvSpPr>
        <p:spPr>
          <a:xfrm>
            <a:off x="393192" y="1312566"/>
            <a:ext cx="5513833" cy="2962642"/>
          </a:xfrm>
        </p:spPr>
        <p:txBody>
          <a:bodyPr lIns="0" tIns="0" rIns="0" bIns="0"/>
          <a:lstStyle>
            <a:lvl1pPr>
              <a:lnSpc>
                <a:spcPct val="100000"/>
              </a:lnSpc>
              <a:defRPr/>
            </a:lvl1pPr>
            <a:lvl2pPr marL="342900" indent="-334963">
              <a:lnSpc>
                <a:spcPct val="100000"/>
              </a:lnSpc>
              <a:tabLst/>
              <a:defRPr/>
            </a:lvl2pPr>
            <a:lvl3pPr marL="574675" indent="-255588">
              <a:lnSpc>
                <a:spcPct val="100000"/>
              </a:lnSpc>
              <a:spcAft>
                <a:spcPts val="375"/>
              </a:spcAft>
              <a:tabLst/>
              <a:defRPr/>
            </a:lvl3pPr>
            <a:lvl4pPr marL="749300" indent="-177800">
              <a:lnSpc>
                <a:spcPct val="100000"/>
              </a:lnSpc>
              <a:tabLst/>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a:extLst>
              <a:ext uri="{FF2B5EF4-FFF2-40B4-BE49-F238E27FC236}">
                <a16:creationId xmlns:a16="http://schemas.microsoft.com/office/drawing/2014/main" id="{E096BADE-8492-7124-94BE-1BFED21AD023}"/>
              </a:ext>
            </a:extLst>
          </p:cNvPr>
          <p:cNvSpPr>
            <a:spLocks noGrp="1"/>
          </p:cNvSpPr>
          <p:nvPr>
            <p:ph idx="16"/>
          </p:nvPr>
        </p:nvSpPr>
        <p:spPr>
          <a:xfrm>
            <a:off x="6181344" y="1314084"/>
            <a:ext cx="2569464" cy="2962642"/>
          </a:xfrm>
        </p:spPr>
        <p:txBody>
          <a:bodyPr lIns="0" tIns="0" rIns="0" bIns="0"/>
          <a:lstStyle>
            <a:lvl1pPr>
              <a:lnSpc>
                <a:spcPct val="100000"/>
              </a:lnSpc>
              <a:defRPr/>
            </a:lvl1pPr>
            <a:lvl2pPr marL="342900" indent="-334963">
              <a:lnSpc>
                <a:spcPct val="100000"/>
              </a:lnSpc>
              <a:tabLst/>
              <a:defRPr/>
            </a:lvl2pPr>
            <a:lvl3pPr marL="574675" indent="-255588">
              <a:lnSpc>
                <a:spcPct val="100000"/>
              </a:lnSpc>
              <a:spcAft>
                <a:spcPts val="375"/>
              </a:spcAft>
              <a:tabLst/>
              <a:defRPr/>
            </a:lvl3pPr>
            <a:lvl4pPr marL="749300" indent="-177800">
              <a:lnSpc>
                <a:spcPct val="100000"/>
              </a:lnSpc>
              <a:tabLst/>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 name="Graphic 1" descr="Missouri S&amp;T Primary Logo">
            <a:extLst>
              <a:ext uri="{FF2B5EF4-FFF2-40B4-BE49-F238E27FC236}">
                <a16:creationId xmlns:a16="http://schemas.microsoft.com/office/drawing/2014/main" id="{61743D60-B0D1-58F1-6DB1-0EE0953FF30F}"/>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393192" y="4419490"/>
            <a:ext cx="737481" cy="737481"/>
          </a:xfrm>
          <a:prstGeom prst="rect">
            <a:avLst/>
          </a:prstGeom>
        </p:spPr>
      </p:pic>
      <p:sp>
        <p:nvSpPr>
          <p:cNvPr id="4" name="Footer Placeholder 4">
            <a:extLst>
              <a:ext uri="{FF2B5EF4-FFF2-40B4-BE49-F238E27FC236}">
                <a16:creationId xmlns:a16="http://schemas.microsoft.com/office/drawing/2014/main" id="{207AF81B-336B-8FFA-3197-AEB55679B7FA}"/>
              </a:ext>
            </a:extLst>
          </p:cNvPr>
          <p:cNvSpPr>
            <a:spLocks noGrp="1"/>
          </p:cNvSpPr>
          <p:nvPr>
            <p:ph type="ftr" sz="quarter" idx="3"/>
          </p:nvPr>
        </p:nvSpPr>
        <p:spPr>
          <a:xfrm>
            <a:off x="1399032" y="4736007"/>
            <a:ext cx="5805898" cy="365125"/>
          </a:xfrm>
          <a:prstGeom prst="rect">
            <a:avLst/>
          </a:prstGeom>
        </p:spPr>
        <p:txBody>
          <a:bodyPr vert="horz" lIns="0" tIns="45720" rIns="91440" bIns="45720" rtlCol="0" anchor="ctr"/>
          <a:lstStyle>
            <a:lvl1pPr algn="l">
              <a:defRPr sz="1400" b="0">
                <a:solidFill>
                  <a:schemeClr val="bg2"/>
                </a:solidFill>
                <a:latin typeface="Tisa Offc Serif Pro" panose="02010504030101020102" pitchFamily="2" charset="0"/>
              </a:defRPr>
            </a:lvl1pPr>
          </a:lstStyle>
          <a:p>
            <a:r>
              <a:rPr lang="en-US"/>
              <a:t>Missouri University of Science and Technology</a:t>
            </a:r>
          </a:p>
        </p:txBody>
      </p:sp>
    </p:spTree>
    <p:extLst>
      <p:ext uri="{BB962C8B-B14F-4D97-AF65-F5344CB8AC3E}">
        <p14:creationId xmlns:p14="http://schemas.microsoft.com/office/powerpoint/2010/main" val="32484295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Title, Subtitle, 5-Column Icon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683D4C-A0AD-3EEF-8BE0-C6B2C7F8F0B9}"/>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a:off x="0" y="4684326"/>
            <a:ext cx="9144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3" name="Title 1">
            <a:extLst>
              <a:ext uri="{FF2B5EF4-FFF2-40B4-BE49-F238E27FC236}">
                <a16:creationId xmlns:a16="http://schemas.microsoft.com/office/drawing/2014/main" id="{6FE92C76-6EEE-5064-6BDF-B38EB8B71D02}"/>
              </a:ext>
            </a:extLst>
          </p:cNvPr>
          <p:cNvSpPr>
            <a:spLocks noGrp="1"/>
          </p:cNvSpPr>
          <p:nvPr>
            <p:ph type="title"/>
          </p:nvPr>
        </p:nvSpPr>
        <p:spPr>
          <a:xfrm>
            <a:off x="393192" y="273844"/>
            <a:ext cx="8356154" cy="399137"/>
          </a:xfrm>
          <a:prstGeom prst="rect">
            <a:avLst/>
          </a:prstGeom>
        </p:spPr>
        <p:txBody>
          <a:bodyPr lIns="0" tIns="0" rIns="0" bIns="0" anchor="t" anchorCtr="0">
            <a:noAutofit/>
          </a:bodyPr>
          <a:lstStyle>
            <a:lvl1pPr>
              <a:defRPr sz="3000" b="1" i="0">
                <a:latin typeface="Franklin Gothic Demi" panose="020B0603020102020204" pitchFamily="34" charset="0"/>
              </a:defRPr>
            </a:lvl1pPr>
          </a:lstStyle>
          <a:p>
            <a:r>
              <a:rPr lang="en-US"/>
              <a:t>Click to edit Master title style</a:t>
            </a:r>
          </a:p>
        </p:txBody>
      </p:sp>
      <p:sp>
        <p:nvSpPr>
          <p:cNvPr id="5" name="Subtitle 2">
            <a:extLst>
              <a:ext uri="{FF2B5EF4-FFF2-40B4-BE49-F238E27FC236}">
                <a16:creationId xmlns:a16="http://schemas.microsoft.com/office/drawing/2014/main" id="{0A80BFE0-DB14-71EF-9E6E-573CD7D75BDC}"/>
              </a:ext>
            </a:extLst>
          </p:cNvPr>
          <p:cNvSpPr>
            <a:spLocks noGrp="1"/>
          </p:cNvSpPr>
          <p:nvPr>
            <p:ph type="subTitle" idx="26"/>
          </p:nvPr>
        </p:nvSpPr>
        <p:spPr>
          <a:xfrm>
            <a:off x="393192" y="736882"/>
            <a:ext cx="8356154" cy="306692"/>
          </a:xfrm>
        </p:spPr>
        <p:txBody>
          <a:bodyPr lIns="0" tIns="0" rIns="0" bIns="0" anchor="ctr" anchorCtr="0">
            <a:noAutofit/>
          </a:bodyPr>
          <a:lstStyle>
            <a:lvl1pPr marL="0" indent="0" algn="l">
              <a:spcBef>
                <a:spcPts val="300"/>
              </a:spcBef>
              <a:spcAft>
                <a:spcPts val="300"/>
              </a:spcAft>
              <a:buNone/>
              <a:defRPr sz="2400" b="0" i="0">
                <a:solidFill>
                  <a:schemeClr val="tx1"/>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0" name="Picture Placeholder 9">
            <a:extLst>
              <a:ext uri="{FF2B5EF4-FFF2-40B4-BE49-F238E27FC236}">
                <a16:creationId xmlns:a16="http://schemas.microsoft.com/office/drawing/2014/main" id="{F148BAB7-08C9-C7B9-C708-86E9159F6B05}"/>
              </a:ext>
            </a:extLst>
          </p:cNvPr>
          <p:cNvSpPr>
            <a:spLocks noGrp="1"/>
          </p:cNvSpPr>
          <p:nvPr>
            <p:ph type="pic" sz="quarter" idx="17"/>
          </p:nvPr>
        </p:nvSpPr>
        <p:spPr>
          <a:xfrm>
            <a:off x="393700" y="1225296"/>
            <a:ext cx="1499616" cy="1499616"/>
          </a:xfrm>
        </p:spPr>
        <p:txBody>
          <a:bodyPr/>
          <a:lstStyle/>
          <a:p>
            <a:r>
              <a:rPr lang="en-US"/>
              <a:t>Click icon to add picture</a:t>
            </a:r>
          </a:p>
        </p:txBody>
      </p:sp>
      <p:sp>
        <p:nvSpPr>
          <p:cNvPr id="12" name="Content Placeholder 11">
            <a:extLst>
              <a:ext uri="{FF2B5EF4-FFF2-40B4-BE49-F238E27FC236}">
                <a16:creationId xmlns:a16="http://schemas.microsoft.com/office/drawing/2014/main" id="{0E313CCD-01F0-75B9-C6D0-D248F689C57C}"/>
              </a:ext>
            </a:extLst>
          </p:cNvPr>
          <p:cNvSpPr>
            <a:spLocks noGrp="1"/>
          </p:cNvSpPr>
          <p:nvPr>
            <p:ph sz="quarter" idx="15"/>
          </p:nvPr>
        </p:nvSpPr>
        <p:spPr>
          <a:xfrm>
            <a:off x="393700" y="2850465"/>
            <a:ext cx="1499616" cy="1138153"/>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p:txBody>
      </p:sp>
      <p:sp>
        <p:nvSpPr>
          <p:cNvPr id="20" name="Picture Placeholder 9">
            <a:extLst>
              <a:ext uri="{FF2B5EF4-FFF2-40B4-BE49-F238E27FC236}">
                <a16:creationId xmlns:a16="http://schemas.microsoft.com/office/drawing/2014/main" id="{8E182ECB-94DF-0114-B670-6968BAC1177F}"/>
              </a:ext>
            </a:extLst>
          </p:cNvPr>
          <p:cNvSpPr>
            <a:spLocks noGrp="1"/>
          </p:cNvSpPr>
          <p:nvPr>
            <p:ph type="pic" sz="quarter" idx="25"/>
          </p:nvPr>
        </p:nvSpPr>
        <p:spPr>
          <a:xfrm>
            <a:off x="2107946" y="1225296"/>
            <a:ext cx="1499616" cy="1499616"/>
          </a:xfrm>
        </p:spPr>
        <p:txBody>
          <a:bodyPr/>
          <a:lstStyle/>
          <a:p>
            <a:r>
              <a:rPr lang="en-US"/>
              <a:t>Click icon to add picture</a:t>
            </a:r>
          </a:p>
        </p:txBody>
      </p:sp>
      <p:sp>
        <p:nvSpPr>
          <p:cNvPr id="19" name="Content Placeholder 11">
            <a:extLst>
              <a:ext uri="{FF2B5EF4-FFF2-40B4-BE49-F238E27FC236}">
                <a16:creationId xmlns:a16="http://schemas.microsoft.com/office/drawing/2014/main" id="{8B87B0D4-19D9-805F-2BA9-15AA0352A016}"/>
              </a:ext>
            </a:extLst>
          </p:cNvPr>
          <p:cNvSpPr>
            <a:spLocks noGrp="1"/>
          </p:cNvSpPr>
          <p:nvPr>
            <p:ph sz="quarter" idx="24"/>
          </p:nvPr>
        </p:nvSpPr>
        <p:spPr>
          <a:xfrm>
            <a:off x="2107946" y="2850465"/>
            <a:ext cx="1499616" cy="1138153"/>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p:txBody>
      </p:sp>
      <p:sp>
        <p:nvSpPr>
          <p:cNvPr id="16" name="Picture Placeholder 9">
            <a:extLst>
              <a:ext uri="{FF2B5EF4-FFF2-40B4-BE49-F238E27FC236}">
                <a16:creationId xmlns:a16="http://schemas.microsoft.com/office/drawing/2014/main" id="{6BC68FEC-D028-5524-F1A8-C859B5C56442}"/>
              </a:ext>
            </a:extLst>
          </p:cNvPr>
          <p:cNvSpPr>
            <a:spLocks noGrp="1"/>
          </p:cNvSpPr>
          <p:nvPr>
            <p:ph type="pic" sz="quarter" idx="21"/>
          </p:nvPr>
        </p:nvSpPr>
        <p:spPr>
          <a:xfrm>
            <a:off x="3822192" y="1225296"/>
            <a:ext cx="1499616" cy="1499616"/>
          </a:xfrm>
        </p:spPr>
        <p:txBody>
          <a:bodyPr/>
          <a:lstStyle/>
          <a:p>
            <a:r>
              <a:rPr lang="en-US"/>
              <a:t>Click icon to add picture</a:t>
            </a:r>
          </a:p>
        </p:txBody>
      </p:sp>
      <p:sp>
        <p:nvSpPr>
          <p:cNvPr id="15" name="Content Placeholder 11">
            <a:extLst>
              <a:ext uri="{FF2B5EF4-FFF2-40B4-BE49-F238E27FC236}">
                <a16:creationId xmlns:a16="http://schemas.microsoft.com/office/drawing/2014/main" id="{71410997-D14A-46CE-9541-4CCEBAB509B7}"/>
              </a:ext>
            </a:extLst>
          </p:cNvPr>
          <p:cNvSpPr>
            <a:spLocks noGrp="1"/>
          </p:cNvSpPr>
          <p:nvPr>
            <p:ph sz="quarter" idx="20"/>
          </p:nvPr>
        </p:nvSpPr>
        <p:spPr>
          <a:xfrm>
            <a:off x="3822192" y="2850465"/>
            <a:ext cx="1499616" cy="1138153"/>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p:txBody>
      </p:sp>
      <p:sp>
        <p:nvSpPr>
          <p:cNvPr id="18" name="Picture Placeholder 9">
            <a:extLst>
              <a:ext uri="{FF2B5EF4-FFF2-40B4-BE49-F238E27FC236}">
                <a16:creationId xmlns:a16="http://schemas.microsoft.com/office/drawing/2014/main" id="{AAD510F0-B088-A47B-D6F2-9077C6013E15}"/>
              </a:ext>
            </a:extLst>
          </p:cNvPr>
          <p:cNvSpPr>
            <a:spLocks noGrp="1"/>
          </p:cNvSpPr>
          <p:nvPr>
            <p:ph type="pic" sz="quarter" idx="23"/>
          </p:nvPr>
        </p:nvSpPr>
        <p:spPr>
          <a:xfrm>
            <a:off x="5536438" y="1225296"/>
            <a:ext cx="1499616" cy="1499616"/>
          </a:xfrm>
        </p:spPr>
        <p:txBody>
          <a:bodyPr/>
          <a:lstStyle/>
          <a:p>
            <a:r>
              <a:rPr lang="en-US"/>
              <a:t>Click icon to add picture</a:t>
            </a:r>
          </a:p>
        </p:txBody>
      </p:sp>
      <p:sp>
        <p:nvSpPr>
          <p:cNvPr id="17" name="Content Placeholder 11">
            <a:extLst>
              <a:ext uri="{FF2B5EF4-FFF2-40B4-BE49-F238E27FC236}">
                <a16:creationId xmlns:a16="http://schemas.microsoft.com/office/drawing/2014/main" id="{C49F0D10-99E0-1BF3-F9A2-F18197FF9768}"/>
              </a:ext>
            </a:extLst>
          </p:cNvPr>
          <p:cNvSpPr>
            <a:spLocks noGrp="1"/>
          </p:cNvSpPr>
          <p:nvPr>
            <p:ph sz="quarter" idx="22"/>
          </p:nvPr>
        </p:nvSpPr>
        <p:spPr>
          <a:xfrm>
            <a:off x="5536438" y="2850465"/>
            <a:ext cx="1499616" cy="1138153"/>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p:txBody>
      </p:sp>
      <p:sp>
        <p:nvSpPr>
          <p:cNvPr id="14" name="Picture Placeholder 9">
            <a:extLst>
              <a:ext uri="{FF2B5EF4-FFF2-40B4-BE49-F238E27FC236}">
                <a16:creationId xmlns:a16="http://schemas.microsoft.com/office/drawing/2014/main" id="{4D7371C0-A143-6DE2-2519-68C4311D42A5}"/>
              </a:ext>
            </a:extLst>
          </p:cNvPr>
          <p:cNvSpPr>
            <a:spLocks noGrp="1"/>
          </p:cNvSpPr>
          <p:nvPr>
            <p:ph type="pic" sz="quarter" idx="19"/>
          </p:nvPr>
        </p:nvSpPr>
        <p:spPr>
          <a:xfrm>
            <a:off x="7250684" y="1225296"/>
            <a:ext cx="1499616" cy="1499616"/>
          </a:xfrm>
        </p:spPr>
        <p:txBody>
          <a:bodyPr/>
          <a:lstStyle/>
          <a:p>
            <a:r>
              <a:rPr lang="en-US"/>
              <a:t>Click icon to add picture</a:t>
            </a:r>
          </a:p>
        </p:txBody>
      </p:sp>
      <p:sp>
        <p:nvSpPr>
          <p:cNvPr id="11" name="Content Placeholder 11">
            <a:extLst>
              <a:ext uri="{FF2B5EF4-FFF2-40B4-BE49-F238E27FC236}">
                <a16:creationId xmlns:a16="http://schemas.microsoft.com/office/drawing/2014/main" id="{09CC6D03-0771-BB8F-74AD-4DF6EE8386A4}"/>
              </a:ext>
            </a:extLst>
          </p:cNvPr>
          <p:cNvSpPr>
            <a:spLocks noGrp="1"/>
          </p:cNvSpPr>
          <p:nvPr>
            <p:ph sz="quarter" idx="18"/>
          </p:nvPr>
        </p:nvSpPr>
        <p:spPr>
          <a:xfrm>
            <a:off x="7250684" y="2850465"/>
            <a:ext cx="1499616" cy="1138153"/>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p:txBody>
      </p:sp>
      <p:sp>
        <p:nvSpPr>
          <p:cNvPr id="4" name="Footer Placeholder 4">
            <a:extLst>
              <a:ext uri="{FF2B5EF4-FFF2-40B4-BE49-F238E27FC236}">
                <a16:creationId xmlns:a16="http://schemas.microsoft.com/office/drawing/2014/main" id="{207AF81B-336B-8FFA-3197-AEB55679B7FA}"/>
              </a:ext>
            </a:extLst>
          </p:cNvPr>
          <p:cNvSpPr>
            <a:spLocks noGrp="1"/>
          </p:cNvSpPr>
          <p:nvPr>
            <p:ph type="ftr" sz="quarter" idx="3"/>
          </p:nvPr>
        </p:nvSpPr>
        <p:spPr>
          <a:xfrm>
            <a:off x="1399032" y="4736007"/>
            <a:ext cx="5805898" cy="365125"/>
          </a:xfrm>
          <a:prstGeom prst="rect">
            <a:avLst/>
          </a:prstGeom>
        </p:spPr>
        <p:txBody>
          <a:bodyPr vert="horz" lIns="0" tIns="45720" rIns="91440" bIns="45720" rtlCol="0" anchor="ctr"/>
          <a:lstStyle>
            <a:lvl1pPr algn="l">
              <a:defRPr sz="1400" b="0">
                <a:solidFill>
                  <a:schemeClr val="bg2"/>
                </a:solidFill>
                <a:latin typeface="Tisa Offc Serif Pro" panose="02010504030101020102" pitchFamily="2" charset="0"/>
              </a:defRPr>
            </a:lvl1pPr>
          </a:lstStyle>
          <a:p>
            <a:r>
              <a:rPr lang="en-US"/>
              <a:t>Missouri University of Science and Technology</a:t>
            </a:r>
          </a:p>
        </p:txBody>
      </p:sp>
      <p:pic>
        <p:nvPicPr>
          <p:cNvPr id="2" name="Graphic 1" descr="Missouri S&amp;T Primary Logo">
            <a:extLst>
              <a:ext uri="{FF2B5EF4-FFF2-40B4-BE49-F238E27FC236}">
                <a16:creationId xmlns:a16="http://schemas.microsoft.com/office/drawing/2014/main" id="{2380BD60-0328-BD01-BF0B-C92BB372D23D}"/>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393192" y="4419490"/>
            <a:ext cx="737481" cy="737481"/>
          </a:xfrm>
          <a:prstGeom prst="rect">
            <a:avLst/>
          </a:prstGeom>
        </p:spPr>
      </p:pic>
    </p:spTree>
    <p:extLst>
      <p:ext uri="{BB962C8B-B14F-4D97-AF65-F5344CB8AC3E}">
        <p14:creationId xmlns:p14="http://schemas.microsoft.com/office/powerpoint/2010/main" val="29619926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ubtitle, 2-Column Header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683D4C-A0AD-3EEF-8BE0-C6B2C7F8F0B9}"/>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a:off x="0" y="4684326"/>
            <a:ext cx="9144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5" name="Title 1">
            <a:extLst>
              <a:ext uri="{FF2B5EF4-FFF2-40B4-BE49-F238E27FC236}">
                <a16:creationId xmlns:a16="http://schemas.microsoft.com/office/drawing/2014/main" id="{146B145C-80D7-9007-5F0C-91AF9B6F005E}"/>
              </a:ext>
            </a:extLst>
          </p:cNvPr>
          <p:cNvSpPr>
            <a:spLocks noGrp="1"/>
          </p:cNvSpPr>
          <p:nvPr>
            <p:ph type="title"/>
          </p:nvPr>
        </p:nvSpPr>
        <p:spPr>
          <a:xfrm>
            <a:off x="393192" y="273844"/>
            <a:ext cx="8356154" cy="399137"/>
          </a:xfrm>
          <a:prstGeom prst="rect">
            <a:avLst/>
          </a:prstGeom>
        </p:spPr>
        <p:txBody>
          <a:bodyPr lIns="0" tIns="0" rIns="0" bIns="0" anchor="t" anchorCtr="0">
            <a:noAutofit/>
          </a:bodyPr>
          <a:lstStyle>
            <a:lvl1pPr>
              <a:defRPr sz="3000" b="1" i="0">
                <a:latin typeface="Franklin Gothic Demi" panose="020B0603020102020204" pitchFamily="34" charset="0"/>
              </a:defRPr>
            </a:lvl1pPr>
          </a:lstStyle>
          <a:p>
            <a:r>
              <a:rPr lang="en-US"/>
              <a:t>Click to edit Master title style</a:t>
            </a:r>
          </a:p>
        </p:txBody>
      </p:sp>
      <p:sp>
        <p:nvSpPr>
          <p:cNvPr id="10" name="Subtitle 2">
            <a:extLst>
              <a:ext uri="{FF2B5EF4-FFF2-40B4-BE49-F238E27FC236}">
                <a16:creationId xmlns:a16="http://schemas.microsoft.com/office/drawing/2014/main" id="{CA85E25A-B693-91D2-AD64-C195A249C609}"/>
              </a:ext>
            </a:extLst>
          </p:cNvPr>
          <p:cNvSpPr>
            <a:spLocks noGrp="1"/>
          </p:cNvSpPr>
          <p:nvPr>
            <p:ph type="subTitle" idx="18"/>
          </p:nvPr>
        </p:nvSpPr>
        <p:spPr>
          <a:xfrm>
            <a:off x="393192" y="736882"/>
            <a:ext cx="8356154" cy="306692"/>
          </a:xfrm>
        </p:spPr>
        <p:txBody>
          <a:bodyPr lIns="0" tIns="0" rIns="0" bIns="0" anchor="ctr" anchorCtr="0">
            <a:noAutofit/>
          </a:bodyPr>
          <a:lstStyle>
            <a:lvl1pPr marL="0" indent="0" algn="l">
              <a:spcBef>
                <a:spcPts val="300"/>
              </a:spcBef>
              <a:spcAft>
                <a:spcPts val="300"/>
              </a:spcAft>
              <a:buNone/>
              <a:defRPr sz="2400" b="0" i="0">
                <a:solidFill>
                  <a:schemeClr val="tx1"/>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3" name="Content Placeholder 2"/>
          <p:cNvSpPr>
            <a:spLocks noGrp="1"/>
          </p:cNvSpPr>
          <p:nvPr>
            <p:ph idx="1" hasCustomPrompt="1"/>
          </p:nvPr>
        </p:nvSpPr>
        <p:spPr>
          <a:xfrm>
            <a:off x="393192" y="1312566"/>
            <a:ext cx="4041647" cy="758952"/>
          </a:xfrm>
        </p:spPr>
        <p:txBody>
          <a:bodyPr lIns="0" tIns="0" rIns="0" bIns="0"/>
          <a:lstStyle>
            <a:lvl1pPr>
              <a:defRPr sz="2000">
                <a:latin typeface="Franklin Gothic Medium" panose="020B0603020102020204" pitchFamily="34" charset="0"/>
              </a:defRPr>
            </a:lvl1pPr>
            <a:lvl2pPr marL="342900" indent="-334963">
              <a:tabLst/>
              <a:defRPr/>
            </a:lvl2pPr>
            <a:lvl3pPr marL="574675" indent="-255588">
              <a:spcAft>
                <a:spcPts val="375"/>
              </a:spcAft>
              <a:tabLst/>
              <a:defRPr/>
            </a:lvl3pPr>
            <a:lvl4pPr marL="749300" indent="-177800">
              <a:tabLst/>
              <a:defRPr/>
            </a:lvl4pPr>
          </a:lstStyle>
          <a:p>
            <a:pPr lvl="0"/>
            <a:r>
              <a:rPr lang="en-US"/>
              <a:t>Click to edit column header</a:t>
            </a:r>
          </a:p>
        </p:txBody>
      </p:sp>
      <p:sp>
        <p:nvSpPr>
          <p:cNvPr id="12" name="Content Placeholder 11">
            <a:extLst>
              <a:ext uri="{FF2B5EF4-FFF2-40B4-BE49-F238E27FC236}">
                <a16:creationId xmlns:a16="http://schemas.microsoft.com/office/drawing/2014/main" id="{0E313CCD-01F0-75B9-C6D0-D248F689C57C}"/>
              </a:ext>
            </a:extLst>
          </p:cNvPr>
          <p:cNvSpPr>
            <a:spLocks noGrp="1"/>
          </p:cNvSpPr>
          <p:nvPr>
            <p:ph sz="quarter" idx="15"/>
          </p:nvPr>
        </p:nvSpPr>
        <p:spPr>
          <a:xfrm>
            <a:off x="393192" y="2203704"/>
            <a:ext cx="4041648" cy="2073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57E2CA58-DE19-59A4-103F-638C5E1B63AD}"/>
              </a:ext>
            </a:extLst>
          </p:cNvPr>
          <p:cNvSpPr>
            <a:spLocks noGrp="1"/>
          </p:cNvSpPr>
          <p:nvPr>
            <p:ph sz="quarter" idx="13" hasCustomPrompt="1"/>
          </p:nvPr>
        </p:nvSpPr>
        <p:spPr>
          <a:xfrm>
            <a:off x="4707698" y="1312566"/>
            <a:ext cx="4041648" cy="758952"/>
          </a:xfrm>
        </p:spPr>
        <p:txBody>
          <a:bodyPr lIns="0" tIns="0" rIns="0" bIns="0">
            <a:normAutofit/>
          </a:bodyPr>
          <a:lstStyle>
            <a:lvl1pPr>
              <a:defRPr sz="2000">
                <a:latin typeface="Franklin Gothic Medium" panose="020B0603020102020204" pitchFamily="34" charset="0"/>
              </a:defRPr>
            </a:lvl1pPr>
          </a:lstStyle>
          <a:p>
            <a:pPr lvl="0"/>
            <a:r>
              <a:rPr lang="en-US"/>
              <a:t>Click to edit column header</a:t>
            </a:r>
          </a:p>
        </p:txBody>
      </p:sp>
      <p:sp>
        <p:nvSpPr>
          <p:cNvPr id="13" name="Content Placeholder 11">
            <a:extLst>
              <a:ext uri="{FF2B5EF4-FFF2-40B4-BE49-F238E27FC236}">
                <a16:creationId xmlns:a16="http://schemas.microsoft.com/office/drawing/2014/main" id="{FBDB479E-EDF4-9F13-216C-0C2CE074A2A7}"/>
              </a:ext>
            </a:extLst>
          </p:cNvPr>
          <p:cNvSpPr>
            <a:spLocks noGrp="1"/>
          </p:cNvSpPr>
          <p:nvPr>
            <p:ph sz="quarter" idx="16"/>
          </p:nvPr>
        </p:nvSpPr>
        <p:spPr>
          <a:xfrm>
            <a:off x="4707698" y="2203704"/>
            <a:ext cx="4041648" cy="2073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 name="Graphic 1" descr="Missouri S&amp;T Primary Logo">
            <a:extLst>
              <a:ext uri="{FF2B5EF4-FFF2-40B4-BE49-F238E27FC236}">
                <a16:creationId xmlns:a16="http://schemas.microsoft.com/office/drawing/2014/main" id="{F960EF1D-B008-DBD3-6D61-67CF03C12F65}"/>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393192" y="4419490"/>
            <a:ext cx="737481" cy="737481"/>
          </a:xfrm>
          <a:prstGeom prst="rect">
            <a:avLst/>
          </a:prstGeom>
        </p:spPr>
      </p:pic>
      <p:sp>
        <p:nvSpPr>
          <p:cNvPr id="4" name="Footer Placeholder 4">
            <a:extLst>
              <a:ext uri="{FF2B5EF4-FFF2-40B4-BE49-F238E27FC236}">
                <a16:creationId xmlns:a16="http://schemas.microsoft.com/office/drawing/2014/main" id="{207AF81B-336B-8FFA-3197-AEB55679B7FA}"/>
              </a:ext>
            </a:extLst>
          </p:cNvPr>
          <p:cNvSpPr>
            <a:spLocks noGrp="1"/>
          </p:cNvSpPr>
          <p:nvPr>
            <p:ph type="ftr" sz="quarter" idx="3"/>
          </p:nvPr>
        </p:nvSpPr>
        <p:spPr>
          <a:xfrm>
            <a:off x="1399032" y="4736007"/>
            <a:ext cx="5805898" cy="365125"/>
          </a:xfrm>
          <a:prstGeom prst="rect">
            <a:avLst/>
          </a:prstGeom>
        </p:spPr>
        <p:txBody>
          <a:bodyPr vert="horz" lIns="0" tIns="45720" rIns="91440" bIns="45720" rtlCol="0" anchor="ctr"/>
          <a:lstStyle>
            <a:lvl1pPr algn="l">
              <a:defRPr sz="1400" b="0">
                <a:solidFill>
                  <a:schemeClr val="bg2"/>
                </a:solidFill>
                <a:latin typeface="Tisa Offc Serif Pro" panose="02010504030101020102" pitchFamily="2" charset="0"/>
              </a:defRPr>
            </a:lvl1pPr>
          </a:lstStyle>
          <a:p>
            <a:r>
              <a:rPr lang="en-US"/>
              <a:t>Missouri University of Science and Technology</a:t>
            </a:r>
          </a:p>
        </p:txBody>
      </p:sp>
    </p:spTree>
    <p:extLst>
      <p:ext uri="{BB962C8B-B14F-4D97-AF65-F5344CB8AC3E}">
        <p14:creationId xmlns:p14="http://schemas.microsoft.com/office/powerpoint/2010/main" val="24254920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ubtitle, 3-Column Header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683D4C-A0AD-3EEF-8BE0-C6B2C7F8F0B9}"/>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a:off x="0" y="4684326"/>
            <a:ext cx="9144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5" name="Title 1">
            <a:extLst>
              <a:ext uri="{FF2B5EF4-FFF2-40B4-BE49-F238E27FC236}">
                <a16:creationId xmlns:a16="http://schemas.microsoft.com/office/drawing/2014/main" id="{7C7BB623-1AD4-49F4-A4F5-99414EC569A2}"/>
              </a:ext>
            </a:extLst>
          </p:cNvPr>
          <p:cNvSpPr>
            <a:spLocks noGrp="1"/>
          </p:cNvSpPr>
          <p:nvPr>
            <p:ph type="title"/>
          </p:nvPr>
        </p:nvSpPr>
        <p:spPr>
          <a:xfrm>
            <a:off x="393192" y="273844"/>
            <a:ext cx="8356154" cy="399137"/>
          </a:xfrm>
          <a:prstGeom prst="rect">
            <a:avLst/>
          </a:prstGeom>
        </p:spPr>
        <p:txBody>
          <a:bodyPr lIns="0" tIns="0" rIns="0" bIns="0" anchor="t" anchorCtr="0">
            <a:noAutofit/>
          </a:bodyPr>
          <a:lstStyle>
            <a:lvl1pPr>
              <a:defRPr sz="3000" b="1" i="0">
                <a:latin typeface="Franklin Gothic Demi" panose="020B0603020102020204" pitchFamily="34" charset="0"/>
              </a:defRPr>
            </a:lvl1pPr>
          </a:lstStyle>
          <a:p>
            <a:r>
              <a:rPr lang="en-US"/>
              <a:t>Click to edit Master title style</a:t>
            </a:r>
          </a:p>
        </p:txBody>
      </p:sp>
      <p:sp>
        <p:nvSpPr>
          <p:cNvPr id="11" name="Subtitle 2">
            <a:extLst>
              <a:ext uri="{FF2B5EF4-FFF2-40B4-BE49-F238E27FC236}">
                <a16:creationId xmlns:a16="http://schemas.microsoft.com/office/drawing/2014/main" id="{D4C6F7D8-C426-AC14-C8BE-5CB898C6DFE1}"/>
              </a:ext>
            </a:extLst>
          </p:cNvPr>
          <p:cNvSpPr>
            <a:spLocks noGrp="1"/>
          </p:cNvSpPr>
          <p:nvPr>
            <p:ph type="subTitle" idx="18"/>
          </p:nvPr>
        </p:nvSpPr>
        <p:spPr>
          <a:xfrm>
            <a:off x="393192" y="736882"/>
            <a:ext cx="8356154" cy="306692"/>
          </a:xfrm>
        </p:spPr>
        <p:txBody>
          <a:bodyPr lIns="0" tIns="0" rIns="0" bIns="0" anchor="ctr" anchorCtr="0">
            <a:noAutofit/>
          </a:bodyPr>
          <a:lstStyle>
            <a:lvl1pPr marL="0" indent="0" algn="l">
              <a:spcBef>
                <a:spcPts val="300"/>
              </a:spcBef>
              <a:spcAft>
                <a:spcPts val="300"/>
              </a:spcAft>
              <a:buNone/>
              <a:defRPr sz="2400" b="0" i="0">
                <a:solidFill>
                  <a:schemeClr val="tx1"/>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7" name="Content Placeholder 2">
            <a:extLst>
              <a:ext uri="{FF2B5EF4-FFF2-40B4-BE49-F238E27FC236}">
                <a16:creationId xmlns:a16="http://schemas.microsoft.com/office/drawing/2014/main" id="{1EF6F050-72C5-9E4E-54C0-D6A559212EDA}"/>
              </a:ext>
            </a:extLst>
          </p:cNvPr>
          <p:cNvSpPr>
            <a:spLocks noGrp="1"/>
          </p:cNvSpPr>
          <p:nvPr>
            <p:ph idx="1" hasCustomPrompt="1"/>
          </p:nvPr>
        </p:nvSpPr>
        <p:spPr>
          <a:xfrm>
            <a:off x="393192" y="1312566"/>
            <a:ext cx="2605087" cy="758952"/>
          </a:xfrm>
        </p:spPr>
        <p:txBody>
          <a:bodyPr lIns="0" tIns="0" rIns="0" bIns="0"/>
          <a:lstStyle>
            <a:lvl1pPr>
              <a:defRPr sz="2000">
                <a:latin typeface="Franklin Gothic Medium" panose="020B0603020102020204" pitchFamily="34" charset="0"/>
              </a:defRPr>
            </a:lvl1pPr>
            <a:lvl2pPr marL="342900" indent="-334963">
              <a:tabLst/>
              <a:defRPr/>
            </a:lvl2pPr>
            <a:lvl3pPr marL="574675" indent="-255588">
              <a:spcAft>
                <a:spcPts val="375"/>
              </a:spcAft>
              <a:tabLst/>
              <a:defRPr/>
            </a:lvl3pPr>
            <a:lvl4pPr marL="749300" indent="-177800">
              <a:tabLst/>
              <a:defRPr/>
            </a:lvl4pPr>
          </a:lstStyle>
          <a:p>
            <a:pPr lvl="0"/>
            <a:r>
              <a:rPr lang="en-US"/>
              <a:t>Click to edit column header</a:t>
            </a:r>
          </a:p>
        </p:txBody>
      </p:sp>
      <p:sp>
        <p:nvSpPr>
          <p:cNvPr id="6" name="Content Placeholder 11">
            <a:extLst>
              <a:ext uri="{FF2B5EF4-FFF2-40B4-BE49-F238E27FC236}">
                <a16:creationId xmlns:a16="http://schemas.microsoft.com/office/drawing/2014/main" id="{FD629BAB-B0CC-F083-A68F-2D64CC1B9D67}"/>
              </a:ext>
            </a:extLst>
          </p:cNvPr>
          <p:cNvSpPr>
            <a:spLocks noGrp="1"/>
          </p:cNvSpPr>
          <p:nvPr>
            <p:ph sz="quarter" idx="15"/>
          </p:nvPr>
        </p:nvSpPr>
        <p:spPr>
          <a:xfrm>
            <a:off x="393192" y="2203704"/>
            <a:ext cx="2605088" cy="2073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4FF889C2-131E-620C-CBD2-2078CBC72296}"/>
              </a:ext>
            </a:extLst>
          </p:cNvPr>
          <p:cNvSpPr>
            <a:spLocks noGrp="1"/>
          </p:cNvSpPr>
          <p:nvPr>
            <p:ph idx="20" hasCustomPrompt="1"/>
          </p:nvPr>
        </p:nvSpPr>
        <p:spPr>
          <a:xfrm>
            <a:off x="3268470" y="1312566"/>
            <a:ext cx="2605087" cy="758952"/>
          </a:xfrm>
        </p:spPr>
        <p:txBody>
          <a:bodyPr lIns="0" tIns="0" rIns="0" bIns="0"/>
          <a:lstStyle>
            <a:lvl1pPr>
              <a:defRPr sz="2000">
                <a:latin typeface="Franklin Gothic Medium" panose="020B0603020102020204" pitchFamily="34" charset="0"/>
              </a:defRPr>
            </a:lvl1pPr>
            <a:lvl2pPr marL="342900" indent="-334963">
              <a:tabLst/>
              <a:defRPr/>
            </a:lvl2pPr>
            <a:lvl3pPr marL="574675" indent="-255588">
              <a:spcAft>
                <a:spcPts val="375"/>
              </a:spcAft>
              <a:tabLst/>
              <a:defRPr/>
            </a:lvl3pPr>
            <a:lvl4pPr marL="749300" indent="-177800">
              <a:tabLst/>
              <a:defRPr/>
            </a:lvl4pPr>
          </a:lstStyle>
          <a:p>
            <a:pPr lvl="0"/>
            <a:r>
              <a:rPr lang="en-US"/>
              <a:t>Click to edit column header</a:t>
            </a:r>
          </a:p>
        </p:txBody>
      </p:sp>
      <p:sp>
        <p:nvSpPr>
          <p:cNvPr id="15" name="Content Placeholder 11">
            <a:extLst>
              <a:ext uri="{FF2B5EF4-FFF2-40B4-BE49-F238E27FC236}">
                <a16:creationId xmlns:a16="http://schemas.microsoft.com/office/drawing/2014/main" id="{B3927083-C10D-F2AF-6728-A728E6E100ED}"/>
              </a:ext>
            </a:extLst>
          </p:cNvPr>
          <p:cNvSpPr>
            <a:spLocks noGrp="1"/>
          </p:cNvSpPr>
          <p:nvPr>
            <p:ph sz="quarter" idx="19"/>
          </p:nvPr>
        </p:nvSpPr>
        <p:spPr>
          <a:xfrm>
            <a:off x="3268470" y="2203704"/>
            <a:ext cx="2605088" cy="2073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2">
            <a:extLst>
              <a:ext uri="{FF2B5EF4-FFF2-40B4-BE49-F238E27FC236}">
                <a16:creationId xmlns:a16="http://schemas.microsoft.com/office/drawing/2014/main" id="{D1946DE1-AB57-FFC2-9F09-E41A809CFF22}"/>
              </a:ext>
            </a:extLst>
          </p:cNvPr>
          <p:cNvSpPr>
            <a:spLocks noGrp="1"/>
          </p:cNvSpPr>
          <p:nvPr>
            <p:ph idx="22" hasCustomPrompt="1"/>
          </p:nvPr>
        </p:nvSpPr>
        <p:spPr>
          <a:xfrm>
            <a:off x="6144259" y="1312566"/>
            <a:ext cx="2605087" cy="758952"/>
          </a:xfrm>
        </p:spPr>
        <p:txBody>
          <a:bodyPr lIns="0" tIns="0" rIns="0" bIns="0"/>
          <a:lstStyle>
            <a:lvl1pPr>
              <a:defRPr sz="2000">
                <a:latin typeface="Franklin Gothic Medium" panose="020B0603020102020204" pitchFamily="34" charset="0"/>
              </a:defRPr>
            </a:lvl1pPr>
            <a:lvl2pPr marL="342900" indent="-334963">
              <a:tabLst/>
              <a:defRPr/>
            </a:lvl2pPr>
            <a:lvl3pPr marL="574675" indent="-255588">
              <a:spcAft>
                <a:spcPts val="375"/>
              </a:spcAft>
              <a:tabLst/>
              <a:defRPr/>
            </a:lvl3pPr>
            <a:lvl4pPr marL="749300" indent="-177800">
              <a:tabLst/>
              <a:defRPr/>
            </a:lvl4pPr>
          </a:lstStyle>
          <a:p>
            <a:pPr lvl="0"/>
            <a:r>
              <a:rPr lang="en-US"/>
              <a:t>Click to edit column header</a:t>
            </a:r>
          </a:p>
        </p:txBody>
      </p:sp>
      <p:sp>
        <p:nvSpPr>
          <p:cNvPr id="17" name="Content Placeholder 11">
            <a:extLst>
              <a:ext uri="{FF2B5EF4-FFF2-40B4-BE49-F238E27FC236}">
                <a16:creationId xmlns:a16="http://schemas.microsoft.com/office/drawing/2014/main" id="{AB614317-3145-F9CD-12D3-F7DD5597F5C1}"/>
              </a:ext>
            </a:extLst>
          </p:cNvPr>
          <p:cNvSpPr>
            <a:spLocks noGrp="1"/>
          </p:cNvSpPr>
          <p:nvPr>
            <p:ph sz="quarter" idx="21"/>
          </p:nvPr>
        </p:nvSpPr>
        <p:spPr>
          <a:xfrm>
            <a:off x="6144259" y="2203704"/>
            <a:ext cx="2605088" cy="2073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 name="Graphic 1" descr="Missouri S&amp;T Primary Logo">
            <a:extLst>
              <a:ext uri="{FF2B5EF4-FFF2-40B4-BE49-F238E27FC236}">
                <a16:creationId xmlns:a16="http://schemas.microsoft.com/office/drawing/2014/main" id="{CA0FE5EC-6DC3-5AE4-4A6D-3A1A293669BB}"/>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393192" y="4419490"/>
            <a:ext cx="737481" cy="737481"/>
          </a:xfrm>
          <a:prstGeom prst="rect">
            <a:avLst/>
          </a:prstGeom>
        </p:spPr>
      </p:pic>
      <p:sp>
        <p:nvSpPr>
          <p:cNvPr id="4" name="Footer Placeholder 4">
            <a:extLst>
              <a:ext uri="{FF2B5EF4-FFF2-40B4-BE49-F238E27FC236}">
                <a16:creationId xmlns:a16="http://schemas.microsoft.com/office/drawing/2014/main" id="{207AF81B-336B-8FFA-3197-AEB55679B7FA}"/>
              </a:ext>
            </a:extLst>
          </p:cNvPr>
          <p:cNvSpPr>
            <a:spLocks noGrp="1"/>
          </p:cNvSpPr>
          <p:nvPr>
            <p:ph type="ftr" sz="quarter" idx="3"/>
          </p:nvPr>
        </p:nvSpPr>
        <p:spPr>
          <a:xfrm>
            <a:off x="1399032" y="4736007"/>
            <a:ext cx="5805898" cy="365125"/>
          </a:xfrm>
          <a:prstGeom prst="rect">
            <a:avLst/>
          </a:prstGeom>
        </p:spPr>
        <p:txBody>
          <a:bodyPr vert="horz" lIns="0" tIns="45720" rIns="91440" bIns="45720" rtlCol="0" anchor="ctr"/>
          <a:lstStyle>
            <a:lvl1pPr algn="l">
              <a:defRPr sz="1400" b="0">
                <a:solidFill>
                  <a:schemeClr val="bg2"/>
                </a:solidFill>
                <a:latin typeface="Tisa Offc Serif Pro" panose="02010504030101020102" pitchFamily="2" charset="0"/>
              </a:defRPr>
            </a:lvl1pPr>
          </a:lstStyle>
          <a:p>
            <a:r>
              <a:rPr lang="en-US"/>
              <a:t>Missouri University of Science and Technology</a:t>
            </a:r>
          </a:p>
        </p:txBody>
      </p:sp>
    </p:spTree>
    <p:extLst>
      <p:ext uri="{BB962C8B-B14F-4D97-AF65-F5344CB8AC3E}">
        <p14:creationId xmlns:p14="http://schemas.microsoft.com/office/powerpoint/2010/main" val="34476737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2_Title Slide">
    <p:bg>
      <p:bgRef idx="1001">
        <a:schemeClr val="bg1"/>
      </p:bgRef>
    </p:bg>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A4EE858C-2877-EA88-106D-0B4B59472EE3}"/>
              </a:ext>
            </a:extLst>
          </p:cNvPr>
          <p:cNvSpPr>
            <a:spLocks noGrp="1"/>
          </p:cNvSpPr>
          <p:nvPr>
            <p:ph type="title"/>
          </p:nvPr>
        </p:nvSpPr>
        <p:spPr>
          <a:xfrm>
            <a:off x="390261" y="1965960"/>
            <a:ext cx="8118003" cy="1307592"/>
          </a:xfrm>
        </p:spPr>
        <p:txBody>
          <a:bodyPr lIns="0" tIns="0" rIns="0" bIns="0" anchor="t" anchorCtr="0">
            <a:noAutofit/>
          </a:bodyPr>
          <a:lstStyle/>
          <a:p>
            <a:r>
              <a:rPr lang="en-US"/>
              <a:t>Click to edit Master title style</a:t>
            </a:r>
          </a:p>
        </p:txBody>
      </p:sp>
      <p:sp>
        <p:nvSpPr>
          <p:cNvPr id="7" name="Subtitle 2">
            <a:extLst>
              <a:ext uri="{FF2B5EF4-FFF2-40B4-BE49-F238E27FC236}">
                <a16:creationId xmlns:a16="http://schemas.microsoft.com/office/drawing/2014/main" id="{5A14752E-5A00-221F-756F-F421ABA6178E}"/>
              </a:ext>
            </a:extLst>
          </p:cNvPr>
          <p:cNvSpPr>
            <a:spLocks noGrp="1"/>
          </p:cNvSpPr>
          <p:nvPr>
            <p:ph type="subTitle" idx="1"/>
          </p:nvPr>
        </p:nvSpPr>
        <p:spPr>
          <a:xfrm>
            <a:off x="393192" y="3682657"/>
            <a:ext cx="8119872" cy="495309"/>
          </a:xfrm>
        </p:spPr>
        <p:txBody>
          <a:bodyPr lIns="0" tIns="0" rIns="0" bIns="0" anchor="t" anchorCtr="0">
            <a:noAutofit/>
          </a:bodyPr>
          <a:lstStyle>
            <a:lvl1pPr marL="0" indent="0" algn="l">
              <a:spcBef>
                <a:spcPts val="300"/>
              </a:spcBef>
              <a:spcAft>
                <a:spcPts val="300"/>
              </a:spcAft>
              <a:buNone/>
              <a:defRPr sz="2400">
                <a:solidFill>
                  <a:schemeClr val="tx1"/>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2" name="Text Placeholder 15">
            <a:extLst>
              <a:ext uri="{FF2B5EF4-FFF2-40B4-BE49-F238E27FC236}">
                <a16:creationId xmlns:a16="http://schemas.microsoft.com/office/drawing/2014/main" id="{35ACDA79-C666-8065-B24A-DE973641706D}"/>
              </a:ext>
            </a:extLst>
          </p:cNvPr>
          <p:cNvSpPr>
            <a:spLocks noGrp="1"/>
          </p:cNvSpPr>
          <p:nvPr>
            <p:ph type="body" sz="quarter" idx="10" hasCustomPrompt="1"/>
          </p:nvPr>
        </p:nvSpPr>
        <p:spPr>
          <a:xfrm>
            <a:off x="390263" y="4331798"/>
            <a:ext cx="8118003" cy="280480"/>
          </a:xfrm>
        </p:spPr>
        <p:txBody>
          <a:bodyPr lIns="0" tIns="0" rIns="0" bIns="0" anchor="ctr" anchorCtr="0">
            <a:noAutofit/>
          </a:bodyPr>
          <a:lstStyle>
            <a:lvl1pPr marL="0" indent="0">
              <a:buNone/>
              <a:defRPr sz="2000">
                <a:solidFill>
                  <a:schemeClr val="tx1"/>
                </a:solidFill>
                <a:latin typeface="Tisa Offc Serif Pro" panose="02010504030101020102" pitchFamily="2" charset="0"/>
                <a:ea typeface="Roboto" panose="020000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Month XX, 20XX</a:t>
            </a:r>
          </a:p>
        </p:txBody>
      </p:sp>
      <p:grpSp>
        <p:nvGrpSpPr>
          <p:cNvPr id="2" name="Group 1">
            <a:extLst>
              <a:ext uri="{FF2B5EF4-FFF2-40B4-BE49-F238E27FC236}">
                <a16:creationId xmlns:a16="http://schemas.microsoft.com/office/drawing/2014/main" id="{CD41668A-81C7-9BF2-9EC1-6D7C31672DFA}"/>
              </a:ext>
              <a:ext uri="{C183D7F6-B498-43B3-948B-1728B52AA6E4}">
                <adec:decorative xmlns:adec="http://schemas.microsoft.com/office/drawing/2017/decorative" val="1"/>
              </a:ext>
            </a:extLst>
          </p:cNvPr>
          <p:cNvGrpSpPr>
            <a:grpSpLocks/>
          </p:cNvGrpSpPr>
          <p:nvPr userDrawn="1"/>
        </p:nvGrpSpPr>
        <p:grpSpPr>
          <a:xfrm rot="16200000">
            <a:off x="506467" y="594478"/>
            <a:ext cx="335280" cy="567690"/>
            <a:chOff x="697976" y="480133"/>
            <a:chExt cx="335280" cy="567690"/>
          </a:xfrm>
        </p:grpSpPr>
        <p:sp>
          <p:nvSpPr>
            <p:cNvPr id="3" name="Freeform 2">
              <a:extLst>
                <a:ext uri="{FF2B5EF4-FFF2-40B4-BE49-F238E27FC236}">
                  <a16:creationId xmlns:a16="http://schemas.microsoft.com/office/drawing/2014/main" id="{1A703ECD-8141-7279-5536-24C191D7CC9B}"/>
                </a:ext>
                <a:ext uri="{C183D7F6-B498-43B3-948B-1728B52AA6E4}">
                  <adec:decorative xmlns:adec="http://schemas.microsoft.com/office/drawing/2017/decorative" val="1"/>
                </a:ext>
              </a:extLst>
            </p:cNvPr>
            <p:cNvSpPr>
              <a:spLocks/>
            </p:cNvSpPr>
            <p:nvPr/>
          </p:nvSpPr>
          <p:spPr>
            <a:xfrm>
              <a:off x="784653" y="566811"/>
              <a:ext cx="161925" cy="161925"/>
            </a:xfrm>
            <a:custGeom>
              <a:avLst/>
              <a:gdLst>
                <a:gd name="connsiteX0" fmla="*/ 0 w 161925"/>
                <a:gd name="connsiteY0" fmla="*/ 0 h 161925"/>
                <a:gd name="connsiteX1" fmla="*/ 161925 w 161925"/>
                <a:gd name="connsiteY1" fmla="*/ 0 h 161925"/>
                <a:gd name="connsiteX2" fmla="*/ 161925 w 161925"/>
                <a:gd name="connsiteY2" fmla="*/ 161925 h 161925"/>
                <a:gd name="connsiteX3" fmla="*/ 0 w 161925"/>
                <a:gd name="connsiteY3" fmla="*/ 161925 h 161925"/>
              </a:gdLst>
              <a:ahLst/>
              <a:cxnLst>
                <a:cxn ang="0">
                  <a:pos x="connsiteX0" y="connsiteY0"/>
                </a:cxn>
                <a:cxn ang="0">
                  <a:pos x="connsiteX1" y="connsiteY1"/>
                </a:cxn>
                <a:cxn ang="0">
                  <a:pos x="connsiteX2" y="connsiteY2"/>
                </a:cxn>
                <a:cxn ang="0">
                  <a:pos x="connsiteX3" y="connsiteY3"/>
                </a:cxn>
              </a:cxnLst>
              <a:rect l="l" t="t" r="r" b="b"/>
              <a:pathLst>
                <a:path w="161925" h="161925">
                  <a:moveTo>
                    <a:pt x="0" y="0"/>
                  </a:moveTo>
                  <a:lnTo>
                    <a:pt x="161925" y="0"/>
                  </a:lnTo>
                  <a:lnTo>
                    <a:pt x="161925" y="161925"/>
                  </a:lnTo>
                  <a:lnTo>
                    <a:pt x="0" y="161925"/>
                  </a:lnTo>
                  <a:close/>
                </a:path>
              </a:pathLst>
            </a:custGeom>
            <a:noFill/>
            <a:ln w="15604" cap="flat">
              <a:solidFill>
                <a:schemeClr val="tx1"/>
              </a:solidFill>
              <a:prstDash val="solid"/>
              <a:miter/>
            </a:ln>
          </p:spPr>
          <p:txBody>
            <a:bodyPr rtlCol="0" anchor="ctr"/>
            <a:lstStyle/>
            <a:p>
              <a:endParaRPr lang="en-US"/>
            </a:p>
          </p:txBody>
        </p:sp>
        <p:sp>
          <p:nvSpPr>
            <p:cNvPr id="4" name="Freeform 3">
              <a:extLst>
                <a:ext uri="{FF2B5EF4-FFF2-40B4-BE49-F238E27FC236}">
                  <a16:creationId xmlns:a16="http://schemas.microsoft.com/office/drawing/2014/main" id="{18D9AECC-E13D-07AC-EA52-38C26808E887}"/>
                </a:ext>
                <a:ext uri="{C183D7F6-B498-43B3-948B-1728B52AA6E4}">
                  <adec:decorative xmlns:adec="http://schemas.microsoft.com/office/drawing/2017/decorative" val="1"/>
                </a:ext>
              </a:extLst>
            </p:cNvPr>
            <p:cNvSpPr>
              <a:spLocks/>
            </p:cNvSpPr>
            <p:nvPr/>
          </p:nvSpPr>
          <p:spPr>
            <a:xfrm>
              <a:off x="697976" y="480133"/>
              <a:ext cx="335280" cy="567690"/>
            </a:xfrm>
            <a:custGeom>
              <a:avLst/>
              <a:gdLst>
                <a:gd name="connsiteX0" fmla="*/ 335280 w 335280"/>
                <a:gd name="connsiteY0" fmla="*/ 338138 h 567690"/>
                <a:gd name="connsiteX1" fmla="*/ 335280 w 335280"/>
                <a:gd name="connsiteY1" fmla="*/ 0 h 567690"/>
                <a:gd name="connsiteX2" fmla="*/ 0 w 335280"/>
                <a:gd name="connsiteY2" fmla="*/ 0 h 567690"/>
                <a:gd name="connsiteX3" fmla="*/ 0 w 335280"/>
                <a:gd name="connsiteY3" fmla="*/ 338138 h 567690"/>
                <a:gd name="connsiteX4" fmla="*/ 167640 w 335280"/>
                <a:gd name="connsiteY4" fmla="*/ 567690 h 567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 h="567690">
                  <a:moveTo>
                    <a:pt x="335280" y="338138"/>
                  </a:moveTo>
                  <a:lnTo>
                    <a:pt x="335280" y="0"/>
                  </a:lnTo>
                  <a:lnTo>
                    <a:pt x="0" y="0"/>
                  </a:lnTo>
                  <a:lnTo>
                    <a:pt x="0" y="338138"/>
                  </a:lnTo>
                  <a:lnTo>
                    <a:pt x="167640" y="567690"/>
                  </a:lnTo>
                  <a:close/>
                </a:path>
              </a:pathLst>
            </a:custGeom>
            <a:noFill/>
            <a:ln w="15604" cap="flat">
              <a:solidFill>
                <a:schemeClr val="tx1"/>
              </a:solidFill>
              <a:prstDash val="solid"/>
              <a:miter/>
            </a:ln>
          </p:spPr>
          <p:txBody>
            <a:bodyPr rtlCol="0" anchor="ctr"/>
            <a:lstStyle/>
            <a:p>
              <a:endParaRPr lang="en-US"/>
            </a:p>
          </p:txBody>
        </p:sp>
      </p:grpSp>
      <p:pic>
        <p:nvPicPr>
          <p:cNvPr id="6" name="Graphic 5" descr="Missouri S&amp;T Primary Logo">
            <a:extLst>
              <a:ext uri="{FF2B5EF4-FFF2-40B4-BE49-F238E27FC236}">
                <a16:creationId xmlns:a16="http://schemas.microsoft.com/office/drawing/2014/main" id="{55CAD710-37D1-A75D-9676-3BEBE83E8BA3}"/>
              </a:ext>
            </a:extLst>
          </p:cNvPr>
          <p:cNvPicPr>
            <a:picLocks noGrp="1" noRo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rcRect/>
          <a:stretch/>
        </p:blipFill>
        <p:spPr>
          <a:xfrm>
            <a:off x="7774590" y="1"/>
            <a:ext cx="735544" cy="735544"/>
          </a:xfrm>
          <a:prstGeom prst="rect">
            <a:avLst/>
          </a:prstGeom>
        </p:spPr>
      </p:pic>
      <p:sp>
        <p:nvSpPr>
          <p:cNvPr id="5" name="Footer Placeholder 4">
            <a:extLst>
              <a:ext uri="{FF2B5EF4-FFF2-40B4-BE49-F238E27FC236}">
                <a16:creationId xmlns:a16="http://schemas.microsoft.com/office/drawing/2014/main" id="{6EDF3D18-678E-A693-7563-851F943B3A04}"/>
              </a:ext>
            </a:extLst>
          </p:cNvPr>
          <p:cNvSpPr>
            <a:spLocks noGrp="1" noChangeAspect="1"/>
          </p:cNvSpPr>
          <p:nvPr>
            <p:ph type="ftr" sz="quarter" idx="3"/>
          </p:nvPr>
        </p:nvSpPr>
        <p:spPr>
          <a:xfrm>
            <a:off x="390262" y="1213188"/>
            <a:ext cx="8119872" cy="365125"/>
          </a:xfrm>
          <a:prstGeom prst="rect">
            <a:avLst/>
          </a:prstGeom>
        </p:spPr>
        <p:txBody>
          <a:bodyPr vert="horz" lIns="0" tIns="0" rIns="0" bIns="0" rtlCol="0" anchor="ctr" anchorCtr="0"/>
          <a:lstStyle>
            <a:lvl1pPr algn="l">
              <a:defRPr sz="1400" b="0">
                <a:solidFill>
                  <a:schemeClr val="tx1"/>
                </a:solidFill>
                <a:latin typeface="Tisa Offc Serif Pro" panose="02010504030101020102" pitchFamily="2" charset="0"/>
              </a:defRPr>
            </a:lvl1pPr>
          </a:lstStyle>
          <a:p>
            <a:r>
              <a:rPr lang="en-US"/>
              <a:t>Missouri University of Science and Technology</a:t>
            </a:r>
          </a:p>
        </p:txBody>
      </p:sp>
    </p:spTree>
    <p:extLst>
      <p:ext uri="{BB962C8B-B14F-4D97-AF65-F5344CB8AC3E}">
        <p14:creationId xmlns:p14="http://schemas.microsoft.com/office/powerpoint/2010/main" val="1828420221"/>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tle and Content 2-Colum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834AA36-02A9-BE2D-E788-D47FE7F7B61F}"/>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a:off x="0" y="4684326"/>
            <a:ext cx="9144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2" name="Title 1"/>
          <p:cNvSpPr>
            <a:spLocks noGrp="1"/>
          </p:cNvSpPr>
          <p:nvPr>
            <p:ph type="title"/>
          </p:nvPr>
        </p:nvSpPr>
        <p:spPr>
          <a:xfrm>
            <a:off x="393193" y="273844"/>
            <a:ext cx="8357614" cy="718048"/>
          </a:xfrm>
        </p:spPr>
        <p:txBody>
          <a:bodyPr lIns="0" tIns="0" rIns="0" bIns="0" anchor="t" anchorCtr="0"/>
          <a:lstStyle>
            <a:lvl1pPr>
              <a:defRPr b="1" i="0">
                <a:latin typeface="Franklin Gothic Medium" panose="020B0603020102020204" pitchFamily="34" charset="0"/>
              </a:defRPr>
            </a:lvl1pPr>
          </a:lstStyle>
          <a:p>
            <a:r>
              <a:rPr lang="en-US"/>
              <a:t>Click to edit Master title style</a:t>
            </a:r>
          </a:p>
        </p:txBody>
      </p:sp>
      <p:sp>
        <p:nvSpPr>
          <p:cNvPr id="3" name="Content Placeholder 2"/>
          <p:cNvSpPr>
            <a:spLocks noGrp="1"/>
          </p:cNvSpPr>
          <p:nvPr>
            <p:ph idx="1"/>
          </p:nvPr>
        </p:nvSpPr>
        <p:spPr>
          <a:xfrm>
            <a:off x="393192" y="1158622"/>
            <a:ext cx="4041648" cy="3118104"/>
          </a:xfrm>
        </p:spPr>
        <p:txBody>
          <a:bodyPr lIns="0" tIns="0" rIns="0" bIns="0"/>
          <a:lstStyle>
            <a:lvl2pPr marL="342900" indent="-334963">
              <a:tabLst/>
              <a:defRPr/>
            </a:lvl2pPr>
            <a:lvl3pPr marL="574675" indent="-255588">
              <a:spcAft>
                <a:spcPts val="375"/>
              </a:spcAft>
              <a:tabLst/>
              <a:defRPr/>
            </a:lvl3pPr>
            <a:lvl4pPr marL="749300" indent="-177800">
              <a:tabLst/>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2">
            <a:extLst>
              <a:ext uri="{FF2B5EF4-FFF2-40B4-BE49-F238E27FC236}">
                <a16:creationId xmlns:a16="http://schemas.microsoft.com/office/drawing/2014/main" id="{09370E16-C9D1-797D-05D5-BC55FF2515C2}"/>
              </a:ext>
            </a:extLst>
          </p:cNvPr>
          <p:cNvSpPr>
            <a:spLocks noGrp="1"/>
          </p:cNvSpPr>
          <p:nvPr>
            <p:ph idx="10"/>
          </p:nvPr>
        </p:nvSpPr>
        <p:spPr>
          <a:xfrm>
            <a:off x="4709162" y="1158622"/>
            <a:ext cx="4041648" cy="3118104"/>
          </a:xfrm>
        </p:spPr>
        <p:txBody>
          <a:bodyPr lIns="0" tIns="0" rIns="0" bIns="0"/>
          <a:lstStyle>
            <a:lvl2pPr marL="342900" indent="-334963">
              <a:tabLst/>
              <a:defRPr/>
            </a:lvl2pPr>
            <a:lvl3pPr marL="574675" indent="-255588">
              <a:spcAft>
                <a:spcPts val="375"/>
              </a:spcAft>
              <a:tabLst/>
              <a:defRPr/>
            </a:lvl3pPr>
            <a:lvl4pPr marL="749300" indent="-177800">
              <a:tabLst/>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Graphic 3" descr="Missouri S&amp;T Primary Logo">
            <a:extLst>
              <a:ext uri="{FF2B5EF4-FFF2-40B4-BE49-F238E27FC236}">
                <a16:creationId xmlns:a16="http://schemas.microsoft.com/office/drawing/2014/main" id="{107609F7-A95F-F3A0-6D61-C3BA4C5544F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393192" y="4419490"/>
            <a:ext cx="737481" cy="737481"/>
          </a:xfrm>
          <a:prstGeom prst="rect">
            <a:avLst/>
          </a:prstGeom>
        </p:spPr>
      </p:pic>
      <p:sp>
        <p:nvSpPr>
          <p:cNvPr id="10" name="Footer Placeholder 4">
            <a:extLst>
              <a:ext uri="{FF2B5EF4-FFF2-40B4-BE49-F238E27FC236}">
                <a16:creationId xmlns:a16="http://schemas.microsoft.com/office/drawing/2014/main" id="{5904F7CA-DB66-5CEB-D9A6-325642FFF4D3}"/>
              </a:ext>
            </a:extLst>
          </p:cNvPr>
          <p:cNvSpPr>
            <a:spLocks noGrp="1"/>
          </p:cNvSpPr>
          <p:nvPr>
            <p:ph type="ftr" sz="quarter" idx="3"/>
          </p:nvPr>
        </p:nvSpPr>
        <p:spPr>
          <a:xfrm>
            <a:off x="1399032" y="4736007"/>
            <a:ext cx="5805898" cy="365125"/>
          </a:xfrm>
          <a:prstGeom prst="rect">
            <a:avLst/>
          </a:prstGeom>
        </p:spPr>
        <p:txBody>
          <a:bodyPr vert="horz" lIns="0" tIns="45720" rIns="91440" bIns="45720" rtlCol="0" anchor="ctr"/>
          <a:lstStyle>
            <a:lvl1pPr algn="l">
              <a:defRPr sz="1400" b="0">
                <a:solidFill>
                  <a:schemeClr val="bg2"/>
                </a:solidFill>
                <a:latin typeface="Tisa Offc Serif Pro" panose="02010504030101020102" pitchFamily="2" charset="0"/>
              </a:defRPr>
            </a:lvl1pPr>
          </a:lstStyle>
          <a:p>
            <a:r>
              <a:rPr lang="en-US"/>
              <a:t>Missouri University of Science and Technology</a:t>
            </a:r>
          </a:p>
        </p:txBody>
      </p:sp>
    </p:spTree>
    <p:extLst>
      <p:ext uri="{BB962C8B-B14F-4D97-AF65-F5344CB8AC3E}">
        <p14:creationId xmlns:p14="http://schemas.microsoft.com/office/powerpoint/2010/main" val="21809827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1-2-Colum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683D4C-A0AD-3EEF-8BE0-C6B2C7F8F0B9}"/>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a:off x="0" y="4684326"/>
            <a:ext cx="9144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3" name="Title 1">
            <a:extLst>
              <a:ext uri="{FF2B5EF4-FFF2-40B4-BE49-F238E27FC236}">
                <a16:creationId xmlns:a16="http://schemas.microsoft.com/office/drawing/2014/main" id="{6153DDB8-347F-EBA8-3EAF-00BA2A2D69F3}"/>
              </a:ext>
            </a:extLst>
          </p:cNvPr>
          <p:cNvSpPr>
            <a:spLocks noGrp="1"/>
          </p:cNvSpPr>
          <p:nvPr>
            <p:ph type="title"/>
          </p:nvPr>
        </p:nvSpPr>
        <p:spPr>
          <a:xfrm>
            <a:off x="393193" y="273844"/>
            <a:ext cx="8357614" cy="718048"/>
          </a:xfrm>
        </p:spPr>
        <p:txBody>
          <a:bodyPr lIns="0" tIns="0" rIns="0" bIns="0" anchor="t" anchorCtr="0"/>
          <a:lstStyle>
            <a:lvl1pPr>
              <a:defRPr b="1" i="0">
                <a:latin typeface="Franklin Gothic Medium" panose="020B0603020102020204" pitchFamily="34" charset="0"/>
              </a:defRPr>
            </a:lvl1pPr>
          </a:lstStyle>
          <a:p>
            <a:r>
              <a:rPr lang="en-US"/>
              <a:t>Click to edit Master title style</a:t>
            </a:r>
          </a:p>
        </p:txBody>
      </p:sp>
      <p:sp>
        <p:nvSpPr>
          <p:cNvPr id="12" name="Content Placeholder 1">
            <a:extLst>
              <a:ext uri="{FF2B5EF4-FFF2-40B4-BE49-F238E27FC236}">
                <a16:creationId xmlns:a16="http://schemas.microsoft.com/office/drawing/2014/main" id="{DF30EFA0-626E-E465-21A4-6B81E216B8FC}"/>
              </a:ext>
            </a:extLst>
          </p:cNvPr>
          <p:cNvSpPr>
            <a:spLocks noGrp="1"/>
          </p:cNvSpPr>
          <p:nvPr>
            <p:ph idx="15"/>
          </p:nvPr>
        </p:nvSpPr>
        <p:spPr>
          <a:xfrm>
            <a:off x="393192" y="1157974"/>
            <a:ext cx="2569464" cy="3118752"/>
          </a:xfrm>
        </p:spPr>
        <p:txBody>
          <a:bodyPr lIns="0" tIns="0" rIns="0" bIns="0"/>
          <a:lstStyle>
            <a:lvl1pPr>
              <a:lnSpc>
                <a:spcPct val="125000"/>
              </a:lnSpc>
              <a:defRPr/>
            </a:lvl1pPr>
            <a:lvl2pPr marL="342900" indent="-334963">
              <a:lnSpc>
                <a:spcPct val="125000"/>
              </a:lnSpc>
              <a:tabLst/>
              <a:defRPr/>
            </a:lvl2pPr>
            <a:lvl3pPr marL="574675" indent="-255588">
              <a:lnSpc>
                <a:spcPct val="125000"/>
              </a:lnSpc>
              <a:spcAft>
                <a:spcPts val="375"/>
              </a:spcAft>
              <a:tabLst/>
              <a:defRPr/>
            </a:lvl3pPr>
            <a:lvl4pPr marL="749300" indent="-177800">
              <a:lnSpc>
                <a:spcPct val="125000"/>
              </a:lnSpc>
              <a:tabLst/>
              <a:defRPr/>
            </a:lvl4pPr>
            <a:lvl5pPr>
              <a:lnSpc>
                <a:spcPct val="125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2">
            <a:extLst>
              <a:ext uri="{FF2B5EF4-FFF2-40B4-BE49-F238E27FC236}">
                <a16:creationId xmlns:a16="http://schemas.microsoft.com/office/drawing/2014/main" id="{5161381A-7625-84D5-3F64-6351573335D3}"/>
              </a:ext>
            </a:extLst>
          </p:cNvPr>
          <p:cNvSpPr>
            <a:spLocks noGrp="1"/>
          </p:cNvSpPr>
          <p:nvPr>
            <p:ph idx="16"/>
          </p:nvPr>
        </p:nvSpPr>
        <p:spPr>
          <a:xfrm>
            <a:off x="3236975" y="1157974"/>
            <a:ext cx="5513833" cy="3118752"/>
          </a:xfrm>
        </p:spPr>
        <p:txBody>
          <a:bodyPr lIns="0" tIns="0" rIns="0" bIns="0"/>
          <a:lstStyle>
            <a:lvl1pPr>
              <a:lnSpc>
                <a:spcPct val="125000"/>
              </a:lnSpc>
              <a:defRPr/>
            </a:lvl1pPr>
            <a:lvl2pPr marL="342900" indent="-334963">
              <a:lnSpc>
                <a:spcPct val="125000"/>
              </a:lnSpc>
              <a:tabLst/>
              <a:defRPr/>
            </a:lvl2pPr>
            <a:lvl3pPr marL="574675" indent="-255588">
              <a:lnSpc>
                <a:spcPct val="125000"/>
              </a:lnSpc>
              <a:spcAft>
                <a:spcPts val="375"/>
              </a:spcAft>
              <a:tabLst/>
              <a:defRPr/>
            </a:lvl3pPr>
            <a:lvl4pPr marL="749300" indent="-177800">
              <a:lnSpc>
                <a:spcPct val="125000"/>
              </a:lnSpc>
              <a:tabLst/>
              <a:defRPr/>
            </a:lvl4pPr>
            <a:lvl5pPr>
              <a:lnSpc>
                <a:spcPct val="125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2" name="Graphic 1" descr="Missouri S&amp;T Primary Logo">
            <a:extLst>
              <a:ext uri="{FF2B5EF4-FFF2-40B4-BE49-F238E27FC236}">
                <a16:creationId xmlns:a16="http://schemas.microsoft.com/office/drawing/2014/main" id="{61743D60-B0D1-58F1-6DB1-0EE0953FF30F}"/>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393192" y="4419490"/>
            <a:ext cx="737481" cy="737481"/>
          </a:xfrm>
          <a:prstGeom prst="rect">
            <a:avLst/>
          </a:prstGeom>
        </p:spPr>
      </p:pic>
      <p:sp>
        <p:nvSpPr>
          <p:cNvPr id="4" name="Footer Placeholder 4">
            <a:extLst>
              <a:ext uri="{FF2B5EF4-FFF2-40B4-BE49-F238E27FC236}">
                <a16:creationId xmlns:a16="http://schemas.microsoft.com/office/drawing/2014/main" id="{207AF81B-336B-8FFA-3197-AEB55679B7FA}"/>
              </a:ext>
            </a:extLst>
          </p:cNvPr>
          <p:cNvSpPr>
            <a:spLocks noGrp="1"/>
          </p:cNvSpPr>
          <p:nvPr>
            <p:ph type="ftr" sz="quarter" idx="3"/>
          </p:nvPr>
        </p:nvSpPr>
        <p:spPr>
          <a:xfrm>
            <a:off x="1399032" y="4736007"/>
            <a:ext cx="5805898" cy="365125"/>
          </a:xfrm>
          <a:prstGeom prst="rect">
            <a:avLst/>
          </a:prstGeom>
        </p:spPr>
        <p:txBody>
          <a:bodyPr vert="horz" lIns="0" tIns="45720" rIns="91440" bIns="45720" rtlCol="0" anchor="ctr"/>
          <a:lstStyle>
            <a:lvl1pPr algn="l">
              <a:defRPr sz="1400" b="0">
                <a:solidFill>
                  <a:schemeClr val="bg2"/>
                </a:solidFill>
                <a:latin typeface="Tisa Offc Serif Pro" panose="02010504030101020102" pitchFamily="2" charset="0"/>
              </a:defRPr>
            </a:lvl1pPr>
          </a:lstStyle>
          <a:p>
            <a:r>
              <a:rPr lang="en-US"/>
              <a:t>Missouri University of Science and Technology</a:t>
            </a:r>
          </a:p>
        </p:txBody>
      </p:sp>
    </p:spTree>
    <p:extLst>
      <p:ext uri="{BB962C8B-B14F-4D97-AF65-F5344CB8AC3E}">
        <p14:creationId xmlns:p14="http://schemas.microsoft.com/office/powerpoint/2010/main" val="7788646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2-1-Colum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683D4C-A0AD-3EEF-8BE0-C6B2C7F8F0B9}"/>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a:off x="0" y="4684326"/>
            <a:ext cx="9144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3" name="Title 1">
            <a:extLst>
              <a:ext uri="{FF2B5EF4-FFF2-40B4-BE49-F238E27FC236}">
                <a16:creationId xmlns:a16="http://schemas.microsoft.com/office/drawing/2014/main" id="{82432B47-A24F-CBB6-D53B-1C1D38F6E56D}"/>
              </a:ext>
            </a:extLst>
          </p:cNvPr>
          <p:cNvSpPr>
            <a:spLocks noGrp="1"/>
          </p:cNvSpPr>
          <p:nvPr>
            <p:ph type="title"/>
          </p:nvPr>
        </p:nvSpPr>
        <p:spPr>
          <a:xfrm>
            <a:off x="393193" y="273844"/>
            <a:ext cx="8357614" cy="718048"/>
          </a:xfrm>
        </p:spPr>
        <p:txBody>
          <a:bodyPr lIns="0" tIns="0" rIns="0" bIns="0" anchor="t" anchorCtr="0"/>
          <a:lstStyle>
            <a:lvl1pPr>
              <a:defRPr b="1" i="0">
                <a:latin typeface="Franklin Gothic Medium" panose="020B0603020102020204" pitchFamily="34" charset="0"/>
              </a:defRPr>
            </a:lvl1pPr>
          </a:lstStyle>
          <a:p>
            <a:r>
              <a:rPr lang="en-US"/>
              <a:t>Click to edit Master title style</a:t>
            </a:r>
          </a:p>
        </p:txBody>
      </p:sp>
      <p:sp>
        <p:nvSpPr>
          <p:cNvPr id="9" name="Content Placeholder 1">
            <a:extLst>
              <a:ext uri="{FF2B5EF4-FFF2-40B4-BE49-F238E27FC236}">
                <a16:creationId xmlns:a16="http://schemas.microsoft.com/office/drawing/2014/main" id="{71EBDECD-8917-6057-ED9E-157513F7356E}"/>
              </a:ext>
            </a:extLst>
          </p:cNvPr>
          <p:cNvSpPr>
            <a:spLocks noGrp="1"/>
          </p:cNvSpPr>
          <p:nvPr>
            <p:ph idx="15"/>
          </p:nvPr>
        </p:nvSpPr>
        <p:spPr>
          <a:xfrm>
            <a:off x="393192" y="1157974"/>
            <a:ext cx="5513832" cy="3118752"/>
          </a:xfrm>
        </p:spPr>
        <p:txBody>
          <a:bodyPr lIns="0" tIns="0" rIns="0" bIns="0"/>
          <a:lstStyle>
            <a:lvl1pPr>
              <a:lnSpc>
                <a:spcPct val="125000"/>
              </a:lnSpc>
              <a:defRPr/>
            </a:lvl1pPr>
            <a:lvl2pPr marL="342900" indent="-334963">
              <a:lnSpc>
                <a:spcPct val="125000"/>
              </a:lnSpc>
              <a:tabLst/>
              <a:defRPr/>
            </a:lvl2pPr>
            <a:lvl3pPr marL="574675" indent="-255588">
              <a:lnSpc>
                <a:spcPct val="125000"/>
              </a:lnSpc>
              <a:spcAft>
                <a:spcPts val="375"/>
              </a:spcAft>
              <a:tabLst/>
              <a:defRPr/>
            </a:lvl3pPr>
            <a:lvl4pPr marL="749300" indent="-177800">
              <a:lnSpc>
                <a:spcPct val="125000"/>
              </a:lnSpc>
              <a:tabLst/>
              <a:defRPr/>
            </a:lvl4pPr>
            <a:lvl5pPr>
              <a:lnSpc>
                <a:spcPct val="125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2">
            <a:extLst>
              <a:ext uri="{FF2B5EF4-FFF2-40B4-BE49-F238E27FC236}">
                <a16:creationId xmlns:a16="http://schemas.microsoft.com/office/drawing/2014/main" id="{BD7C2163-B624-A693-6638-303FBE1C7ABA}"/>
              </a:ext>
            </a:extLst>
          </p:cNvPr>
          <p:cNvSpPr>
            <a:spLocks noGrp="1"/>
          </p:cNvSpPr>
          <p:nvPr>
            <p:ph idx="16"/>
          </p:nvPr>
        </p:nvSpPr>
        <p:spPr>
          <a:xfrm>
            <a:off x="6181343" y="1157974"/>
            <a:ext cx="2569464" cy="3118752"/>
          </a:xfrm>
        </p:spPr>
        <p:txBody>
          <a:bodyPr lIns="0" tIns="0" rIns="0" bIns="0"/>
          <a:lstStyle>
            <a:lvl1pPr>
              <a:lnSpc>
                <a:spcPct val="125000"/>
              </a:lnSpc>
              <a:defRPr/>
            </a:lvl1pPr>
            <a:lvl2pPr marL="342900" indent="-334963">
              <a:lnSpc>
                <a:spcPct val="125000"/>
              </a:lnSpc>
              <a:tabLst/>
              <a:defRPr/>
            </a:lvl2pPr>
            <a:lvl3pPr marL="574675" indent="-255588">
              <a:lnSpc>
                <a:spcPct val="125000"/>
              </a:lnSpc>
              <a:spcAft>
                <a:spcPts val="375"/>
              </a:spcAft>
              <a:tabLst/>
              <a:defRPr/>
            </a:lvl3pPr>
            <a:lvl4pPr marL="749300" indent="-177800">
              <a:lnSpc>
                <a:spcPct val="125000"/>
              </a:lnSpc>
              <a:tabLst/>
              <a:defRPr/>
            </a:lvl4pPr>
            <a:lvl5pPr>
              <a:lnSpc>
                <a:spcPct val="125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2" name="Graphic 1" descr="Missouri S&amp;T Primary Logo">
            <a:extLst>
              <a:ext uri="{FF2B5EF4-FFF2-40B4-BE49-F238E27FC236}">
                <a16:creationId xmlns:a16="http://schemas.microsoft.com/office/drawing/2014/main" id="{61743D60-B0D1-58F1-6DB1-0EE0953FF30F}"/>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393192" y="4419490"/>
            <a:ext cx="737481" cy="737481"/>
          </a:xfrm>
          <a:prstGeom prst="rect">
            <a:avLst/>
          </a:prstGeom>
        </p:spPr>
      </p:pic>
      <p:sp>
        <p:nvSpPr>
          <p:cNvPr id="4" name="Footer Placeholder 4">
            <a:extLst>
              <a:ext uri="{FF2B5EF4-FFF2-40B4-BE49-F238E27FC236}">
                <a16:creationId xmlns:a16="http://schemas.microsoft.com/office/drawing/2014/main" id="{207AF81B-336B-8FFA-3197-AEB55679B7FA}"/>
              </a:ext>
            </a:extLst>
          </p:cNvPr>
          <p:cNvSpPr>
            <a:spLocks noGrp="1"/>
          </p:cNvSpPr>
          <p:nvPr>
            <p:ph type="ftr" sz="quarter" idx="3"/>
          </p:nvPr>
        </p:nvSpPr>
        <p:spPr>
          <a:xfrm>
            <a:off x="1399032" y="4736007"/>
            <a:ext cx="5805898" cy="365125"/>
          </a:xfrm>
          <a:prstGeom prst="rect">
            <a:avLst/>
          </a:prstGeom>
        </p:spPr>
        <p:txBody>
          <a:bodyPr vert="horz" lIns="0" tIns="45720" rIns="91440" bIns="45720" rtlCol="0" anchor="ctr"/>
          <a:lstStyle>
            <a:lvl1pPr algn="l">
              <a:defRPr sz="1400" b="0">
                <a:solidFill>
                  <a:schemeClr val="bg2"/>
                </a:solidFill>
                <a:latin typeface="Tisa Offc Serif Pro" panose="02010504030101020102" pitchFamily="2" charset="0"/>
              </a:defRPr>
            </a:lvl1pPr>
          </a:lstStyle>
          <a:p>
            <a:r>
              <a:rPr lang="en-US"/>
              <a:t>Missouri University of Science and Technology</a:t>
            </a:r>
          </a:p>
        </p:txBody>
      </p:sp>
    </p:spTree>
    <p:extLst>
      <p:ext uri="{BB962C8B-B14F-4D97-AF65-F5344CB8AC3E}">
        <p14:creationId xmlns:p14="http://schemas.microsoft.com/office/powerpoint/2010/main" val="40823352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losing Slide">
    <p:bg>
      <p:bgRef idx="1001">
        <a:schemeClr val="bg1"/>
      </p:bgRef>
    </p:bg>
    <p:spTree>
      <p:nvGrpSpPr>
        <p:cNvPr id="1" name=""/>
        <p:cNvGrpSpPr/>
        <p:nvPr/>
      </p:nvGrpSpPr>
      <p:grpSpPr>
        <a:xfrm>
          <a:off x="0" y="0"/>
          <a:ext cx="0" cy="0"/>
          <a:chOff x="0" y="0"/>
          <a:chExt cx="0" cy="0"/>
        </a:xfrm>
      </p:grpSpPr>
      <p:pic>
        <p:nvPicPr>
          <p:cNvPr id="4" name="Graphic 3" descr="Missouri S&amp;T Primary Logo">
            <a:extLst>
              <a:ext uri="{FF2B5EF4-FFF2-40B4-BE49-F238E27FC236}">
                <a16:creationId xmlns:a16="http://schemas.microsoft.com/office/drawing/2014/main" id="{729CCEAB-D14E-DA42-D4C2-8A2949B9308A}"/>
              </a:ext>
            </a:extLst>
          </p:cNvPr>
          <p:cNvPicPr/>
          <p:nvPr userDrawn="1"/>
        </p:nvPicPr>
        <p:blipFill>
          <a:blip r:embed="rId2">
            <a:extLst>
              <a:ext uri="{96DAC541-7B7A-43D3-8B79-37D633B846F1}">
                <asvg:svgBlip xmlns:asvg="http://schemas.microsoft.com/office/drawing/2016/SVG/main" r:embed="rId3"/>
              </a:ext>
            </a:extLst>
          </a:blip>
          <a:srcRect/>
          <a:stretch/>
        </p:blipFill>
        <p:spPr>
          <a:xfrm>
            <a:off x="7774590" y="1"/>
            <a:ext cx="735544" cy="735544"/>
          </a:xfrm>
          <a:prstGeom prst="rect">
            <a:avLst/>
          </a:prstGeom>
        </p:spPr>
      </p:pic>
      <p:sp>
        <p:nvSpPr>
          <p:cNvPr id="3" name="Title 1">
            <a:extLst>
              <a:ext uri="{FF2B5EF4-FFF2-40B4-BE49-F238E27FC236}">
                <a16:creationId xmlns:a16="http://schemas.microsoft.com/office/drawing/2014/main" id="{C617A214-BBBE-5F8E-E6A6-962FEDADEF01}"/>
              </a:ext>
            </a:extLst>
          </p:cNvPr>
          <p:cNvSpPr>
            <a:spLocks noGrp="1"/>
          </p:cNvSpPr>
          <p:nvPr>
            <p:ph type="ctrTitle" hasCustomPrompt="1"/>
          </p:nvPr>
        </p:nvSpPr>
        <p:spPr>
          <a:xfrm>
            <a:off x="723267" y="1684523"/>
            <a:ext cx="4678073" cy="1498328"/>
          </a:xfrm>
          <a:prstGeom prst="rect">
            <a:avLst/>
          </a:prstGeom>
        </p:spPr>
        <p:txBody>
          <a:bodyPr lIns="0" tIns="0" rIns="0" bIns="0" anchor="ctr" anchorCtr="0">
            <a:noAutofit/>
          </a:bodyPr>
          <a:lstStyle>
            <a:lvl1pPr algn="l">
              <a:defRPr sz="4400" b="1">
                <a:solidFill>
                  <a:schemeClr val="tx2"/>
                </a:solidFill>
                <a:latin typeface="Franklin Gothic Medium" panose="020B0603020102020204" pitchFamily="34" charset="0"/>
                <a:ea typeface="Roboto Black" panose="02000000000000000000" pitchFamily="2" charset="0"/>
                <a:cs typeface="Arial" panose="020B0604020202020204" pitchFamily="34" charset="0"/>
              </a:defRPr>
            </a:lvl1pPr>
          </a:lstStyle>
          <a:p>
            <a:r>
              <a:rPr lang="en-US"/>
              <a:t>Thank you</a:t>
            </a:r>
          </a:p>
        </p:txBody>
      </p:sp>
      <p:sp>
        <p:nvSpPr>
          <p:cNvPr id="6" name="Text Placeholder 13">
            <a:extLst>
              <a:ext uri="{FF2B5EF4-FFF2-40B4-BE49-F238E27FC236}">
                <a16:creationId xmlns:a16="http://schemas.microsoft.com/office/drawing/2014/main" id="{02794CC5-2B5C-E9C0-14EA-8C915CA2C3F2}"/>
              </a:ext>
            </a:extLst>
          </p:cNvPr>
          <p:cNvSpPr>
            <a:spLocks noGrp="1"/>
          </p:cNvSpPr>
          <p:nvPr>
            <p:ph type="body" sz="quarter" idx="13" hasCustomPrompt="1"/>
          </p:nvPr>
        </p:nvSpPr>
        <p:spPr>
          <a:xfrm>
            <a:off x="6122372" y="1684522"/>
            <a:ext cx="2392977" cy="1498329"/>
          </a:xfrm>
        </p:spPr>
        <p:txBody>
          <a:bodyPr vert="horz" anchor="ctr" anchorCtr="0">
            <a:noAutofit/>
          </a:bodyPr>
          <a:lstStyle>
            <a:lvl1pPr marL="0" marR="0" indent="0" algn="l" defTabSz="914400" rtl="0" eaLnBrk="1" fontAlgn="auto" latinLnBrk="0" hangingPunct="1">
              <a:lnSpc>
                <a:spcPct val="100000"/>
              </a:lnSpc>
              <a:spcBef>
                <a:spcPts val="200"/>
              </a:spcBef>
              <a:spcAft>
                <a:spcPts val="0"/>
              </a:spcAft>
              <a:buClrTx/>
              <a:buSzTx/>
              <a:buFont typeface="Arial" panose="020B0604020202020204" pitchFamily="34" charset="0"/>
              <a:buNone/>
              <a:tabLst/>
              <a:defRPr sz="1400" b="0">
                <a:solidFill>
                  <a:schemeClr val="accent6"/>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Presenter Name</a:t>
            </a:r>
          </a:p>
          <a:p>
            <a:pPr lvl="0"/>
            <a:r>
              <a:rPr lang="en-US"/>
              <a:t>Contact Person Title </a:t>
            </a:r>
          </a:p>
          <a:p>
            <a:pPr lvl="0"/>
            <a:r>
              <a:rPr lang="en-US"/>
              <a:t>Contact Person Unit</a:t>
            </a:r>
          </a:p>
          <a:p>
            <a:pPr lvl="0"/>
            <a:r>
              <a:rPr lang="en-US"/>
              <a:t>Phone: </a:t>
            </a:r>
          </a:p>
          <a:p>
            <a:pPr lvl="0"/>
            <a:r>
              <a:rPr lang="en-US"/>
              <a:t>Fax: </a:t>
            </a:r>
          </a:p>
          <a:p>
            <a:pPr lvl="0"/>
            <a:r>
              <a:rPr lang="en-US"/>
              <a:t>Email:</a:t>
            </a:r>
          </a:p>
        </p:txBody>
      </p:sp>
      <p:sp>
        <p:nvSpPr>
          <p:cNvPr id="2" name="Text Placeholder 4">
            <a:extLst>
              <a:ext uri="{FF2B5EF4-FFF2-40B4-BE49-F238E27FC236}">
                <a16:creationId xmlns:a16="http://schemas.microsoft.com/office/drawing/2014/main" id="{0375EC56-830A-EEF8-09F0-0891258C5146}"/>
              </a:ext>
            </a:extLst>
          </p:cNvPr>
          <p:cNvSpPr>
            <a:spLocks noGrp="1"/>
          </p:cNvSpPr>
          <p:nvPr>
            <p:ph type="body" sz="quarter" idx="14" hasCustomPrompt="1"/>
          </p:nvPr>
        </p:nvSpPr>
        <p:spPr>
          <a:xfrm>
            <a:off x="723267" y="3621642"/>
            <a:ext cx="2118082" cy="400110"/>
          </a:xfrm>
          <a:solidFill>
            <a:schemeClr val="accent6"/>
          </a:solidFill>
        </p:spPr>
        <p:txBody>
          <a:bodyPr wrap="square" tIns="91440" rIns="91440" bIns="91440" anchor="ctr" anchorCtr="0">
            <a:spAutoFit/>
          </a:bodyPr>
          <a:lstStyle>
            <a:lvl1pPr algn="ctr">
              <a:buNone/>
              <a:defRPr sz="1400">
                <a:solidFill>
                  <a:schemeClr val="bg1"/>
                </a:solidFill>
                <a:latin typeface="Tisa Offc Serif Pro" panose="02010504030101020102" pitchFamily="2" charset="0"/>
              </a:defRPr>
            </a:lvl1pPr>
          </a:lstStyle>
          <a:p>
            <a:pPr lvl="0"/>
            <a:r>
              <a:rPr lang="en-US"/>
              <a:t>Insert Website Address</a:t>
            </a:r>
          </a:p>
        </p:txBody>
      </p:sp>
      <p:cxnSp>
        <p:nvCxnSpPr>
          <p:cNvPr id="5" name="Straight Connector 4">
            <a:extLst>
              <a:ext uri="{FF2B5EF4-FFF2-40B4-BE49-F238E27FC236}">
                <a16:creationId xmlns:a16="http://schemas.microsoft.com/office/drawing/2014/main" id="{3C3F07BA-C2B3-98A9-2B50-E82C3807470A}"/>
              </a:ext>
              <a:ext uri="{C183D7F6-B498-43B3-948B-1728B52AA6E4}">
                <adec:decorative xmlns:adec="http://schemas.microsoft.com/office/drawing/2017/decorative" val="1"/>
              </a:ext>
            </a:extLst>
          </p:cNvPr>
          <p:cNvCxnSpPr>
            <a:cxnSpLocks/>
            <a:stCxn id="2" idx="1"/>
          </p:cNvCxnSpPr>
          <p:nvPr userDrawn="1"/>
        </p:nvCxnSpPr>
        <p:spPr>
          <a:xfrm flipH="1">
            <a:off x="-369310" y="3821697"/>
            <a:ext cx="1092577" cy="26"/>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1831763"/>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ubtitle, 3-Column Stat Layout ">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59B9754-B90B-7DD1-C907-B2DAC4B9DE23}"/>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a:off x="0" y="4684326"/>
            <a:ext cx="9144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7" name="Title 1">
            <a:extLst>
              <a:ext uri="{FF2B5EF4-FFF2-40B4-BE49-F238E27FC236}">
                <a16:creationId xmlns:a16="http://schemas.microsoft.com/office/drawing/2014/main" id="{0EC5A5D2-7A7E-0C3C-E89D-24B4655FA540}"/>
              </a:ext>
            </a:extLst>
          </p:cNvPr>
          <p:cNvSpPr>
            <a:spLocks noGrp="1"/>
          </p:cNvSpPr>
          <p:nvPr>
            <p:ph type="title"/>
          </p:nvPr>
        </p:nvSpPr>
        <p:spPr>
          <a:xfrm>
            <a:off x="393192" y="273844"/>
            <a:ext cx="8356154" cy="399137"/>
          </a:xfrm>
          <a:prstGeom prst="rect">
            <a:avLst/>
          </a:prstGeom>
        </p:spPr>
        <p:txBody>
          <a:bodyPr lIns="0" tIns="0" rIns="0" bIns="0" anchor="t" anchorCtr="0">
            <a:noAutofit/>
          </a:bodyPr>
          <a:lstStyle>
            <a:lvl1pPr>
              <a:defRPr sz="3000" b="1" i="0">
                <a:latin typeface="Franklin Gothic Demi" panose="020B0603020102020204" pitchFamily="34" charset="0"/>
              </a:defRPr>
            </a:lvl1pPr>
          </a:lstStyle>
          <a:p>
            <a:r>
              <a:rPr lang="en-US"/>
              <a:t>Click to edit Master title style</a:t>
            </a:r>
          </a:p>
        </p:txBody>
      </p:sp>
      <p:sp>
        <p:nvSpPr>
          <p:cNvPr id="8" name="Subtitle 2">
            <a:extLst>
              <a:ext uri="{FF2B5EF4-FFF2-40B4-BE49-F238E27FC236}">
                <a16:creationId xmlns:a16="http://schemas.microsoft.com/office/drawing/2014/main" id="{4827C574-5D6E-CE10-BCC5-3526952812D9}"/>
              </a:ext>
            </a:extLst>
          </p:cNvPr>
          <p:cNvSpPr>
            <a:spLocks noGrp="1"/>
          </p:cNvSpPr>
          <p:nvPr>
            <p:ph type="subTitle" idx="18"/>
          </p:nvPr>
        </p:nvSpPr>
        <p:spPr>
          <a:xfrm>
            <a:off x="393192" y="736882"/>
            <a:ext cx="8356154" cy="306692"/>
          </a:xfrm>
        </p:spPr>
        <p:txBody>
          <a:bodyPr lIns="0" tIns="0" rIns="0" bIns="0" anchor="ctr" anchorCtr="0">
            <a:noAutofit/>
          </a:bodyPr>
          <a:lstStyle>
            <a:lvl1pPr marL="0" indent="0" algn="l">
              <a:spcBef>
                <a:spcPts val="300"/>
              </a:spcBef>
              <a:spcAft>
                <a:spcPts val="300"/>
              </a:spcAft>
              <a:buNone/>
              <a:defRPr sz="2400" b="0" i="0">
                <a:solidFill>
                  <a:schemeClr val="tx1"/>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5" name="Content Placeholder 2">
            <a:extLst>
              <a:ext uri="{FF2B5EF4-FFF2-40B4-BE49-F238E27FC236}">
                <a16:creationId xmlns:a16="http://schemas.microsoft.com/office/drawing/2014/main" id="{94F85108-BDC9-43A2-BEF1-240E666F4E03}"/>
              </a:ext>
            </a:extLst>
          </p:cNvPr>
          <p:cNvSpPr>
            <a:spLocks noGrp="1"/>
          </p:cNvSpPr>
          <p:nvPr>
            <p:ph idx="1" hasCustomPrompt="1"/>
          </p:nvPr>
        </p:nvSpPr>
        <p:spPr>
          <a:xfrm>
            <a:off x="704310" y="1948048"/>
            <a:ext cx="1306682" cy="590474"/>
          </a:xfrm>
        </p:spPr>
        <p:txBody>
          <a:bodyPr lIns="0" tIns="0" rIns="0" bIns="0">
            <a:noAutofit/>
          </a:bodyPr>
          <a:lstStyle>
            <a:lvl1pPr marL="0" indent="0" algn="l">
              <a:buSzPct val="95000"/>
              <a:buFont typeface="Arial" panose="020B0604020202020204" pitchFamily="34" charset="0"/>
              <a:buNone/>
              <a:defRPr sz="4125" b="1">
                <a:latin typeface="Franklin Gothic Medium" panose="020B0603020102020204" pitchFamily="34"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Stat</a:t>
            </a:r>
          </a:p>
        </p:txBody>
      </p:sp>
      <p:sp>
        <p:nvSpPr>
          <p:cNvPr id="52" name="Picture Placeholder 50">
            <a:extLst>
              <a:ext uri="{FF2B5EF4-FFF2-40B4-BE49-F238E27FC236}">
                <a16:creationId xmlns:a16="http://schemas.microsoft.com/office/drawing/2014/main" id="{8D984633-F962-1848-A009-619CB8211633}"/>
              </a:ext>
            </a:extLst>
          </p:cNvPr>
          <p:cNvSpPr>
            <a:spLocks noGrp="1"/>
          </p:cNvSpPr>
          <p:nvPr>
            <p:ph type="pic" sz="quarter" idx="20"/>
          </p:nvPr>
        </p:nvSpPr>
        <p:spPr>
          <a:xfrm>
            <a:off x="2277880" y="1682277"/>
            <a:ext cx="803881" cy="821531"/>
          </a:xfrm>
        </p:spPr>
        <p:txBody>
          <a:bodyPr/>
          <a:lstStyle>
            <a:lvl1pPr marL="0" indent="0">
              <a:buNone/>
              <a:defRPr/>
            </a:lvl1pPr>
          </a:lstStyle>
          <a:p>
            <a:r>
              <a:rPr lang="en-US"/>
              <a:t>Click icon to add picture</a:t>
            </a:r>
          </a:p>
        </p:txBody>
      </p:sp>
      <p:cxnSp>
        <p:nvCxnSpPr>
          <p:cNvPr id="14" name="Straight Connector 13">
            <a:extLst>
              <a:ext uri="{FF2B5EF4-FFF2-40B4-BE49-F238E27FC236}">
                <a16:creationId xmlns:a16="http://schemas.microsoft.com/office/drawing/2014/main" id="{44DE3AB4-3020-8D45-86B7-592F12CB716B}"/>
              </a:ext>
              <a:ext uri="{C183D7F6-B498-43B3-948B-1728B52AA6E4}">
                <adec:decorative xmlns:adec="http://schemas.microsoft.com/office/drawing/2017/decorative" val="1"/>
              </a:ext>
            </a:extLst>
          </p:cNvPr>
          <p:cNvCxnSpPr>
            <a:cxnSpLocks/>
          </p:cNvCxnSpPr>
          <p:nvPr userDrawn="1"/>
        </p:nvCxnSpPr>
        <p:spPr>
          <a:xfrm>
            <a:off x="672385" y="2679987"/>
            <a:ext cx="2409376" cy="0"/>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Content Placeholder 2">
            <a:extLst>
              <a:ext uri="{FF2B5EF4-FFF2-40B4-BE49-F238E27FC236}">
                <a16:creationId xmlns:a16="http://schemas.microsoft.com/office/drawing/2014/main" id="{DC4E94AD-16D9-BE4C-8C57-CFA6654E1BD9}"/>
              </a:ext>
            </a:extLst>
          </p:cNvPr>
          <p:cNvSpPr>
            <a:spLocks noGrp="1"/>
          </p:cNvSpPr>
          <p:nvPr>
            <p:ph idx="14" hasCustomPrompt="1"/>
          </p:nvPr>
        </p:nvSpPr>
        <p:spPr>
          <a:xfrm>
            <a:off x="704310" y="2864757"/>
            <a:ext cx="2377451" cy="796351"/>
          </a:xfrm>
        </p:spPr>
        <p:txBody>
          <a:bodyPr lIns="0" tIns="0" rIns="0" bIns="0">
            <a:normAutofit/>
          </a:bodyPr>
          <a:lstStyle>
            <a:lvl1pPr marL="0" indent="0" algn="l">
              <a:buSzPct val="95000"/>
              <a:buFont typeface="Arial" panose="020B0604020202020204" pitchFamily="34" charset="0"/>
              <a:buNone/>
              <a:defRPr sz="1800" b="1">
                <a:latin typeface="Tisa Offc Serif Pro" panose="02010504030101020102"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a:t>
            </a:r>
            <a:br>
              <a:rPr lang="en-US"/>
            </a:br>
            <a:r>
              <a:rPr lang="en-US"/>
              <a:t>item or step 1</a:t>
            </a:r>
          </a:p>
        </p:txBody>
      </p:sp>
      <p:sp>
        <p:nvSpPr>
          <p:cNvPr id="19" name="Content Placeholder 2">
            <a:extLst>
              <a:ext uri="{FF2B5EF4-FFF2-40B4-BE49-F238E27FC236}">
                <a16:creationId xmlns:a16="http://schemas.microsoft.com/office/drawing/2014/main" id="{E64293C0-60B2-3341-9C38-86DF7ACA51DC}"/>
              </a:ext>
            </a:extLst>
          </p:cNvPr>
          <p:cNvSpPr>
            <a:spLocks noGrp="1"/>
          </p:cNvSpPr>
          <p:nvPr>
            <p:ph idx="21" hasCustomPrompt="1"/>
          </p:nvPr>
        </p:nvSpPr>
        <p:spPr>
          <a:xfrm>
            <a:off x="3436853" y="1948048"/>
            <a:ext cx="1306682" cy="590474"/>
          </a:xfrm>
        </p:spPr>
        <p:txBody>
          <a:bodyPr lIns="0" tIns="0" rIns="0" bIns="0">
            <a:noAutofit/>
          </a:bodyPr>
          <a:lstStyle>
            <a:lvl1pPr marL="0" indent="0" algn="l">
              <a:buSzPct val="95000"/>
              <a:buFont typeface="Arial" panose="020B0604020202020204" pitchFamily="34" charset="0"/>
              <a:buNone/>
              <a:defRPr sz="4125" b="1">
                <a:latin typeface="Franklin Gothic Medium" panose="020B0603020102020204" pitchFamily="34"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Stat</a:t>
            </a:r>
          </a:p>
        </p:txBody>
      </p:sp>
      <p:sp>
        <p:nvSpPr>
          <p:cNvPr id="25" name="Picture Placeholder 50">
            <a:extLst>
              <a:ext uri="{FF2B5EF4-FFF2-40B4-BE49-F238E27FC236}">
                <a16:creationId xmlns:a16="http://schemas.microsoft.com/office/drawing/2014/main" id="{3ED87A8B-0573-474F-94C0-2F7E344853F2}"/>
              </a:ext>
            </a:extLst>
          </p:cNvPr>
          <p:cNvSpPr>
            <a:spLocks noGrp="1"/>
          </p:cNvSpPr>
          <p:nvPr>
            <p:ph type="pic" sz="quarter" idx="23"/>
          </p:nvPr>
        </p:nvSpPr>
        <p:spPr>
          <a:xfrm>
            <a:off x="5010423" y="1682277"/>
            <a:ext cx="803881" cy="821531"/>
          </a:xfrm>
        </p:spPr>
        <p:txBody>
          <a:bodyPr/>
          <a:lstStyle>
            <a:lvl1pPr marL="0" indent="0">
              <a:buNone/>
              <a:defRPr/>
            </a:lvl1pPr>
          </a:lstStyle>
          <a:p>
            <a:r>
              <a:rPr lang="en-US"/>
              <a:t>Click icon to add picture</a:t>
            </a:r>
          </a:p>
        </p:txBody>
      </p:sp>
      <p:cxnSp>
        <p:nvCxnSpPr>
          <p:cNvPr id="20" name="Straight Connector 19">
            <a:extLst>
              <a:ext uri="{FF2B5EF4-FFF2-40B4-BE49-F238E27FC236}">
                <a16:creationId xmlns:a16="http://schemas.microsoft.com/office/drawing/2014/main" id="{1799B91B-7CDD-284B-99CF-8408146B2C0D}"/>
              </a:ext>
              <a:ext uri="{C183D7F6-B498-43B3-948B-1728B52AA6E4}">
                <adec:decorative xmlns:adec="http://schemas.microsoft.com/office/drawing/2017/decorative" val="1"/>
              </a:ext>
            </a:extLst>
          </p:cNvPr>
          <p:cNvCxnSpPr>
            <a:cxnSpLocks/>
          </p:cNvCxnSpPr>
          <p:nvPr userDrawn="1"/>
        </p:nvCxnSpPr>
        <p:spPr>
          <a:xfrm>
            <a:off x="3404928" y="2679987"/>
            <a:ext cx="2409376" cy="0"/>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Content Placeholder 2">
            <a:extLst>
              <a:ext uri="{FF2B5EF4-FFF2-40B4-BE49-F238E27FC236}">
                <a16:creationId xmlns:a16="http://schemas.microsoft.com/office/drawing/2014/main" id="{8BB67D17-F456-FC43-9C41-9344D6EEB07B}"/>
              </a:ext>
            </a:extLst>
          </p:cNvPr>
          <p:cNvSpPr>
            <a:spLocks noGrp="1"/>
          </p:cNvSpPr>
          <p:nvPr>
            <p:ph idx="22" hasCustomPrompt="1"/>
          </p:nvPr>
        </p:nvSpPr>
        <p:spPr>
          <a:xfrm>
            <a:off x="3436853" y="2864757"/>
            <a:ext cx="2377451" cy="796351"/>
          </a:xfrm>
        </p:spPr>
        <p:txBody>
          <a:bodyPr lIns="0" tIns="0" rIns="0" bIns="0">
            <a:normAutofit/>
          </a:bodyPr>
          <a:lstStyle>
            <a:lvl1pPr marL="0" indent="0" algn="l">
              <a:buSzPct val="95000"/>
              <a:buFont typeface="Arial" panose="020B0604020202020204" pitchFamily="34" charset="0"/>
              <a:buNone/>
              <a:defRPr sz="1800" b="1">
                <a:latin typeface="Tisa Offc Serif Pro" panose="02010504030101020102"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a:t>
            </a:r>
            <a:br>
              <a:rPr lang="en-US"/>
            </a:br>
            <a:r>
              <a:rPr lang="en-US"/>
              <a:t>item or step 1</a:t>
            </a:r>
          </a:p>
        </p:txBody>
      </p:sp>
      <p:sp>
        <p:nvSpPr>
          <p:cNvPr id="26" name="Content Placeholder 2">
            <a:extLst>
              <a:ext uri="{FF2B5EF4-FFF2-40B4-BE49-F238E27FC236}">
                <a16:creationId xmlns:a16="http://schemas.microsoft.com/office/drawing/2014/main" id="{60F6E28A-AB38-A64F-9481-C9F0437BFEA5}"/>
              </a:ext>
            </a:extLst>
          </p:cNvPr>
          <p:cNvSpPr>
            <a:spLocks noGrp="1"/>
          </p:cNvSpPr>
          <p:nvPr>
            <p:ph idx="24" hasCustomPrompt="1"/>
          </p:nvPr>
        </p:nvSpPr>
        <p:spPr>
          <a:xfrm>
            <a:off x="6169397" y="1948048"/>
            <a:ext cx="1306682" cy="590474"/>
          </a:xfrm>
        </p:spPr>
        <p:txBody>
          <a:bodyPr lIns="0" tIns="0" rIns="0" bIns="0">
            <a:noAutofit/>
          </a:bodyPr>
          <a:lstStyle>
            <a:lvl1pPr marL="0" indent="0" algn="l">
              <a:buSzPct val="95000"/>
              <a:buFont typeface="Arial" panose="020B0604020202020204" pitchFamily="34" charset="0"/>
              <a:buNone/>
              <a:defRPr sz="4125" b="1">
                <a:latin typeface="Franklin Gothic Medium" panose="020B0603020102020204" pitchFamily="34"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Stat</a:t>
            </a:r>
          </a:p>
        </p:txBody>
      </p:sp>
      <p:sp>
        <p:nvSpPr>
          <p:cNvPr id="29" name="Picture Placeholder 50">
            <a:extLst>
              <a:ext uri="{FF2B5EF4-FFF2-40B4-BE49-F238E27FC236}">
                <a16:creationId xmlns:a16="http://schemas.microsoft.com/office/drawing/2014/main" id="{106DB928-4AE1-4E4B-9A4C-6062FC247709}"/>
              </a:ext>
            </a:extLst>
          </p:cNvPr>
          <p:cNvSpPr>
            <a:spLocks noGrp="1"/>
          </p:cNvSpPr>
          <p:nvPr>
            <p:ph type="pic" sz="quarter" idx="26"/>
          </p:nvPr>
        </p:nvSpPr>
        <p:spPr>
          <a:xfrm>
            <a:off x="7742967" y="1682277"/>
            <a:ext cx="803881" cy="821531"/>
          </a:xfrm>
        </p:spPr>
        <p:txBody>
          <a:bodyPr/>
          <a:lstStyle>
            <a:lvl1pPr marL="0" indent="0">
              <a:buNone/>
              <a:defRPr/>
            </a:lvl1pPr>
          </a:lstStyle>
          <a:p>
            <a:r>
              <a:rPr lang="en-US"/>
              <a:t>Click icon to add picture</a:t>
            </a:r>
          </a:p>
        </p:txBody>
      </p:sp>
      <p:cxnSp>
        <p:nvCxnSpPr>
          <p:cNvPr id="27" name="Straight Connector 26">
            <a:extLst>
              <a:ext uri="{FF2B5EF4-FFF2-40B4-BE49-F238E27FC236}">
                <a16:creationId xmlns:a16="http://schemas.microsoft.com/office/drawing/2014/main" id="{F9F7D2B0-E449-FD45-9789-FC204088E97C}"/>
              </a:ext>
              <a:ext uri="{C183D7F6-B498-43B3-948B-1728B52AA6E4}">
                <adec:decorative xmlns:adec="http://schemas.microsoft.com/office/drawing/2017/decorative" val="1"/>
              </a:ext>
            </a:extLst>
          </p:cNvPr>
          <p:cNvCxnSpPr>
            <a:cxnSpLocks/>
          </p:cNvCxnSpPr>
          <p:nvPr userDrawn="1"/>
        </p:nvCxnSpPr>
        <p:spPr>
          <a:xfrm>
            <a:off x="6137472" y="2679987"/>
            <a:ext cx="2409376" cy="0"/>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Content Placeholder 2">
            <a:extLst>
              <a:ext uri="{FF2B5EF4-FFF2-40B4-BE49-F238E27FC236}">
                <a16:creationId xmlns:a16="http://schemas.microsoft.com/office/drawing/2014/main" id="{86FE37F4-1DCF-2D40-845F-6C10AC016C29}"/>
              </a:ext>
            </a:extLst>
          </p:cNvPr>
          <p:cNvSpPr>
            <a:spLocks noGrp="1"/>
          </p:cNvSpPr>
          <p:nvPr>
            <p:ph idx="25" hasCustomPrompt="1"/>
          </p:nvPr>
        </p:nvSpPr>
        <p:spPr>
          <a:xfrm>
            <a:off x="6169397" y="2864757"/>
            <a:ext cx="2377451" cy="796351"/>
          </a:xfrm>
        </p:spPr>
        <p:txBody>
          <a:bodyPr lIns="0" tIns="0" rIns="0" bIns="0">
            <a:normAutofit/>
          </a:bodyPr>
          <a:lstStyle>
            <a:lvl1pPr marL="0" indent="0" algn="l">
              <a:buSzPct val="95000"/>
              <a:buFont typeface="Arial" panose="020B0604020202020204" pitchFamily="34" charset="0"/>
              <a:buNone/>
              <a:defRPr sz="1800" b="1">
                <a:latin typeface="Tisa Offc Serif Pro" panose="02010504030101020102"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a:t>
            </a:r>
            <a:br>
              <a:rPr lang="en-US"/>
            </a:br>
            <a:r>
              <a:rPr lang="en-US"/>
              <a:t>item or step 1</a:t>
            </a:r>
          </a:p>
        </p:txBody>
      </p:sp>
      <p:pic>
        <p:nvPicPr>
          <p:cNvPr id="3" name="Graphic 2" descr="Missouri S&amp;T Primary Logo">
            <a:extLst>
              <a:ext uri="{FF2B5EF4-FFF2-40B4-BE49-F238E27FC236}">
                <a16:creationId xmlns:a16="http://schemas.microsoft.com/office/drawing/2014/main" id="{8C3BE568-4A09-C8D7-37B4-92AC72DC54DB}"/>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393192" y="4419490"/>
            <a:ext cx="737481" cy="737481"/>
          </a:xfrm>
          <a:prstGeom prst="rect">
            <a:avLst/>
          </a:prstGeom>
        </p:spPr>
      </p:pic>
      <p:sp>
        <p:nvSpPr>
          <p:cNvPr id="4" name="Footer Placeholder 4">
            <a:extLst>
              <a:ext uri="{FF2B5EF4-FFF2-40B4-BE49-F238E27FC236}">
                <a16:creationId xmlns:a16="http://schemas.microsoft.com/office/drawing/2014/main" id="{D4564D79-68BF-E775-BE03-31747E15C88B}"/>
              </a:ext>
            </a:extLst>
          </p:cNvPr>
          <p:cNvSpPr>
            <a:spLocks noGrp="1"/>
          </p:cNvSpPr>
          <p:nvPr>
            <p:ph type="ftr" sz="quarter" idx="3"/>
          </p:nvPr>
        </p:nvSpPr>
        <p:spPr>
          <a:xfrm>
            <a:off x="1399032" y="4736007"/>
            <a:ext cx="5805898" cy="365125"/>
          </a:xfrm>
          <a:prstGeom prst="rect">
            <a:avLst/>
          </a:prstGeom>
        </p:spPr>
        <p:txBody>
          <a:bodyPr vert="horz" lIns="0" tIns="45720" rIns="91440" bIns="45720" rtlCol="0" anchor="ctr"/>
          <a:lstStyle>
            <a:lvl1pPr algn="l">
              <a:defRPr sz="1400" b="0">
                <a:solidFill>
                  <a:schemeClr val="bg2"/>
                </a:solidFill>
                <a:latin typeface="Tisa Offc Serif Pro" panose="02010504030101020102" pitchFamily="2" charset="0"/>
              </a:defRPr>
            </a:lvl1pPr>
          </a:lstStyle>
          <a:p>
            <a:r>
              <a:rPr lang="en-US"/>
              <a:t>Missouri University of Science and Technology</a:t>
            </a:r>
          </a:p>
        </p:txBody>
      </p:sp>
    </p:spTree>
    <p:extLst>
      <p:ext uri="{BB962C8B-B14F-4D97-AF65-F5344CB8AC3E}">
        <p14:creationId xmlns:p14="http://schemas.microsoft.com/office/powerpoint/2010/main" val="1873231340"/>
      </p:ext>
    </p:extLst>
  </p:cSld>
  <p:clrMapOvr>
    <a:masterClrMapping/>
  </p:clrMapOvr>
  <p:extLst>
    <p:ext uri="{DCECCB84-F9BA-43D5-87BE-67443E8EF086}">
      <p15:sldGuideLst xmlns:p15="http://schemas.microsoft.com/office/powerpoint/2012/main">
        <p15:guide id="1" orient="horz" pos="2400">
          <p15:clr>
            <a:srgbClr val="FBAE40"/>
          </p15:clr>
        </p15:guide>
        <p15:guide id="2" pos="598">
          <p15:clr>
            <a:srgbClr val="FBAE40"/>
          </p15:clr>
        </p15:guide>
        <p15:guide id="3" pos="7080">
          <p15:clr>
            <a:srgbClr val="FBAE40"/>
          </p15:clr>
        </p15:guide>
        <p15:guide id="4" pos="3840">
          <p15:clr>
            <a:srgbClr val="FBAE40"/>
          </p15:clr>
        </p15:guide>
        <p15:guide id="5" orient="horz" pos="1054">
          <p15:clr>
            <a:srgbClr val="FBAE40"/>
          </p15:clr>
        </p15:guide>
        <p15:guide id="6" orient="horz" pos="3744">
          <p15:clr>
            <a:srgbClr val="FBAE40"/>
          </p15:clr>
        </p15:guide>
        <p15:guide id="7" orient="horz" pos="697">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ubtitle, 3-Column Icon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53C9055-948F-21AE-4DDE-D13489FC6673}"/>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a:off x="0" y="4684326"/>
            <a:ext cx="914513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cxnSp>
        <p:nvCxnSpPr>
          <p:cNvPr id="8" name="Straight Connector 7">
            <a:extLst>
              <a:ext uri="{FF2B5EF4-FFF2-40B4-BE49-F238E27FC236}">
                <a16:creationId xmlns:a16="http://schemas.microsoft.com/office/drawing/2014/main" id="{0E7A2738-1D29-40DE-AACF-F60CD708E892}"/>
              </a:ext>
              <a:ext uri="{C183D7F6-B498-43B3-948B-1728B52AA6E4}">
                <adec:decorative xmlns:adec="http://schemas.microsoft.com/office/drawing/2017/decorative" val="1"/>
              </a:ext>
            </a:extLst>
          </p:cNvPr>
          <p:cNvCxnSpPr/>
          <p:nvPr userDrawn="1"/>
        </p:nvCxnSpPr>
        <p:spPr>
          <a:xfrm>
            <a:off x="1901902" y="2191395"/>
            <a:ext cx="5333261"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7DE2DE75-BA64-053D-0E0F-64446631ACCF}"/>
              </a:ext>
            </a:extLst>
          </p:cNvPr>
          <p:cNvSpPr>
            <a:spLocks noGrp="1"/>
          </p:cNvSpPr>
          <p:nvPr>
            <p:ph type="title"/>
          </p:nvPr>
        </p:nvSpPr>
        <p:spPr>
          <a:xfrm>
            <a:off x="393192" y="273844"/>
            <a:ext cx="8356154" cy="399137"/>
          </a:xfrm>
          <a:prstGeom prst="rect">
            <a:avLst/>
          </a:prstGeom>
        </p:spPr>
        <p:txBody>
          <a:bodyPr lIns="0" tIns="0" rIns="0" bIns="0" anchor="t" anchorCtr="0">
            <a:noAutofit/>
          </a:bodyPr>
          <a:lstStyle>
            <a:lvl1pPr>
              <a:defRPr sz="3000" b="1" i="0">
                <a:latin typeface="Franklin Gothic Demi" panose="020B0603020102020204" pitchFamily="34" charset="0"/>
              </a:defRPr>
            </a:lvl1pPr>
          </a:lstStyle>
          <a:p>
            <a:r>
              <a:rPr lang="en-US"/>
              <a:t>Click to edit Master title style</a:t>
            </a:r>
          </a:p>
        </p:txBody>
      </p:sp>
      <p:sp>
        <p:nvSpPr>
          <p:cNvPr id="11" name="Subtitle 2">
            <a:extLst>
              <a:ext uri="{FF2B5EF4-FFF2-40B4-BE49-F238E27FC236}">
                <a16:creationId xmlns:a16="http://schemas.microsoft.com/office/drawing/2014/main" id="{925BBA39-DE09-397A-E7ED-7248F3C45425}"/>
              </a:ext>
            </a:extLst>
          </p:cNvPr>
          <p:cNvSpPr>
            <a:spLocks noGrp="1"/>
          </p:cNvSpPr>
          <p:nvPr>
            <p:ph type="subTitle" idx="18"/>
          </p:nvPr>
        </p:nvSpPr>
        <p:spPr>
          <a:xfrm>
            <a:off x="393192" y="736882"/>
            <a:ext cx="8356154" cy="306692"/>
          </a:xfrm>
        </p:spPr>
        <p:txBody>
          <a:bodyPr lIns="0" tIns="0" rIns="0" bIns="0" anchor="ctr" anchorCtr="0">
            <a:noAutofit/>
          </a:bodyPr>
          <a:lstStyle>
            <a:lvl1pPr marL="0" indent="0" algn="l">
              <a:spcBef>
                <a:spcPts val="300"/>
              </a:spcBef>
              <a:spcAft>
                <a:spcPts val="300"/>
              </a:spcAft>
              <a:buNone/>
              <a:defRPr sz="2400" b="0" i="0">
                <a:solidFill>
                  <a:schemeClr val="tx1"/>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2" name="Oval 1">
            <a:extLst>
              <a:ext uri="{FF2B5EF4-FFF2-40B4-BE49-F238E27FC236}">
                <a16:creationId xmlns:a16="http://schemas.microsoft.com/office/drawing/2014/main" id="{D1ADFA24-184F-46B9-B1D0-3FBB044F3673}"/>
              </a:ext>
              <a:ext uri="{C183D7F6-B498-43B3-948B-1728B52AA6E4}">
                <adec:decorative xmlns:adec="http://schemas.microsoft.com/office/drawing/2017/decorative" val="1"/>
              </a:ext>
            </a:extLst>
          </p:cNvPr>
          <p:cNvSpPr/>
          <p:nvPr userDrawn="1"/>
        </p:nvSpPr>
        <p:spPr>
          <a:xfrm>
            <a:off x="1248562" y="1538054"/>
            <a:ext cx="1306682" cy="1306682"/>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5" name="Picture Placeholder 3">
            <a:extLst>
              <a:ext uri="{FF2B5EF4-FFF2-40B4-BE49-F238E27FC236}">
                <a16:creationId xmlns:a16="http://schemas.microsoft.com/office/drawing/2014/main" id="{DC306F30-B3C1-E74C-B18C-7075DB0761DE}"/>
              </a:ext>
            </a:extLst>
          </p:cNvPr>
          <p:cNvSpPr>
            <a:spLocks noGrp="1"/>
          </p:cNvSpPr>
          <p:nvPr>
            <p:ph type="pic" sz="quarter" idx="21"/>
          </p:nvPr>
        </p:nvSpPr>
        <p:spPr>
          <a:xfrm>
            <a:off x="1465433" y="1753101"/>
            <a:ext cx="886809" cy="916969"/>
          </a:xfrm>
        </p:spPr>
        <p:txBody>
          <a:bodyPr/>
          <a:lstStyle>
            <a:lvl1pPr>
              <a:buNone/>
              <a:defRPr/>
            </a:lvl1pPr>
          </a:lstStyle>
          <a:p>
            <a:r>
              <a:rPr lang="en-US"/>
              <a:t>Click icon to add picture</a:t>
            </a:r>
          </a:p>
        </p:txBody>
      </p:sp>
      <p:sp>
        <p:nvSpPr>
          <p:cNvPr id="5" name="Content Placeholder 2">
            <a:extLst>
              <a:ext uri="{FF2B5EF4-FFF2-40B4-BE49-F238E27FC236}">
                <a16:creationId xmlns:a16="http://schemas.microsoft.com/office/drawing/2014/main" id="{94F85108-BDC9-43A2-BEF1-240E666F4E03}"/>
              </a:ext>
            </a:extLst>
          </p:cNvPr>
          <p:cNvSpPr>
            <a:spLocks noGrp="1"/>
          </p:cNvSpPr>
          <p:nvPr>
            <p:ph idx="1" hasCustomPrompt="1"/>
          </p:nvPr>
        </p:nvSpPr>
        <p:spPr>
          <a:xfrm>
            <a:off x="714375" y="3058998"/>
            <a:ext cx="2375055" cy="565952"/>
          </a:xfrm>
        </p:spPr>
        <p:txBody>
          <a:bodyPr lIns="0" tIns="0" rIns="0" bIns="0">
            <a:normAutofit/>
          </a:bodyPr>
          <a:lstStyle>
            <a:lvl1pPr marL="0" indent="0" algn="ctr">
              <a:buSzPct val="95000"/>
              <a:buFont typeface="Arial" panose="020B0604020202020204" pitchFamily="34" charset="0"/>
              <a:buNone/>
              <a:defRPr sz="1800" b="1">
                <a:latin typeface="Tisa Offc Serif Pro" panose="02010504030101020102"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a:t>
            </a:r>
            <a:br>
              <a:rPr lang="en-US"/>
            </a:br>
            <a:r>
              <a:rPr lang="en-US"/>
              <a:t>item or step 1</a:t>
            </a:r>
          </a:p>
        </p:txBody>
      </p:sp>
      <p:sp>
        <p:nvSpPr>
          <p:cNvPr id="19" name="Oval 18">
            <a:extLst>
              <a:ext uri="{FF2B5EF4-FFF2-40B4-BE49-F238E27FC236}">
                <a16:creationId xmlns:a16="http://schemas.microsoft.com/office/drawing/2014/main" id="{3FF9D861-0550-4AC8-BB96-094DAF60B7F4}"/>
              </a:ext>
              <a:ext uri="{C183D7F6-B498-43B3-948B-1728B52AA6E4}">
                <adec:decorative xmlns:adec="http://schemas.microsoft.com/office/drawing/2017/decorative" val="1"/>
              </a:ext>
            </a:extLst>
          </p:cNvPr>
          <p:cNvSpPr/>
          <p:nvPr userDrawn="1"/>
        </p:nvSpPr>
        <p:spPr>
          <a:xfrm>
            <a:off x="3923962" y="1538056"/>
            <a:ext cx="1306682" cy="1306682"/>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6" name="Picture Placeholder 3">
            <a:extLst>
              <a:ext uri="{FF2B5EF4-FFF2-40B4-BE49-F238E27FC236}">
                <a16:creationId xmlns:a16="http://schemas.microsoft.com/office/drawing/2014/main" id="{4382C3D7-6E45-864C-A5B5-39762336A484}"/>
              </a:ext>
            </a:extLst>
          </p:cNvPr>
          <p:cNvSpPr>
            <a:spLocks noGrp="1"/>
          </p:cNvSpPr>
          <p:nvPr>
            <p:ph type="pic" sz="quarter" idx="22"/>
          </p:nvPr>
        </p:nvSpPr>
        <p:spPr>
          <a:xfrm>
            <a:off x="4125128" y="1732911"/>
            <a:ext cx="886809" cy="916969"/>
          </a:xfrm>
        </p:spPr>
        <p:txBody>
          <a:bodyPr/>
          <a:lstStyle>
            <a:lvl1pPr>
              <a:buNone/>
              <a:defRPr/>
            </a:lvl1pPr>
          </a:lstStyle>
          <a:p>
            <a:r>
              <a:rPr lang="en-US"/>
              <a:t>Click icon to add picture</a:t>
            </a:r>
          </a:p>
        </p:txBody>
      </p:sp>
      <p:sp>
        <p:nvSpPr>
          <p:cNvPr id="15" name="Content Placeholder 2">
            <a:extLst>
              <a:ext uri="{FF2B5EF4-FFF2-40B4-BE49-F238E27FC236}">
                <a16:creationId xmlns:a16="http://schemas.microsoft.com/office/drawing/2014/main" id="{700A296A-0A06-4FFB-B935-517187294F6B}"/>
              </a:ext>
            </a:extLst>
          </p:cNvPr>
          <p:cNvSpPr>
            <a:spLocks noGrp="1"/>
          </p:cNvSpPr>
          <p:nvPr>
            <p:ph idx="11" hasCustomPrompt="1"/>
          </p:nvPr>
        </p:nvSpPr>
        <p:spPr>
          <a:xfrm>
            <a:off x="3462289" y="3058998"/>
            <a:ext cx="2230029" cy="565952"/>
          </a:xfrm>
        </p:spPr>
        <p:txBody>
          <a:bodyPr lIns="0" tIns="0" rIns="0" bIns="0">
            <a:normAutofit/>
          </a:bodyPr>
          <a:lstStyle>
            <a:lvl1pPr marL="0" indent="0" algn="ctr">
              <a:buSzPct val="95000"/>
              <a:buFont typeface="Arial" panose="020B0604020202020204" pitchFamily="34" charset="0"/>
              <a:buNone/>
              <a:defRPr sz="1800" b="1">
                <a:latin typeface="Tisa Offc Serif Pro" panose="02010504030101020102"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a:t>
            </a:r>
            <a:br>
              <a:rPr lang="en-US"/>
            </a:br>
            <a:r>
              <a:rPr lang="en-US"/>
              <a:t>item or step 2</a:t>
            </a:r>
          </a:p>
        </p:txBody>
      </p:sp>
      <p:sp>
        <p:nvSpPr>
          <p:cNvPr id="20" name="Oval 19">
            <a:extLst>
              <a:ext uri="{FF2B5EF4-FFF2-40B4-BE49-F238E27FC236}">
                <a16:creationId xmlns:a16="http://schemas.microsoft.com/office/drawing/2014/main" id="{D101DA23-83F7-4662-BC02-2666717C53B4}"/>
              </a:ext>
              <a:ext uri="{C183D7F6-B498-43B3-948B-1728B52AA6E4}">
                <adec:decorative xmlns:adec="http://schemas.microsoft.com/office/drawing/2017/decorative" val="1"/>
              </a:ext>
            </a:extLst>
          </p:cNvPr>
          <p:cNvSpPr/>
          <p:nvPr userDrawn="1"/>
        </p:nvSpPr>
        <p:spPr>
          <a:xfrm>
            <a:off x="6581822" y="1538056"/>
            <a:ext cx="1306682" cy="1306682"/>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7" name="Picture Placeholder 3">
            <a:extLst>
              <a:ext uri="{FF2B5EF4-FFF2-40B4-BE49-F238E27FC236}">
                <a16:creationId xmlns:a16="http://schemas.microsoft.com/office/drawing/2014/main" id="{6E1CEA20-24A4-8C45-B5A6-CE111F714FEF}"/>
              </a:ext>
            </a:extLst>
          </p:cNvPr>
          <p:cNvSpPr>
            <a:spLocks noGrp="1"/>
          </p:cNvSpPr>
          <p:nvPr>
            <p:ph type="pic" sz="quarter" idx="23"/>
          </p:nvPr>
        </p:nvSpPr>
        <p:spPr>
          <a:xfrm>
            <a:off x="6784824" y="1724352"/>
            <a:ext cx="886809" cy="916969"/>
          </a:xfrm>
        </p:spPr>
        <p:txBody>
          <a:bodyPr/>
          <a:lstStyle>
            <a:lvl1pPr>
              <a:buNone/>
              <a:defRPr/>
            </a:lvl1pPr>
          </a:lstStyle>
          <a:p>
            <a:r>
              <a:rPr lang="en-US"/>
              <a:t>Click icon to add picture</a:t>
            </a:r>
          </a:p>
        </p:txBody>
      </p:sp>
      <p:sp>
        <p:nvSpPr>
          <p:cNvPr id="17" name="Content Placeholder 2">
            <a:extLst>
              <a:ext uri="{FF2B5EF4-FFF2-40B4-BE49-F238E27FC236}">
                <a16:creationId xmlns:a16="http://schemas.microsoft.com/office/drawing/2014/main" id="{D4DB30FF-E82C-424F-A06C-EFC3CFC45E36}"/>
              </a:ext>
            </a:extLst>
          </p:cNvPr>
          <p:cNvSpPr>
            <a:spLocks noGrp="1"/>
          </p:cNvSpPr>
          <p:nvPr>
            <p:ph idx="13" hasCustomPrompt="1"/>
          </p:nvPr>
        </p:nvSpPr>
        <p:spPr>
          <a:xfrm>
            <a:off x="6047636" y="3058997"/>
            <a:ext cx="2375055" cy="565952"/>
          </a:xfrm>
        </p:spPr>
        <p:txBody>
          <a:bodyPr lIns="0" tIns="0" rIns="0" bIns="0">
            <a:normAutofit/>
          </a:bodyPr>
          <a:lstStyle>
            <a:lvl1pPr marL="0" indent="0" algn="ctr">
              <a:buSzPct val="95000"/>
              <a:buFont typeface="Arial" panose="020B0604020202020204" pitchFamily="34" charset="0"/>
              <a:buNone/>
              <a:defRPr sz="1800" b="1">
                <a:latin typeface="Tisa Offc Serif Pro" panose="02010504030101020102"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a:t>
            </a:r>
            <a:br>
              <a:rPr lang="en-US"/>
            </a:br>
            <a:r>
              <a:rPr lang="en-US"/>
              <a:t>item or step 1</a:t>
            </a:r>
          </a:p>
        </p:txBody>
      </p:sp>
      <p:pic>
        <p:nvPicPr>
          <p:cNvPr id="4" name="Missouri S&amp;T Logo" descr="Missouri S&amp;T Primary Logo">
            <a:extLst>
              <a:ext uri="{FF2B5EF4-FFF2-40B4-BE49-F238E27FC236}">
                <a16:creationId xmlns:a16="http://schemas.microsoft.com/office/drawing/2014/main" id="{FDB9FD76-79AE-D638-5FF8-FAAA2843C2E4}"/>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393192" y="4419490"/>
            <a:ext cx="737481" cy="737481"/>
          </a:xfrm>
          <a:prstGeom prst="rect">
            <a:avLst/>
          </a:prstGeom>
        </p:spPr>
      </p:pic>
      <p:sp>
        <p:nvSpPr>
          <p:cNvPr id="6" name="Footer Placeholder 4">
            <a:extLst>
              <a:ext uri="{FF2B5EF4-FFF2-40B4-BE49-F238E27FC236}">
                <a16:creationId xmlns:a16="http://schemas.microsoft.com/office/drawing/2014/main" id="{167D2FD8-D843-239F-4604-CE353A6B84A0}"/>
              </a:ext>
            </a:extLst>
          </p:cNvPr>
          <p:cNvSpPr>
            <a:spLocks noGrp="1"/>
          </p:cNvSpPr>
          <p:nvPr>
            <p:ph type="ftr" sz="quarter" idx="3"/>
          </p:nvPr>
        </p:nvSpPr>
        <p:spPr>
          <a:xfrm>
            <a:off x="1399032" y="4736007"/>
            <a:ext cx="5805898" cy="365125"/>
          </a:xfrm>
          <a:prstGeom prst="rect">
            <a:avLst/>
          </a:prstGeom>
        </p:spPr>
        <p:txBody>
          <a:bodyPr vert="horz" lIns="0" tIns="45720" rIns="91440" bIns="45720" rtlCol="0" anchor="ctr"/>
          <a:lstStyle>
            <a:lvl1pPr algn="l">
              <a:defRPr sz="1400" b="0">
                <a:solidFill>
                  <a:schemeClr val="bg2"/>
                </a:solidFill>
                <a:latin typeface="Tisa Offc Serif Pro" panose="02010504030101020102" pitchFamily="2" charset="0"/>
              </a:defRPr>
            </a:lvl1pPr>
          </a:lstStyle>
          <a:p>
            <a:r>
              <a:rPr lang="en-US"/>
              <a:t>Missouri University of Science and Technology</a:t>
            </a:r>
          </a:p>
        </p:txBody>
      </p:sp>
    </p:spTree>
    <p:extLst>
      <p:ext uri="{BB962C8B-B14F-4D97-AF65-F5344CB8AC3E}">
        <p14:creationId xmlns:p14="http://schemas.microsoft.com/office/powerpoint/2010/main" val="2533730134"/>
      </p:ext>
    </p:extLst>
  </p:cSld>
  <p:clrMapOvr>
    <a:masterClrMapping/>
  </p:clrMapOvr>
  <p:extLst>
    <p:ext uri="{DCECCB84-F9BA-43D5-87BE-67443E8EF086}">
      <p15:sldGuideLst xmlns:p15="http://schemas.microsoft.com/office/powerpoint/2012/main">
        <p15:guide id="1" orient="horz" pos="2400">
          <p15:clr>
            <a:srgbClr val="FBAE40"/>
          </p15:clr>
        </p15:guide>
        <p15:guide id="2" pos="598">
          <p15:clr>
            <a:srgbClr val="FBAE40"/>
          </p15:clr>
        </p15:guide>
        <p15:guide id="3" pos="7080">
          <p15:clr>
            <a:srgbClr val="FBAE40"/>
          </p15:clr>
        </p15:guide>
        <p15:guide id="4" pos="3840">
          <p15:clr>
            <a:srgbClr val="FBAE40"/>
          </p15:clr>
        </p15:guide>
        <p15:guide id="5" orient="horz" pos="1054">
          <p15:clr>
            <a:srgbClr val="FBAE40"/>
          </p15:clr>
        </p15:guide>
        <p15:guide id="6" orient="horz" pos="3744">
          <p15:clr>
            <a:srgbClr val="FBAE40"/>
          </p15:clr>
        </p15:guide>
        <p15:guide id="7" orient="horz" pos="697">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ubtitle, 4-Column Icon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9F6943F-D8FA-1303-2A3A-C72D8DB66A0C}"/>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a:off x="0" y="4684326"/>
            <a:ext cx="914513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cxnSp>
        <p:nvCxnSpPr>
          <p:cNvPr id="32" name="Straight Connector 31">
            <a:extLst>
              <a:ext uri="{FF2B5EF4-FFF2-40B4-BE49-F238E27FC236}">
                <a16:creationId xmlns:a16="http://schemas.microsoft.com/office/drawing/2014/main" id="{2D6361F7-376B-4B6B-90CB-982F8C88D3AB}"/>
              </a:ext>
              <a:ext uri="{C183D7F6-B498-43B3-948B-1728B52AA6E4}">
                <adec:decorative xmlns:adec="http://schemas.microsoft.com/office/drawing/2017/decorative" val="1"/>
              </a:ext>
            </a:extLst>
          </p:cNvPr>
          <p:cNvCxnSpPr/>
          <p:nvPr userDrawn="1"/>
        </p:nvCxnSpPr>
        <p:spPr>
          <a:xfrm>
            <a:off x="1901902" y="2191395"/>
            <a:ext cx="5333261"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8B7FA97F-8DA1-04F6-0760-857134C290E4}"/>
              </a:ext>
            </a:extLst>
          </p:cNvPr>
          <p:cNvSpPr>
            <a:spLocks noGrp="1"/>
          </p:cNvSpPr>
          <p:nvPr>
            <p:ph type="title"/>
          </p:nvPr>
        </p:nvSpPr>
        <p:spPr>
          <a:xfrm>
            <a:off x="393192" y="273844"/>
            <a:ext cx="8356154" cy="399137"/>
          </a:xfrm>
          <a:prstGeom prst="rect">
            <a:avLst/>
          </a:prstGeom>
        </p:spPr>
        <p:txBody>
          <a:bodyPr lIns="0" tIns="0" rIns="0" bIns="0" anchor="t" anchorCtr="0">
            <a:noAutofit/>
          </a:bodyPr>
          <a:lstStyle>
            <a:lvl1pPr>
              <a:defRPr sz="3000" b="1" i="0">
                <a:latin typeface="Franklin Gothic Demi" panose="020B0603020102020204" pitchFamily="34" charset="0"/>
              </a:defRPr>
            </a:lvl1pPr>
          </a:lstStyle>
          <a:p>
            <a:r>
              <a:rPr lang="en-US"/>
              <a:t>Click to edit Master title style</a:t>
            </a:r>
          </a:p>
        </p:txBody>
      </p:sp>
      <p:sp>
        <p:nvSpPr>
          <p:cNvPr id="8" name="Subtitle 2">
            <a:extLst>
              <a:ext uri="{FF2B5EF4-FFF2-40B4-BE49-F238E27FC236}">
                <a16:creationId xmlns:a16="http://schemas.microsoft.com/office/drawing/2014/main" id="{87E59373-861A-EB49-562E-DE07AA3AB76F}"/>
              </a:ext>
            </a:extLst>
          </p:cNvPr>
          <p:cNvSpPr>
            <a:spLocks noGrp="1"/>
          </p:cNvSpPr>
          <p:nvPr>
            <p:ph type="subTitle" idx="25"/>
          </p:nvPr>
        </p:nvSpPr>
        <p:spPr>
          <a:xfrm>
            <a:off x="393192" y="736882"/>
            <a:ext cx="8356154" cy="306692"/>
          </a:xfrm>
        </p:spPr>
        <p:txBody>
          <a:bodyPr lIns="0" tIns="0" rIns="0" bIns="0" anchor="ctr" anchorCtr="0">
            <a:noAutofit/>
          </a:bodyPr>
          <a:lstStyle>
            <a:lvl1pPr marL="0" indent="0" algn="l">
              <a:spcBef>
                <a:spcPts val="300"/>
              </a:spcBef>
              <a:spcAft>
                <a:spcPts val="300"/>
              </a:spcAft>
              <a:buNone/>
              <a:defRPr sz="2400" b="0" i="0">
                <a:solidFill>
                  <a:schemeClr val="tx1"/>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25" name="Oval 24">
            <a:extLst>
              <a:ext uri="{FF2B5EF4-FFF2-40B4-BE49-F238E27FC236}">
                <a16:creationId xmlns:a16="http://schemas.microsoft.com/office/drawing/2014/main" id="{A7215D4C-D1BA-4B83-8034-F6173B4B3FE7}"/>
              </a:ext>
              <a:ext uri="{C183D7F6-B498-43B3-948B-1728B52AA6E4}">
                <adec:decorative xmlns:adec="http://schemas.microsoft.com/office/drawing/2017/decorative" val="1"/>
              </a:ext>
            </a:extLst>
          </p:cNvPr>
          <p:cNvSpPr/>
          <p:nvPr userDrawn="1"/>
        </p:nvSpPr>
        <p:spPr>
          <a:xfrm>
            <a:off x="945609" y="1538054"/>
            <a:ext cx="1306682" cy="1306682"/>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3" name="Picture Placeholder 3">
            <a:extLst>
              <a:ext uri="{FF2B5EF4-FFF2-40B4-BE49-F238E27FC236}">
                <a16:creationId xmlns:a16="http://schemas.microsoft.com/office/drawing/2014/main" id="{0A1A4191-73C5-A24C-B85A-D6F8FC572523}"/>
              </a:ext>
            </a:extLst>
          </p:cNvPr>
          <p:cNvSpPr>
            <a:spLocks noGrp="1"/>
          </p:cNvSpPr>
          <p:nvPr>
            <p:ph type="pic" sz="quarter" idx="24"/>
          </p:nvPr>
        </p:nvSpPr>
        <p:spPr>
          <a:xfrm>
            <a:off x="1155545" y="1733763"/>
            <a:ext cx="886809" cy="916969"/>
          </a:xfrm>
        </p:spPr>
        <p:txBody>
          <a:bodyPr/>
          <a:lstStyle>
            <a:lvl1pPr>
              <a:buNone/>
              <a:defRPr/>
            </a:lvl1pPr>
          </a:lstStyle>
          <a:p>
            <a:r>
              <a:rPr lang="en-US"/>
              <a:t>Click icon to add picture</a:t>
            </a:r>
          </a:p>
        </p:txBody>
      </p:sp>
      <p:sp>
        <p:nvSpPr>
          <p:cNvPr id="24" name="Content Placeholder 2">
            <a:extLst>
              <a:ext uri="{FF2B5EF4-FFF2-40B4-BE49-F238E27FC236}">
                <a16:creationId xmlns:a16="http://schemas.microsoft.com/office/drawing/2014/main" id="{5C06C296-F787-402D-AC65-1E55B4D25C69}"/>
              </a:ext>
            </a:extLst>
          </p:cNvPr>
          <p:cNvSpPr>
            <a:spLocks noGrp="1"/>
          </p:cNvSpPr>
          <p:nvPr>
            <p:ph idx="17" hasCustomPrompt="1"/>
          </p:nvPr>
        </p:nvSpPr>
        <p:spPr>
          <a:xfrm>
            <a:off x="714375" y="3058998"/>
            <a:ext cx="1769150" cy="565952"/>
          </a:xfrm>
        </p:spPr>
        <p:txBody>
          <a:bodyPr lIns="0" tIns="0" rIns="0" bIns="0">
            <a:normAutofit/>
          </a:bodyPr>
          <a:lstStyle>
            <a:lvl1pPr marL="0" indent="0" algn="ctr">
              <a:buSzPct val="95000"/>
              <a:buFont typeface="Arial" panose="020B0604020202020204" pitchFamily="34" charset="0"/>
              <a:buNone/>
              <a:defRPr sz="1800" b="1">
                <a:latin typeface="Tisa Offc Serif Pro" panose="02010504030101020102"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a:t>
            </a:r>
            <a:br>
              <a:rPr lang="en-US"/>
            </a:br>
            <a:r>
              <a:rPr lang="en-US"/>
              <a:t>item or step 1</a:t>
            </a:r>
          </a:p>
        </p:txBody>
      </p:sp>
      <p:sp>
        <p:nvSpPr>
          <p:cNvPr id="27" name="Oval 26">
            <a:extLst>
              <a:ext uri="{FF2B5EF4-FFF2-40B4-BE49-F238E27FC236}">
                <a16:creationId xmlns:a16="http://schemas.microsoft.com/office/drawing/2014/main" id="{AE1934B1-C1CC-42D5-A8D8-639ED39E9A45}"/>
              </a:ext>
              <a:ext uri="{C183D7F6-B498-43B3-948B-1728B52AA6E4}">
                <adec:decorative xmlns:adec="http://schemas.microsoft.com/office/drawing/2017/decorative" val="1"/>
              </a:ext>
            </a:extLst>
          </p:cNvPr>
          <p:cNvSpPr/>
          <p:nvPr userDrawn="1"/>
        </p:nvSpPr>
        <p:spPr>
          <a:xfrm>
            <a:off x="2951872" y="1538054"/>
            <a:ext cx="1306682" cy="1306682"/>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8" name="Picture Placeholder 3">
            <a:extLst>
              <a:ext uri="{FF2B5EF4-FFF2-40B4-BE49-F238E27FC236}">
                <a16:creationId xmlns:a16="http://schemas.microsoft.com/office/drawing/2014/main" id="{D7A0C8CB-AE00-AE4E-8B06-C3CDA2E8A6B0}"/>
              </a:ext>
            </a:extLst>
          </p:cNvPr>
          <p:cNvSpPr>
            <a:spLocks noGrp="1"/>
          </p:cNvSpPr>
          <p:nvPr>
            <p:ph type="pic" sz="quarter" idx="21"/>
          </p:nvPr>
        </p:nvSpPr>
        <p:spPr>
          <a:xfrm>
            <a:off x="3166347" y="1710648"/>
            <a:ext cx="886809" cy="916969"/>
          </a:xfrm>
        </p:spPr>
        <p:txBody>
          <a:bodyPr/>
          <a:lstStyle>
            <a:lvl1pPr>
              <a:buNone/>
              <a:defRPr/>
            </a:lvl1pPr>
          </a:lstStyle>
          <a:p>
            <a:r>
              <a:rPr lang="en-US"/>
              <a:t>Click icon to add picture</a:t>
            </a:r>
          </a:p>
        </p:txBody>
      </p:sp>
      <p:sp>
        <p:nvSpPr>
          <p:cNvPr id="26" name="Content Placeholder 2">
            <a:extLst>
              <a:ext uri="{FF2B5EF4-FFF2-40B4-BE49-F238E27FC236}">
                <a16:creationId xmlns:a16="http://schemas.microsoft.com/office/drawing/2014/main" id="{8C7F2CE8-9E91-4C86-99AB-686A9C810419}"/>
              </a:ext>
            </a:extLst>
          </p:cNvPr>
          <p:cNvSpPr>
            <a:spLocks noGrp="1"/>
          </p:cNvSpPr>
          <p:nvPr>
            <p:ph idx="18" hasCustomPrompt="1"/>
          </p:nvPr>
        </p:nvSpPr>
        <p:spPr>
          <a:xfrm>
            <a:off x="2720638" y="3058998"/>
            <a:ext cx="1769150" cy="565952"/>
          </a:xfrm>
        </p:spPr>
        <p:txBody>
          <a:bodyPr lIns="0" tIns="0" rIns="0" bIns="0">
            <a:normAutofit/>
          </a:bodyPr>
          <a:lstStyle>
            <a:lvl1pPr marL="0" indent="0" algn="ctr">
              <a:buSzPct val="95000"/>
              <a:buFont typeface="Arial" panose="020B0604020202020204" pitchFamily="34" charset="0"/>
              <a:buNone/>
              <a:defRPr sz="1800" b="1">
                <a:latin typeface="Tisa Offc Serif Pro" panose="02010504030101020102"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a:t>
            </a:r>
            <a:br>
              <a:rPr lang="en-US"/>
            </a:br>
            <a:r>
              <a:rPr lang="en-US"/>
              <a:t>item or step 1</a:t>
            </a:r>
          </a:p>
        </p:txBody>
      </p:sp>
      <p:sp>
        <p:nvSpPr>
          <p:cNvPr id="29" name="Oval 28">
            <a:extLst>
              <a:ext uri="{FF2B5EF4-FFF2-40B4-BE49-F238E27FC236}">
                <a16:creationId xmlns:a16="http://schemas.microsoft.com/office/drawing/2014/main" id="{07542B3E-45A5-4E88-A2C5-758AC86BE4D0}"/>
              </a:ext>
              <a:ext uri="{C183D7F6-B498-43B3-948B-1728B52AA6E4}">
                <adec:decorative xmlns:adec="http://schemas.microsoft.com/office/drawing/2017/decorative" val="1"/>
              </a:ext>
            </a:extLst>
          </p:cNvPr>
          <p:cNvSpPr/>
          <p:nvPr userDrawn="1"/>
        </p:nvSpPr>
        <p:spPr>
          <a:xfrm>
            <a:off x="4885447" y="1538054"/>
            <a:ext cx="1306682" cy="1306682"/>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1" name="Picture Placeholder 3">
            <a:extLst>
              <a:ext uri="{FF2B5EF4-FFF2-40B4-BE49-F238E27FC236}">
                <a16:creationId xmlns:a16="http://schemas.microsoft.com/office/drawing/2014/main" id="{EED777B6-C788-B840-ACC3-FD8949E42ACB}"/>
              </a:ext>
            </a:extLst>
          </p:cNvPr>
          <p:cNvSpPr>
            <a:spLocks noGrp="1"/>
          </p:cNvSpPr>
          <p:nvPr>
            <p:ph type="pic" sz="quarter" idx="22"/>
          </p:nvPr>
        </p:nvSpPr>
        <p:spPr>
          <a:xfrm>
            <a:off x="5095383" y="1732479"/>
            <a:ext cx="886809" cy="916969"/>
          </a:xfrm>
        </p:spPr>
        <p:txBody>
          <a:bodyPr/>
          <a:lstStyle>
            <a:lvl1pPr>
              <a:buNone/>
              <a:defRPr/>
            </a:lvl1pPr>
          </a:lstStyle>
          <a:p>
            <a:r>
              <a:rPr lang="en-US"/>
              <a:t>Click icon to add picture</a:t>
            </a:r>
          </a:p>
        </p:txBody>
      </p:sp>
      <p:sp>
        <p:nvSpPr>
          <p:cNvPr id="28" name="Content Placeholder 2">
            <a:extLst>
              <a:ext uri="{FF2B5EF4-FFF2-40B4-BE49-F238E27FC236}">
                <a16:creationId xmlns:a16="http://schemas.microsoft.com/office/drawing/2014/main" id="{BC06D7C8-7D2D-4A80-B5B8-174F5056AA0B}"/>
              </a:ext>
            </a:extLst>
          </p:cNvPr>
          <p:cNvSpPr>
            <a:spLocks noGrp="1"/>
          </p:cNvSpPr>
          <p:nvPr>
            <p:ph idx="19" hasCustomPrompt="1"/>
          </p:nvPr>
        </p:nvSpPr>
        <p:spPr>
          <a:xfrm>
            <a:off x="4654213" y="3058998"/>
            <a:ext cx="1769150" cy="565952"/>
          </a:xfrm>
        </p:spPr>
        <p:txBody>
          <a:bodyPr lIns="0" tIns="0" rIns="0" bIns="0">
            <a:normAutofit/>
          </a:bodyPr>
          <a:lstStyle>
            <a:lvl1pPr marL="0" indent="0" algn="ctr">
              <a:buSzPct val="95000"/>
              <a:buFont typeface="Arial" panose="020B0604020202020204" pitchFamily="34" charset="0"/>
              <a:buNone/>
              <a:defRPr sz="1800" b="1">
                <a:latin typeface="Tisa Offc Serif Pro" panose="02010504030101020102"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a:t>
            </a:r>
            <a:br>
              <a:rPr lang="en-US"/>
            </a:br>
            <a:r>
              <a:rPr lang="en-US"/>
              <a:t>item or step 1</a:t>
            </a:r>
          </a:p>
        </p:txBody>
      </p:sp>
      <p:sp>
        <p:nvSpPr>
          <p:cNvPr id="31" name="Oval 30">
            <a:extLst>
              <a:ext uri="{FF2B5EF4-FFF2-40B4-BE49-F238E27FC236}">
                <a16:creationId xmlns:a16="http://schemas.microsoft.com/office/drawing/2014/main" id="{924B0597-6276-471F-96FD-FDE08D64C524}"/>
              </a:ext>
              <a:ext uri="{C183D7F6-B498-43B3-948B-1728B52AA6E4}">
                <adec:decorative xmlns:adec="http://schemas.microsoft.com/office/drawing/2017/decorative" val="1"/>
              </a:ext>
            </a:extLst>
          </p:cNvPr>
          <p:cNvSpPr/>
          <p:nvPr userDrawn="1"/>
        </p:nvSpPr>
        <p:spPr>
          <a:xfrm>
            <a:off x="6891709" y="1533849"/>
            <a:ext cx="1306682" cy="1306682"/>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2" name="Picture Placeholder 3">
            <a:extLst>
              <a:ext uri="{FF2B5EF4-FFF2-40B4-BE49-F238E27FC236}">
                <a16:creationId xmlns:a16="http://schemas.microsoft.com/office/drawing/2014/main" id="{04C4E3A7-AB8A-6243-BBFD-8A433C78470B}"/>
              </a:ext>
            </a:extLst>
          </p:cNvPr>
          <p:cNvSpPr>
            <a:spLocks noGrp="1"/>
          </p:cNvSpPr>
          <p:nvPr>
            <p:ph type="pic" sz="quarter" idx="23"/>
          </p:nvPr>
        </p:nvSpPr>
        <p:spPr>
          <a:xfrm>
            <a:off x="7105205" y="1733763"/>
            <a:ext cx="886809" cy="916969"/>
          </a:xfrm>
        </p:spPr>
        <p:txBody>
          <a:bodyPr/>
          <a:lstStyle>
            <a:lvl1pPr>
              <a:buNone/>
              <a:defRPr/>
            </a:lvl1pPr>
          </a:lstStyle>
          <a:p>
            <a:r>
              <a:rPr lang="en-US"/>
              <a:t>Click icon to add picture</a:t>
            </a:r>
          </a:p>
        </p:txBody>
      </p:sp>
      <p:sp>
        <p:nvSpPr>
          <p:cNvPr id="30" name="Content Placeholder 2">
            <a:extLst>
              <a:ext uri="{FF2B5EF4-FFF2-40B4-BE49-F238E27FC236}">
                <a16:creationId xmlns:a16="http://schemas.microsoft.com/office/drawing/2014/main" id="{8FC2F9F8-450A-4433-BAFC-DCD0001FAF1D}"/>
              </a:ext>
            </a:extLst>
          </p:cNvPr>
          <p:cNvSpPr>
            <a:spLocks noGrp="1"/>
          </p:cNvSpPr>
          <p:nvPr>
            <p:ph idx="20" hasCustomPrompt="1"/>
          </p:nvPr>
        </p:nvSpPr>
        <p:spPr>
          <a:xfrm>
            <a:off x="6660475" y="3054793"/>
            <a:ext cx="1769150" cy="565952"/>
          </a:xfrm>
        </p:spPr>
        <p:txBody>
          <a:bodyPr lIns="0" tIns="0" rIns="0" bIns="0">
            <a:normAutofit/>
          </a:bodyPr>
          <a:lstStyle>
            <a:lvl1pPr marL="0" indent="0" algn="ctr">
              <a:buSzPct val="95000"/>
              <a:buFont typeface="Arial" panose="020B0604020202020204" pitchFamily="34" charset="0"/>
              <a:buNone/>
              <a:defRPr sz="1800" b="1">
                <a:latin typeface="Tisa Offc Serif Pro" panose="02010504030101020102"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a:t>
            </a:r>
            <a:br>
              <a:rPr lang="en-US"/>
            </a:br>
            <a:r>
              <a:rPr lang="en-US"/>
              <a:t>item or step 1</a:t>
            </a:r>
          </a:p>
        </p:txBody>
      </p:sp>
      <p:pic>
        <p:nvPicPr>
          <p:cNvPr id="3" name="Graphic 2" descr="Missouri S&amp;T Primary Logo">
            <a:extLst>
              <a:ext uri="{FF2B5EF4-FFF2-40B4-BE49-F238E27FC236}">
                <a16:creationId xmlns:a16="http://schemas.microsoft.com/office/drawing/2014/main" id="{F802B2A8-0B9E-8272-FD99-9F7782896C4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393192" y="4419490"/>
            <a:ext cx="737481" cy="737481"/>
          </a:xfrm>
          <a:prstGeom prst="rect">
            <a:avLst/>
          </a:prstGeom>
        </p:spPr>
      </p:pic>
      <p:sp>
        <p:nvSpPr>
          <p:cNvPr id="4" name="Footer Placeholder 4">
            <a:extLst>
              <a:ext uri="{FF2B5EF4-FFF2-40B4-BE49-F238E27FC236}">
                <a16:creationId xmlns:a16="http://schemas.microsoft.com/office/drawing/2014/main" id="{F8ACD510-8B58-9B31-9F97-5E6D71C39C7A}"/>
              </a:ext>
            </a:extLst>
          </p:cNvPr>
          <p:cNvSpPr>
            <a:spLocks noGrp="1"/>
          </p:cNvSpPr>
          <p:nvPr>
            <p:ph type="ftr" sz="quarter" idx="3"/>
          </p:nvPr>
        </p:nvSpPr>
        <p:spPr>
          <a:xfrm>
            <a:off x="1399032" y="4736007"/>
            <a:ext cx="5805898" cy="365125"/>
          </a:xfrm>
          <a:prstGeom prst="rect">
            <a:avLst/>
          </a:prstGeom>
        </p:spPr>
        <p:txBody>
          <a:bodyPr vert="horz" lIns="0" tIns="45720" rIns="91440" bIns="45720" rtlCol="0" anchor="ctr"/>
          <a:lstStyle>
            <a:lvl1pPr algn="l">
              <a:defRPr sz="1400" b="0">
                <a:solidFill>
                  <a:schemeClr val="bg2"/>
                </a:solidFill>
                <a:latin typeface="Tisa Offc Serif Pro" panose="02010504030101020102" pitchFamily="2" charset="0"/>
              </a:defRPr>
            </a:lvl1pPr>
          </a:lstStyle>
          <a:p>
            <a:r>
              <a:rPr lang="en-US"/>
              <a:t>Missouri University of Science and Technology</a:t>
            </a:r>
          </a:p>
        </p:txBody>
      </p:sp>
    </p:spTree>
    <p:extLst>
      <p:ext uri="{BB962C8B-B14F-4D97-AF65-F5344CB8AC3E}">
        <p14:creationId xmlns:p14="http://schemas.microsoft.com/office/powerpoint/2010/main" val="3094146349"/>
      </p:ext>
    </p:extLst>
  </p:cSld>
  <p:clrMapOvr>
    <a:masterClrMapping/>
  </p:clrMapOvr>
  <p:extLst>
    <p:ext uri="{DCECCB84-F9BA-43D5-87BE-67443E8EF086}">
      <p15:sldGuideLst xmlns:p15="http://schemas.microsoft.com/office/powerpoint/2012/main">
        <p15:guide id="1" orient="horz" pos="2400">
          <p15:clr>
            <a:srgbClr val="FBAE40"/>
          </p15:clr>
        </p15:guide>
        <p15:guide id="2" pos="598">
          <p15:clr>
            <a:srgbClr val="FBAE40"/>
          </p15:clr>
        </p15:guide>
        <p15:guide id="3" pos="7080">
          <p15:clr>
            <a:srgbClr val="FBAE40"/>
          </p15:clr>
        </p15:guide>
        <p15:guide id="4" pos="3840">
          <p15:clr>
            <a:srgbClr val="FBAE40"/>
          </p15:clr>
        </p15:guide>
        <p15:guide id="5" orient="horz" pos="1054">
          <p15:clr>
            <a:srgbClr val="FBAE40"/>
          </p15:clr>
        </p15:guide>
        <p15:guide id="6" orient="horz" pos="3744">
          <p15:clr>
            <a:srgbClr val="FBAE40"/>
          </p15:clr>
        </p15:guide>
        <p15:guide id="7" orient="horz" pos="697">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ubtitle, 5-Column Icon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8D313A4-7308-177C-7152-9F15AF58B08A}"/>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a:off x="0" y="4684326"/>
            <a:ext cx="9144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cxnSp>
        <p:nvCxnSpPr>
          <p:cNvPr id="32" name="Straight Connector 31">
            <a:extLst>
              <a:ext uri="{FF2B5EF4-FFF2-40B4-BE49-F238E27FC236}">
                <a16:creationId xmlns:a16="http://schemas.microsoft.com/office/drawing/2014/main" id="{2D6361F7-376B-4B6B-90CB-982F8C88D3AB}"/>
              </a:ext>
              <a:ext uri="{C183D7F6-B498-43B3-948B-1728B52AA6E4}">
                <adec:decorative xmlns:adec="http://schemas.microsoft.com/office/drawing/2017/decorative" val="1"/>
              </a:ext>
            </a:extLst>
          </p:cNvPr>
          <p:cNvCxnSpPr>
            <a:cxnSpLocks/>
          </p:cNvCxnSpPr>
          <p:nvPr userDrawn="1"/>
        </p:nvCxnSpPr>
        <p:spPr>
          <a:xfrm>
            <a:off x="1284348" y="2191395"/>
            <a:ext cx="684753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D3DE64AC-A5D2-DA69-8617-4A40D266FB3E}"/>
              </a:ext>
            </a:extLst>
          </p:cNvPr>
          <p:cNvSpPr>
            <a:spLocks noGrp="1"/>
          </p:cNvSpPr>
          <p:nvPr>
            <p:ph type="title"/>
          </p:nvPr>
        </p:nvSpPr>
        <p:spPr>
          <a:xfrm>
            <a:off x="393192" y="273844"/>
            <a:ext cx="8356154" cy="399137"/>
          </a:xfrm>
          <a:prstGeom prst="rect">
            <a:avLst/>
          </a:prstGeom>
        </p:spPr>
        <p:txBody>
          <a:bodyPr lIns="0" tIns="0" rIns="0" bIns="0" anchor="t" anchorCtr="0">
            <a:noAutofit/>
          </a:bodyPr>
          <a:lstStyle>
            <a:lvl1pPr>
              <a:defRPr sz="3000" b="1" i="0">
                <a:latin typeface="Franklin Gothic Demi" panose="020B0603020102020204" pitchFamily="34" charset="0"/>
              </a:defRPr>
            </a:lvl1pPr>
          </a:lstStyle>
          <a:p>
            <a:r>
              <a:rPr lang="en-US"/>
              <a:t>Click to edit Master title style</a:t>
            </a:r>
          </a:p>
        </p:txBody>
      </p:sp>
      <p:sp>
        <p:nvSpPr>
          <p:cNvPr id="8" name="Subtitle 2">
            <a:extLst>
              <a:ext uri="{FF2B5EF4-FFF2-40B4-BE49-F238E27FC236}">
                <a16:creationId xmlns:a16="http://schemas.microsoft.com/office/drawing/2014/main" id="{CEFB9997-02CE-A53F-687E-0D523823BC70}"/>
              </a:ext>
            </a:extLst>
          </p:cNvPr>
          <p:cNvSpPr>
            <a:spLocks noGrp="1"/>
          </p:cNvSpPr>
          <p:nvPr>
            <p:ph type="subTitle" idx="18"/>
          </p:nvPr>
        </p:nvSpPr>
        <p:spPr>
          <a:xfrm>
            <a:off x="393192" y="736882"/>
            <a:ext cx="8356154" cy="306692"/>
          </a:xfrm>
        </p:spPr>
        <p:txBody>
          <a:bodyPr lIns="0" tIns="0" rIns="0" bIns="0" anchor="ctr" anchorCtr="0">
            <a:noAutofit/>
          </a:bodyPr>
          <a:lstStyle>
            <a:lvl1pPr marL="0" indent="0" algn="l">
              <a:spcBef>
                <a:spcPts val="300"/>
              </a:spcBef>
              <a:spcAft>
                <a:spcPts val="300"/>
              </a:spcAft>
              <a:buNone/>
              <a:defRPr sz="2400" b="0" i="0">
                <a:solidFill>
                  <a:schemeClr val="tx1"/>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25" name="Oval 24">
            <a:extLst>
              <a:ext uri="{FF2B5EF4-FFF2-40B4-BE49-F238E27FC236}">
                <a16:creationId xmlns:a16="http://schemas.microsoft.com/office/drawing/2014/main" id="{A7215D4C-D1BA-4B83-8034-F6173B4B3FE7}"/>
              </a:ext>
              <a:ext uri="{C183D7F6-B498-43B3-948B-1728B52AA6E4}">
                <adec:decorative xmlns:adec="http://schemas.microsoft.com/office/drawing/2017/decorative" val="1"/>
              </a:ext>
            </a:extLst>
          </p:cNvPr>
          <p:cNvSpPr/>
          <p:nvPr userDrawn="1"/>
        </p:nvSpPr>
        <p:spPr>
          <a:xfrm>
            <a:off x="395785" y="1594243"/>
            <a:ext cx="1195943" cy="1195943"/>
          </a:xfrm>
          <a:prstGeom prst="ellipse">
            <a:avLst/>
          </a:prstGeom>
          <a:ln w="762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0" name="Picture Placeholder 3">
            <a:extLst>
              <a:ext uri="{FF2B5EF4-FFF2-40B4-BE49-F238E27FC236}">
                <a16:creationId xmlns:a16="http://schemas.microsoft.com/office/drawing/2014/main" id="{0E2F4087-739F-1B43-B022-92BCEDD29A2D}"/>
              </a:ext>
            </a:extLst>
          </p:cNvPr>
          <p:cNvSpPr>
            <a:spLocks noGrp="1"/>
          </p:cNvSpPr>
          <p:nvPr>
            <p:ph type="pic" sz="quarter" idx="26"/>
          </p:nvPr>
        </p:nvSpPr>
        <p:spPr>
          <a:xfrm>
            <a:off x="607469" y="1802623"/>
            <a:ext cx="772575" cy="814869"/>
          </a:xfrm>
        </p:spPr>
        <p:txBody>
          <a:bodyPr/>
          <a:lstStyle>
            <a:lvl1pPr>
              <a:buNone/>
              <a:defRPr/>
            </a:lvl1pPr>
          </a:lstStyle>
          <a:p>
            <a:r>
              <a:rPr lang="en-US"/>
              <a:t>Click icon to add picture</a:t>
            </a:r>
          </a:p>
        </p:txBody>
      </p:sp>
      <p:sp>
        <p:nvSpPr>
          <p:cNvPr id="24" name="Content Placeholder 2">
            <a:extLst>
              <a:ext uri="{FF2B5EF4-FFF2-40B4-BE49-F238E27FC236}">
                <a16:creationId xmlns:a16="http://schemas.microsoft.com/office/drawing/2014/main" id="{5C06C296-F787-402D-AC65-1E55B4D25C69}"/>
              </a:ext>
            </a:extLst>
          </p:cNvPr>
          <p:cNvSpPr>
            <a:spLocks noGrp="1"/>
          </p:cNvSpPr>
          <p:nvPr>
            <p:ph idx="17" hasCustomPrompt="1"/>
          </p:nvPr>
        </p:nvSpPr>
        <p:spPr>
          <a:xfrm>
            <a:off x="393192" y="3058998"/>
            <a:ext cx="1201128" cy="565952"/>
          </a:xfrm>
        </p:spPr>
        <p:txBody>
          <a:bodyPr lIns="0" tIns="0" rIns="0" bIns="0">
            <a:normAutofit/>
          </a:bodyPr>
          <a:lstStyle>
            <a:lvl1pPr marL="0" indent="0" algn="ctr">
              <a:buSzPct val="95000"/>
              <a:buFont typeface="Arial" panose="020B0604020202020204" pitchFamily="34" charset="0"/>
              <a:buNone/>
              <a:defRPr sz="1400" b="1">
                <a:latin typeface="Tisa Offc Serif Pro" panose="02010504030101020102"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a:t>
            </a:r>
            <a:br>
              <a:rPr lang="en-US"/>
            </a:br>
            <a:r>
              <a:rPr lang="en-US"/>
              <a:t>item or step 1</a:t>
            </a:r>
          </a:p>
        </p:txBody>
      </p:sp>
      <p:sp>
        <p:nvSpPr>
          <p:cNvPr id="10" name="Oval 9">
            <a:extLst>
              <a:ext uri="{FF2B5EF4-FFF2-40B4-BE49-F238E27FC236}">
                <a16:creationId xmlns:a16="http://schemas.microsoft.com/office/drawing/2014/main" id="{BB018027-C248-4BEE-6231-33CFAA31F871}"/>
              </a:ext>
              <a:ext uri="{C183D7F6-B498-43B3-948B-1728B52AA6E4}">
                <adec:decorative xmlns:adec="http://schemas.microsoft.com/office/drawing/2017/decorative" val="1"/>
              </a:ext>
            </a:extLst>
          </p:cNvPr>
          <p:cNvSpPr/>
          <p:nvPr userDrawn="1"/>
        </p:nvSpPr>
        <p:spPr>
          <a:xfrm>
            <a:off x="2197876" y="1614027"/>
            <a:ext cx="1195943" cy="1195943"/>
          </a:xfrm>
          <a:prstGeom prst="ellipse">
            <a:avLst/>
          </a:prstGeom>
          <a:ln w="762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1" name="Picture Placeholder 3">
            <a:extLst>
              <a:ext uri="{FF2B5EF4-FFF2-40B4-BE49-F238E27FC236}">
                <a16:creationId xmlns:a16="http://schemas.microsoft.com/office/drawing/2014/main" id="{F0C1F1BF-FC69-E30E-F7E0-AD42234A2A3C}"/>
              </a:ext>
            </a:extLst>
          </p:cNvPr>
          <p:cNvSpPr>
            <a:spLocks noGrp="1"/>
          </p:cNvSpPr>
          <p:nvPr>
            <p:ph type="pic" sz="quarter" idx="27"/>
          </p:nvPr>
        </p:nvSpPr>
        <p:spPr>
          <a:xfrm>
            <a:off x="2409560" y="1795353"/>
            <a:ext cx="772575" cy="814869"/>
          </a:xfrm>
        </p:spPr>
        <p:txBody>
          <a:bodyPr/>
          <a:lstStyle>
            <a:lvl1pPr>
              <a:buNone/>
              <a:defRPr/>
            </a:lvl1pPr>
          </a:lstStyle>
          <a:p>
            <a:r>
              <a:rPr lang="en-US"/>
              <a:t>Click icon to add picture</a:t>
            </a:r>
          </a:p>
        </p:txBody>
      </p:sp>
      <p:sp>
        <p:nvSpPr>
          <p:cNvPr id="12" name="Content Placeholder 2">
            <a:extLst>
              <a:ext uri="{FF2B5EF4-FFF2-40B4-BE49-F238E27FC236}">
                <a16:creationId xmlns:a16="http://schemas.microsoft.com/office/drawing/2014/main" id="{13F2DC7B-BCF7-FDF6-F500-CF5F49E18CDB}"/>
              </a:ext>
            </a:extLst>
          </p:cNvPr>
          <p:cNvSpPr>
            <a:spLocks noGrp="1"/>
          </p:cNvSpPr>
          <p:nvPr>
            <p:ph idx="28" hasCustomPrompt="1"/>
          </p:nvPr>
        </p:nvSpPr>
        <p:spPr>
          <a:xfrm>
            <a:off x="2182590" y="3091464"/>
            <a:ext cx="1201128" cy="565952"/>
          </a:xfrm>
        </p:spPr>
        <p:txBody>
          <a:bodyPr lIns="0" tIns="0" rIns="0" bIns="0">
            <a:normAutofit/>
          </a:bodyPr>
          <a:lstStyle>
            <a:lvl1pPr marL="0" indent="0" algn="ctr">
              <a:buSzPct val="95000"/>
              <a:buFont typeface="Arial" panose="020B0604020202020204" pitchFamily="34" charset="0"/>
              <a:buNone/>
              <a:defRPr sz="1400" b="1">
                <a:latin typeface="Tisa Offc Serif Pro" panose="02010504030101020102"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a:t>
            </a:r>
            <a:br>
              <a:rPr lang="en-US"/>
            </a:br>
            <a:r>
              <a:rPr lang="en-US"/>
              <a:t>item or step 2</a:t>
            </a:r>
          </a:p>
        </p:txBody>
      </p:sp>
      <p:sp>
        <p:nvSpPr>
          <p:cNvPr id="29" name="Oval 28">
            <a:extLst>
              <a:ext uri="{FF2B5EF4-FFF2-40B4-BE49-F238E27FC236}">
                <a16:creationId xmlns:a16="http://schemas.microsoft.com/office/drawing/2014/main" id="{07542B3E-45A5-4E88-A2C5-758AC86BE4D0}"/>
              </a:ext>
              <a:ext uri="{C183D7F6-B498-43B3-948B-1728B52AA6E4}">
                <adec:decorative xmlns:adec="http://schemas.microsoft.com/office/drawing/2017/decorative" val="1"/>
              </a:ext>
            </a:extLst>
          </p:cNvPr>
          <p:cNvSpPr/>
          <p:nvPr userDrawn="1"/>
        </p:nvSpPr>
        <p:spPr>
          <a:xfrm>
            <a:off x="3979497" y="1603158"/>
            <a:ext cx="1195943" cy="1195943"/>
          </a:xfrm>
          <a:prstGeom prst="ellipse">
            <a:avLst/>
          </a:prstGeom>
          <a:ln w="762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6" name="Picture Placeholder 3">
            <a:extLst>
              <a:ext uri="{FF2B5EF4-FFF2-40B4-BE49-F238E27FC236}">
                <a16:creationId xmlns:a16="http://schemas.microsoft.com/office/drawing/2014/main" id="{121B32AC-29FE-5347-BC89-E1D12CFE9173}"/>
              </a:ext>
            </a:extLst>
          </p:cNvPr>
          <p:cNvSpPr>
            <a:spLocks noGrp="1"/>
          </p:cNvSpPr>
          <p:nvPr>
            <p:ph type="pic" sz="quarter" idx="24"/>
          </p:nvPr>
        </p:nvSpPr>
        <p:spPr>
          <a:xfrm>
            <a:off x="4191181" y="1784484"/>
            <a:ext cx="772575" cy="814869"/>
          </a:xfrm>
        </p:spPr>
        <p:txBody>
          <a:bodyPr/>
          <a:lstStyle>
            <a:lvl1pPr>
              <a:buNone/>
              <a:defRPr/>
            </a:lvl1pPr>
          </a:lstStyle>
          <a:p>
            <a:r>
              <a:rPr lang="en-US"/>
              <a:t>Click icon to add picture</a:t>
            </a:r>
          </a:p>
        </p:txBody>
      </p:sp>
      <p:sp>
        <p:nvSpPr>
          <p:cNvPr id="36" name="Content Placeholder 2">
            <a:extLst>
              <a:ext uri="{FF2B5EF4-FFF2-40B4-BE49-F238E27FC236}">
                <a16:creationId xmlns:a16="http://schemas.microsoft.com/office/drawing/2014/main" id="{FCAF8AD6-3AD0-422C-B775-D4163897266E}"/>
              </a:ext>
            </a:extLst>
          </p:cNvPr>
          <p:cNvSpPr>
            <a:spLocks noGrp="1"/>
          </p:cNvSpPr>
          <p:nvPr>
            <p:ph idx="19" hasCustomPrompt="1"/>
          </p:nvPr>
        </p:nvSpPr>
        <p:spPr>
          <a:xfrm>
            <a:off x="3964211" y="3080595"/>
            <a:ext cx="1201128" cy="565952"/>
          </a:xfrm>
        </p:spPr>
        <p:txBody>
          <a:bodyPr lIns="0" tIns="0" rIns="0" bIns="0">
            <a:normAutofit/>
          </a:bodyPr>
          <a:lstStyle>
            <a:lvl1pPr marL="0" indent="0" algn="ctr">
              <a:buSzPct val="95000"/>
              <a:buFont typeface="Arial" panose="020B0604020202020204" pitchFamily="34" charset="0"/>
              <a:buNone/>
              <a:defRPr sz="1400" b="1">
                <a:latin typeface="Tisa Offc Serif Pro" panose="02010504030101020102"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a:t>
            </a:r>
            <a:br>
              <a:rPr lang="en-US"/>
            </a:br>
            <a:r>
              <a:rPr lang="en-US"/>
              <a:t>item or step 3</a:t>
            </a:r>
          </a:p>
        </p:txBody>
      </p:sp>
      <p:sp>
        <p:nvSpPr>
          <p:cNvPr id="13" name="Oval 12">
            <a:extLst>
              <a:ext uri="{FF2B5EF4-FFF2-40B4-BE49-F238E27FC236}">
                <a16:creationId xmlns:a16="http://schemas.microsoft.com/office/drawing/2014/main" id="{A1273687-2D83-E48C-9BD7-8187F7E67D30}"/>
              </a:ext>
              <a:ext uri="{C183D7F6-B498-43B3-948B-1728B52AA6E4}">
                <adec:decorative xmlns:adec="http://schemas.microsoft.com/office/drawing/2017/decorative" val="1"/>
              </a:ext>
            </a:extLst>
          </p:cNvPr>
          <p:cNvSpPr/>
          <p:nvPr userDrawn="1"/>
        </p:nvSpPr>
        <p:spPr>
          <a:xfrm>
            <a:off x="5781588" y="1594243"/>
            <a:ext cx="1195943" cy="1195943"/>
          </a:xfrm>
          <a:prstGeom prst="ellipse">
            <a:avLst/>
          </a:prstGeom>
          <a:ln w="762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Picture Placeholder 3">
            <a:extLst>
              <a:ext uri="{FF2B5EF4-FFF2-40B4-BE49-F238E27FC236}">
                <a16:creationId xmlns:a16="http://schemas.microsoft.com/office/drawing/2014/main" id="{BC1E2329-125B-B25A-D723-8C547A19B74B}"/>
              </a:ext>
            </a:extLst>
          </p:cNvPr>
          <p:cNvSpPr>
            <a:spLocks noGrp="1"/>
          </p:cNvSpPr>
          <p:nvPr>
            <p:ph type="pic" sz="quarter" idx="29"/>
          </p:nvPr>
        </p:nvSpPr>
        <p:spPr>
          <a:xfrm>
            <a:off x="5993272" y="1775569"/>
            <a:ext cx="772575" cy="814869"/>
          </a:xfrm>
        </p:spPr>
        <p:txBody>
          <a:bodyPr/>
          <a:lstStyle>
            <a:lvl1pPr>
              <a:buNone/>
              <a:defRPr/>
            </a:lvl1pPr>
          </a:lstStyle>
          <a:p>
            <a:r>
              <a:rPr lang="en-US"/>
              <a:t>Click icon to add picture</a:t>
            </a:r>
          </a:p>
        </p:txBody>
      </p:sp>
      <p:sp>
        <p:nvSpPr>
          <p:cNvPr id="15" name="Content Placeholder 2">
            <a:extLst>
              <a:ext uri="{FF2B5EF4-FFF2-40B4-BE49-F238E27FC236}">
                <a16:creationId xmlns:a16="http://schemas.microsoft.com/office/drawing/2014/main" id="{785E23F2-DAFF-3CD3-8780-45B73485C304}"/>
              </a:ext>
            </a:extLst>
          </p:cNvPr>
          <p:cNvSpPr>
            <a:spLocks noGrp="1"/>
          </p:cNvSpPr>
          <p:nvPr>
            <p:ph idx="30" hasCustomPrompt="1"/>
          </p:nvPr>
        </p:nvSpPr>
        <p:spPr>
          <a:xfrm>
            <a:off x="5766302" y="3071680"/>
            <a:ext cx="1201128" cy="565952"/>
          </a:xfrm>
        </p:spPr>
        <p:txBody>
          <a:bodyPr lIns="0" tIns="0" rIns="0" bIns="0">
            <a:normAutofit/>
          </a:bodyPr>
          <a:lstStyle>
            <a:lvl1pPr marL="0" indent="0" algn="ctr">
              <a:buSzPct val="95000"/>
              <a:buFont typeface="Arial" panose="020B0604020202020204" pitchFamily="34" charset="0"/>
              <a:buNone/>
              <a:defRPr sz="1400" b="1">
                <a:latin typeface="Tisa Offc Serif Pro" panose="02010504030101020102"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a:t>
            </a:r>
            <a:br>
              <a:rPr lang="en-US"/>
            </a:br>
            <a:r>
              <a:rPr lang="en-US"/>
              <a:t>item or step 4</a:t>
            </a:r>
          </a:p>
        </p:txBody>
      </p:sp>
      <p:sp>
        <p:nvSpPr>
          <p:cNvPr id="39" name="Oval 38">
            <a:extLst>
              <a:ext uri="{FF2B5EF4-FFF2-40B4-BE49-F238E27FC236}">
                <a16:creationId xmlns:a16="http://schemas.microsoft.com/office/drawing/2014/main" id="{D3182B05-A7F1-450F-AE61-51425BEF3AA6}"/>
              </a:ext>
              <a:ext uri="{C183D7F6-B498-43B3-948B-1728B52AA6E4}">
                <adec:decorative xmlns:adec="http://schemas.microsoft.com/office/drawing/2017/decorative" val="1"/>
              </a:ext>
            </a:extLst>
          </p:cNvPr>
          <p:cNvSpPr/>
          <p:nvPr userDrawn="1"/>
        </p:nvSpPr>
        <p:spPr>
          <a:xfrm>
            <a:off x="7554865" y="1600443"/>
            <a:ext cx="1195943" cy="1195943"/>
          </a:xfrm>
          <a:prstGeom prst="ellipse">
            <a:avLst/>
          </a:prstGeom>
          <a:ln w="762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8" name="Picture Placeholder 3">
            <a:extLst>
              <a:ext uri="{FF2B5EF4-FFF2-40B4-BE49-F238E27FC236}">
                <a16:creationId xmlns:a16="http://schemas.microsoft.com/office/drawing/2014/main" id="{F0B4205C-10C8-FE4A-8B1C-0B1A629E22B6}"/>
              </a:ext>
            </a:extLst>
          </p:cNvPr>
          <p:cNvSpPr>
            <a:spLocks noGrp="1"/>
          </p:cNvSpPr>
          <p:nvPr>
            <p:ph type="pic" sz="quarter" idx="22"/>
          </p:nvPr>
        </p:nvSpPr>
        <p:spPr>
          <a:xfrm>
            <a:off x="7740211" y="1792070"/>
            <a:ext cx="825250" cy="814869"/>
          </a:xfrm>
        </p:spPr>
        <p:txBody>
          <a:bodyPr/>
          <a:lstStyle>
            <a:lvl1pPr>
              <a:buNone/>
              <a:defRPr/>
            </a:lvl1pPr>
          </a:lstStyle>
          <a:p>
            <a:r>
              <a:rPr lang="en-US"/>
              <a:t>Click icon to add picture</a:t>
            </a:r>
          </a:p>
        </p:txBody>
      </p:sp>
      <p:sp>
        <p:nvSpPr>
          <p:cNvPr id="40" name="Content Placeholder 2">
            <a:extLst>
              <a:ext uri="{FF2B5EF4-FFF2-40B4-BE49-F238E27FC236}">
                <a16:creationId xmlns:a16="http://schemas.microsoft.com/office/drawing/2014/main" id="{0D14923E-7CAE-49B7-9668-7B538ECFDC5F}"/>
              </a:ext>
            </a:extLst>
          </p:cNvPr>
          <p:cNvSpPr>
            <a:spLocks noGrp="1"/>
          </p:cNvSpPr>
          <p:nvPr>
            <p:ph idx="21" hasCustomPrompt="1"/>
          </p:nvPr>
        </p:nvSpPr>
        <p:spPr>
          <a:xfrm>
            <a:off x="7543021" y="3080595"/>
            <a:ext cx="1201128" cy="565952"/>
          </a:xfrm>
        </p:spPr>
        <p:txBody>
          <a:bodyPr lIns="0" tIns="0" rIns="0" bIns="0">
            <a:normAutofit/>
          </a:bodyPr>
          <a:lstStyle>
            <a:lvl1pPr marL="0" indent="0" algn="ctr">
              <a:buSzPct val="95000"/>
              <a:buFont typeface="Arial" panose="020B0604020202020204" pitchFamily="34" charset="0"/>
              <a:buNone/>
              <a:defRPr sz="1400" b="1">
                <a:latin typeface="Tisa Offc Serif Pro" panose="02010504030101020102"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a:t>
            </a:r>
            <a:br>
              <a:rPr lang="en-US"/>
            </a:br>
            <a:r>
              <a:rPr lang="en-US"/>
              <a:t>item or step 5</a:t>
            </a:r>
          </a:p>
        </p:txBody>
      </p:sp>
      <p:pic>
        <p:nvPicPr>
          <p:cNvPr id="3" name="Graphic 2" descr="Missouri S&amp;T Primary Logo">
            <a:extLst>
              <a:ext uri="{FF2B5EF4-FFF2-40B4-BE49-F238E27FC236}">
                <a16:creationId xmlns:a16="http://schemas.microsoft.com/office/drawing/2014/main" id="{565664AB-D2BC-A4B8-5284-BE0259BB8E52}"/>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393192" y="4419490"/>
            <a:ext cx="737481" cy="737481"/>
          </a:xfrm>
          <a:prstGeom prst="rect">
            <a:avLst/>
          </a:prstGeom>
        </p:spPr>
      </p:pic>
      <p:sp>
        <p:nvSpPr>
          <p:cNvPr id="4" name="Footer Placeholder 4">
            <a:extLst>
              <a:ext uri="{FF2B5EF4-FFF2-40B4-BE49-F238E27FC236}">
                <a16:creationId xmlns:a16="http://schemas.microsoft.com/office/drawing/2014/main" id="{76C43885-8001-5769-A80D-061A8DBAB20A}"/>
              </a:ext>
            </a:extLst>
          </p:cNvPr>
          <p:cNvSpPr>
            <a:spLocks noGrp="1"/>
          </p:cNvSpPr>
          <p:nvPr>
            <p:ph type="ftr" sz="quarter" idx="3"/>
          </p:nvPr>
        </p:nvSpPr>
        <p:spPr>
          <a:xfrm>
            <a:off x="1399032" y="4736007"/>
            <a:ext cx="5805898" cy="365125"/>
          </a:xfrm>
          <a:prstGeom prst="rect">
            <a:avLst/>
          </a:prstGeom>
        </p:spPr>
        <p:txBody>
          <a:bodyPr vert="horz" lIns="0" tIns="45720" rIns="91440" bIns="45720" rtlCol="0" anchor="ctr"/>
          <a:lstStyle>
            <a:lvl1pPr algn="l">
              <a:defRPr sz="1400" b="0">
                <a:solidFill>
                  <a:schemeClr val="bg2"/>
                </a:solidFill>
                <a:latin typeface="Tisa Offc Serif Pro" panose="02010504030101020102" pitchFamily="2" charset="0"/>
              </a:defRPr>
            </a:lvl1pPr>
          </a:lstStyle>
          <a:p>
            <a:r>
              <a:rPr lang="en-US"/>
              <a:t>Missouri University of Science and Technology</a:t>
            </a:r>
          </a:p>
        </p:txBody>
      </p:sp>
    </p:spTree>
    <p:extLst>
      <p:ext uri="{BB962C8B-B14F-4D97-AF65-F5344CB8AC3E}">
        <p14:creationId xmlns:p14="http://schemas.microsoft.com/office/powerpoint/2010/main" val="1144253775"/>
      </p:ext>
    </p:extLst>
  </p:cSld>
  <p:clrMapOvr>
    <a:masterClrMapping/>
  </p:clrMapOvr>
  <p:extLst>
    <p:ext uri="{DCECCB84-F9BA-43D5-87BE-67443E8EF086}">
      <p15:sldGuideLst xmlns:p15="http://schemas.microsoft.com/office/powerpoint/2012/main">
        <p15:guide id="1" orient="horz" pos="2400">
          <p15:clr>
            <a:srgbClr val="FBAE40"/>
          </p15:clr>
        </p15:guide>
        <p15:guide id="2" pos="598">
          <p15:clr>
            <a:srgbClr val="FBAE40"/>
          </p15:clr>
        </p15:guide>
        <p15:guide id="3" pos="7080">
          <p15:clr>
            <a:srgbClr val="FBAE40"/>
          </p15:clr>
        </p15:guide>
        <p15:guide id="4" pos="3840">
          <p15:clr>
            <a:srgbClr val="FBAE40"/>
          </p15:clr>
        </p15:guide>
        <p15:guide id="5" orient="horz" pos="1054">
          <p15:clr>
            <a:srgbClr val="FBAE40"/>
          </p15:clr>
        </p15:guide>
        <p15:guide id="6" orient="horz" pos="3744">
          <p15:clr>
            <a:srgbClr val="FBAE40"/>
          </p15:clr>
        </p15:guide>
        <p15:guide id="7" orient="horz" pos="697">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16A4503-C244-0082-4E1D-A05BC54E771C}"/>
              </a:ext>
            </a:extLst>
          </p:cNvPr>
          <p:cNvSpPr>
            <a:spLocks noGrp="1"/>
          </p:cNvSpPr>
          <p:nvPr>
            <p:ph type="title"/>
          </p:nvPr>
        </p:nvSpPr>
        <p:spPr>
          <a:xfrm>
            <a:off x="629841" y="342900"/>
            <a:ext cx="2949178" cy="1200150"/>
          </a:xfrm>
          <a:prstGeom prst="rect">
            <a:avLst/>
          </a:prstGeom>
        </p:spPr>
        <p:txBody>
          <a:bodyPr lIns="0" tIns="0" rIns="0" bIns="0" anchor="b"/>
          <a:lstStyle>
            <a:lvl1pPr>
              <a:defRPr sz="2400"/>
            </a:lvl1pPr>
          </a:lstStyle>
          <a:p>
            <a:r>
              <a:rPr lang="en-US"/>
              <a:t>Click to edit Master title style</a:t>
            </a:r>
          </a:p>
        </p:txBody>
      </p:sp>
      <p:sp>
        <p:nvSpPr>
          <p:cNvPr id="6" name="Text Placeholder 3">
            <a:extLst>
              <a:ext uri="{FF2B5EF4-FFF2-40B4-BE49-F238E27FC236}">
                <a16:creationId xmlns:a16="http://schemas.microsoft.com/office/drawing/2014/main" id="{3FDA6996-5F10-609F-49E7-FD2DFFAA69CB}"/>
              </a:ext>
            </a:extLst>
          </p:cNvPr>
          <p:cNvSpPr>
            <a:spLocks noGrp="1"/>
          </p:cNvSpPr>
          <p:nvPr>
            <p:ph type="body" sz="half" idx="2"/>
          </p:nvPr>
        </p:nvSpPr>
        <p:spPr>
          <a:xfrm>
            <a:off x="629841" y="1728216"/>
            <a:ext cx="2949178" cy="2673525"/>
          </a:xfrm>
        </p:spPr>
        <p:txBody>
          <a:bodyPr lIns="0" tIns="0" rIns="0" bIns="0"/>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3" name="Content Placeholder 2"/>
          <p:cNvSpPr>
            <a:spLocks noGrp="1"/>
          </p:cNvSpPr>
          <p:nvPr>
            <p:ph idx="1"/>
          </p:nvPr>
        </p:nvSpPr>
        <p:spPr>
          <a:xfrm>
            <a:off x="3887391" y="342901"/>
            <a:ext cx="4629150" cy="4052888"/>
          </a:xfrm>
        </p:spPr>
        <p:txBody>
          <a:bodyPr lIns="0" tIns="0" rIns="0" bIns="0"/>
          <a:lstStyle>
            <a:lvl1pPr>
              <a:defRPr sz="2400"/>
            </a:lvl1pPr>
            <a:lvl2pPr>
              <a:defRPr sz="2100"/>
            </a:lvl2pPr>
            <a:lvl3pPr>
              <a:defRPr sz="1800"/>
            </a:lvl3pPr>
            <a:lvl4pPr>
              <a:defRPr sz="1500"/>
            </a:lvl4pPr>
            <a:lvl5pPr>
              <a:defRPr sz="28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B98DE406-D8D6-C0FC-6AB7-1FC5BECB17F5}"/>
              </a:ext>
            </a:extLst>
          </p:cNvPr>
          <p:cNvSpPr>
            <a:spLocks noGrp="1"/>
          </p:cNvSpPr>
          <p:nvPr>
            <p:ph type="ftr" sz="quarter" idx="3"/>
          </p:nvPr>
        </p:nvSpPr>
        <p:spPr>
          <a:xfrm>
            <a:off x="2709453" y="4712096"/>
            <a:ext cx="5805898" cy="365125"/>
          </a:xfrm>
          <a:prstGeom prst="rect">
            <a:avLst/>
          </a:prstGeom>
        </p:spPr>
        <p:txBody>
          <a:bodyPr vert="horz" lIns="0" tIns="45720" rIns="91440" bIns="45720" rtlCol="0" anchor="ctr"/>
          <a:lstStyle>
            <a:lvl1pPr algn="l">
              <a:defRPr sz="1400" b="0">
                <a:solidFill>
                  <a:schemeClr val="tx1"/>
                </a:solidFill>
              </a:defRPr>
            </a:lvl1pPr>
          </a:lstStyle>
          <a:p>
            <a:r>
              <a:rPr lang="en-US"/>
              <a:t>Missouri University of Science and Technology</a:t>
            </a:r>
          </a:p>
        </p:txBody>
      </p:sp>
    </p:spTree>
    <p:extLst>
      <p:ext uri="{BB962C8B-B14F-4D97-AF65-F5344CB8AC3E}">
        <p14:creationId xmlns:p14="http://schemas.microsoft.com/office/powerpoint/2010/main" val="37830036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a:prstGeom prst="rect">
            <a:avLst/>
          </a:prstGeom>
        </p:spPr>
        <p:txBody>
          <a:bodyPr lIns="0" tIns="0" rIns="0" bIns="0" anchor="b"/>
          <a:lstStyle>
            <a:lvl1pPr>
              <a:defRPr sz="2400"/>
            </a:lvl1pPr>
          </a:lstStyle>
          <a:p>
            <a:r>
              <a:rPr lang="en-US"/>
              <a:t>Click to edit Master title style</a:t>
            </a:r>
          </a:p>
        </p:txBody>
      </p:sp>
      <p:sp>
        <p:nvSpPr>
          <p:cNvPr id="4" name="Text Placeholder 3"/>
          <p:cNvSpPr>
            <a:spLocks noGrp="1"/>
          </p:cNvSpPr>
          <p:nvPr>
            <p:ph type="body" sz="half" idx="2"/>
          </p:nvPr>
        </p:nvSpPr>
        <p:spPr>
          <a:xfrm>
            <a:off x="629841" y="1728216"/>
            <a:ext cx="2949178" cy="2673525"/>
          </a:xfrm>
        </p:spPr>
        <p:txBody>
          <a:bodyPr lIns="0" tIns="0" rIns="0" bIns="0"/>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3" name="Picture Placeholder 2"/>
          <p:cNvSpPr>
            <a:spLocks noGrp="1" noChangeAspect="1"/>
          </p:cNvSpPr>
          <p:nvPr>
            <p:ph type="pic" idx="1"/>
          </p:nvPr>
        </p:nvSpPr>
        <p:spPr>
          <a:xfrm>
            <a:off x="3887391" y="342901"/>
            <a:ext cx="4629150" cy="4052888"/>
          </a:xfrm>
        </p:spPr>
        <p:txBody>
          <a:bodyPr lIns="0" tIns="0" rIns="0" bIns="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5" name="Footer Placeholder 4">
            <a:extLst>
              <a:ext uri="{FF2B5EF4-FFF2-40B4-BE49-F238E27FC236}">
                <a16:creationId xmlns:a16="http://schemas.microsoft.com/office/drawing/2014/main" id="{341ADE34-16C2-B9DB-F823-DB04E6BF9F52}"/>
              </a:ext>
            </a:extLst>
          </p:cNvPr>
          <p:cNvSpPr>
            <a:spLocks noGrp="1"/>
          </p:cNvSpPr>
          <p:nvPr>
            <p:ph type="ftr" sz="quarter" idx="3"/>
          </p:nvPr>
        </p:nvSpPr>
        <p:spPr>
          <a:xfrm>
            <a:off x="2709453" y="4712096"/>
            <a:ext cx="5805898" cy="365125"/>
          </a:xfrm>
          <a:prstGeom prst="rect">
            <a:avLst/>
          </a:prstGeom>
        </p:spPr>
        <p:txBody>
          <a:bodyPr vert="horz" lIns="0" tIns="45720" rIns="91440" bIns="45720" rtlCol="0" anchor="ctr"/>
          <a:lstStyle>
            <a:lvl1pPr algn="l">
              <a:defRPr sz="1400" b="0">
                <a:solidFill>
                  <a:schemeClr val="tx1"/>
                </a:solidFill>
              </a:defRPr>
            </a:lvl1pPr>
          </a:lstStyle>
          <a:p>
            <a:r>
              <a:rPr lang="en-US"/>
              <a:t>Missouri University of Science and Technology</a:t>
            </a:r>
          </a:p>
        </p:txBody>
      </p:sp>
    </p:spTree>
    <p:extLst>
      <p:ext uri="{BB962C8B-B14F-4D97-AF65-F5344CB8AC3E}">
        <p14:creationId xmlns:p14="http://schemas.microsoft.com/office/powerpoint/2010/main" val="1727417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3_Title Slide">
    <p:bg>
      <p:bgRef idx="1001">
        <a:schemeClr val="bg2"/>
      </p:bgRef>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2D64B995-F262-6651-8C7D-FEB26E459981}"/>
              </a:ext>
            </a:extLst>
          </p:cNvPr>
          <p:cNvSpPr>
            <a:spLocks noGrp="1"/>
          </p:cNvSpPr>
          <p:nvPr>
            <p:ph type="title"/>
          </p:nvPr>
        </p:nvSpPr>
        <p:spPr>
          <a:xfrm>
            <a:off x="390261" y="1965960"/>
            <a:ext cx="8118003" cy="1307592"/>
          </a:xfrm>
        </p:spPr>
        <p:txBody>
          <a:bodyPr lIns="0" tIns="0" rIns="0" bIns="0" anchor="t" anchorCtr="0">
            <a:noAutofit/>
          </a:bodyPr>
          <a:lstStyle/>
          <a:p>
            <a:r>
              <a:rPr lang="en-US"/>
              <a:t>Click to edit Master title style</a:t>
            </a:r>
          </a:p>
        </p:txBody>
      </p:sp>
      <p:sp>
        <p:nvSpPr>
          <p:cNvPr id="7" name="Subtitle 2">
            <a:extLst>
              <a:ext uri="{FF2B5EF4-FFF2-40B4-BE49-F238E27FC236}">
                <a16:creationId xmlns:a16="http://schemas.microsoft.com/office/drawing/2014/main" id="{5A14752E-5A00-221F-756F-F421ABA6178E}"/>
              </a:ext>
            </a:extLst>
          </p:cNvPr>
          <p:cNvSpPr>
            <a:spLocks noGrp="1"/>
          </p:cNvSpPr>
          <p:nvPr>
            <p:ph type="subTitle" idx="1"/>
          </p:nvPr>
        </p:nvSpPr>
        <p:spPr>
          <a:xfrm>
            <a:off x="393192" y="3682657"/>
            <a:ext cx="8119872" cy="495309"/>
          </a:xfrm>
        </p:spPr>
        <p:txBody>
          <a:bodyPr lIns="0" tIns="0" rIns="0" bIns="0">
            <a:noAutofit/>
          </a:bodyPr>
          <a:lstStyle>
            <a:lvl1pPr marL="0" indent="0" algn="l">
              <a:spcBef>
                <a:spcPts val="300"/>
              </a:spcBef>
              <a:spcAft>
                <a:spcPts val="300"/>
              </a:spcAft>
              <a:buNone/>
              <a:defRPr sz="2400">
                <a:solidFill>
                  <a:schemeClr val="tx1"/>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2" name="Text Placeholder 15">
            <a:extLst>
              <a:ext uri="{FF2B5EF4-FFF2-40B4-BE49-F238E27FC236}">
                <a16:creationId xmlns:a16="http://schemas.microsoft.com/office/drawing/2014/main" id="{35ACDA79-C666-8065-B24A-DE973641706D}"/>
              </a:ext>
            </a:extLst>
          </p:cNvPr>
          <p:cNvSpPr>
            <a:spLocks noGrp="1"/>
          </p:cNvSpPr>
          <p:nvPr>
            <p:ph type="body" sz="quarter" idx="10" hasCustomPrompt="1"/>
          </p:nvPr>
        </p:nvSpPr>
        <p:spPr>
          <a:xfrm>
            <a:off x="390263" y="4331798"/>
            <a:ext cx="8118003" cy="280480"/>
          </a:xfrm>
        </p:spPr>
        <p:txBody>
          <a:bodyPr lIns="0" tIns="0" rIns="0" bIns="0" anchor="ctr" anchorCtr="0">
            <a:noAutofit/>
          </a:bodyPr>
          <a:lstStyle>
            <a:lvl1pPr marL="0" indent="0">
              <a:buNone/>
              <a:defRPr sz="2000">
                <a:solidFill>
                  <a:schemeClr val="tx1"/>
                </a:solidFill>
                <a:latin typeface="Tisa Offc Serif Pro" panose="02010504030101020102" pitchFamily="2" charset="0"/>
                <a:ea typeface="Roboto" panose="020000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Month XX, 20XX</a:t>
            </a:r>
          </a:p>
        </p:txBody>
      </p:sp>
      <p:pic>
        <p:nvPicPr>
          <p:cNvPr id="6" name="Graphic 5" descr="Missouri S&amp;T Primary Logo">
            <a:extLst>
              <a:ext uri="{FF2B5EF4-FFF2-40B4-BE49-F238E27FC236}">
                <a16:creationId xmlns:a16="http://schemas.microsoft.com/office/drawing/2014/main" id="{54F85587-C7DE-3838-BA53-65D8482AE098}"/>
              </a:ext>
            </a:extLst>
          </p:cNvPr>
          <p:cNvPicPr>
            <a:picLocks noGrp="1" noRo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rcRect/>
          <a:stretch/>
        </p:blipFill>
        <p:spPr>
          <a:xfrm>
            <a:off x="7774590" y="1"/>
            <a:ext cx="735544" cy="735544"/>
          </a:xfrm>
          <a:prstGeom prst="rect">
            <a:avLst/>
          </a:prstGeom>
        </p:spPr>
      </p:pic>
      <p:grpSp>
        <p:nvGrpSpPr>
          <p:cNvPr id="2" name="Group 1">
            <a:extLst>
              <a:ext uri="{FF2B5EF4-FFF2-40B4-BE49-F238E27FC236}">
                <a16:creationId xmlns:a16="http://schemas.microsoft.com/office/drawing/2014/main" id="{CD41668A-81C7-9BF2-9EC1-6D7C31672DFA}"/>
              </a:ext>
              <a:ext uri="{C183D7F6-B498-43B3-948B-1728B52AA6E4}">
                <adec:decorative xmlns:adec="http://schemas.microsoft.com/office/drawing/2017/decorative" val="1"/>
              </a:ext>
            </a:extLst>
          </p:cNvPr>
          <p:cNvGrpSpPr>
            <a:grpSpLocks/>
          </p:cNvGrpSpPr>
          <p:nvPr userDrawn="1"/>
        </p:nvGrpSpPr>
        <p:grpSpPr>
          <a:xfrm rot="16200000">
            <a:off x="506467" y="594478"/>
            <a:ext cx="335280" cy="567690"/>
            <a:chOff x="697976" y="480133"/>
            <a:chExt cx="335280" cy="567690"/>
          </a:xfrm>
        </p:grpSpPr>
        <p:sp>
          <p:nvSpPr>
            <p:cNvPr id="3" name="Freeform 2">
              <a:extLst>
                <a:ext uri="{FF2B5EF4-FFF2-40B4-BE49-F238E27FC236}">
                  <a16:creationId xmlns:a16="http://schemas.microsoft.com/office/drawing/2014/main" id="{1A703ECD-8141-7279-5536-24C191D7CC9B}"/>
                </a:ext>
                <a:ext uri="{C183D7F6-B498-43B3-948B-1728B52AA6E4}">
                  <adec:decorative xmlns:adec="http://schemas.microsoft.com/office/drawing/2017/decorative" val="1"/>
                </a:ext>
              </a:extLst>
            </p:cNvPr>
            <p:cNvSpPr>
              <a:spLocks/>
            </p:cNvSpPr>
            <p:nvPr/>
          </p:nvSpPr>
          <p:spPr>
            <a:xfrm>
              <a:off x="784653" y="566811"/>
              <a:ext cx="161925" cy="161925"/>
            </a:xfrm>
            <a:custGeom>
              <a:avLst/>
              <a:gdLst>
                <a:gd name="connsiteX0" fmla="*/ 0 w 161925"/>
                <a:gd name="connsiteY0" fmla="*/ 0 h 161925"/>
                <a:gd name="connsiteX1" fmla="*/ 161925 w 161925"/>
                <a:gd name="connsiteY1" fmla="*/ 0 h 161925"/>
                <a:gd name="connsiteX2" fmla="*/ 161925 w 161925"/>
                <a:gd name="connsiteY2" fmla="*/ 161925 h 161925"/>
                <a:gd name="connsiteX3" fmla="*/ 0 w 161925"/>
                <a:gd name="connsiteY3" fmla="*/ 161925 h 161925"/>
              </a:gdLst>
              <a:ahLst/>
              <a:cxnLst>
                <a:cxn ang="0">
                  <a:pos x="connsiteX0" y="connsiteY0"/>
                </a:cxn>
                <a:cxn ang="0">
                  <a:pos x="connsiteX1" y="connsiteY1"/>
                </a:cxn>
                <a:cxn ang="0">
                  <a:pos x="connsiteX2" y="connsiteY2"/>
                </a:cxn>
                <a:cxn ang="0">
                  <a:pos x="connsiteX3" y="connsiteY3"/>
                </a:cxn>
              </a:cxnLst>
              <a:rect l="l" t="t" r="r" b="b"/>
              <a:pathLst>
                <a:path w="161925" h="161925">
                  <a:moveTo>
                    <a:pt x="0" y="0"/>
                  </a:moveTo>
                  <a:lnTo>
                    <a:pt x="161925" y="0"/>
                  </a:lnTo>
                  <a:lnTo>
                    <a:pt x="161925" y="161925"/>
                  </a:lnTo>
                  <a:lnTo>
                    <a:pt x="0" y="161925"/>
                  </a:lnTo>
                  <a:close/>
                </a:path>
              </a:pathLst>
            </a:custGeom>
            <a:noFill/>
            <a:ln w="15604" cap="flat">
              <a:solidFill>
                <a:schemeClr val="accent6"/>
              </a:solidFill>
              <a:prstDash val="solid"/>
              <a:miter/>
            </a:ln>
          </p:spPr>
          <p:txBody>
            <a:bodyPr rtlCol="0" anchor="ctr"/>
            <a:lstStyle/>
            <a:p>
              <a:endParaRPr lang="en-US"/>
            </a:p>
          </p:txBody>
        </p:sp>
        <p:sp>
          <p:nvSpPr>
            <p:cNvPr id="4" name="Freeform 3">
              <a:extLst>
                <a:ext uri="{FF2B5EF4-FFF2-40B4-BE49-F238E27FC236}">
                  <a16:creationId xmlns:a16="http://schemas.microsoft.com/office/drawing/2014/main" id="{18D9AECC-E13D-07AC-EA52-38C26808E887}"/>
                </a:ext>
                <a:ext uri="{C183D7F6-B498-43B3-948B-1728B52AA6E4}">
                  <adec:decorative xmlns:adec="http://schemas.microsoft.com/office/drawing/2017/decorative" val="1"/>
                </a:ext>
              </a:extLst>
            </p:cNvPr>
            <p:cNvSpPr>
              <a:spLocks/>
            </p:cNvSpPr>
            <p:nvPr/>
          </p:nvSpPr>
          <p:spPr>
            <a:xfrm>
              <a:off x="697976" y="480133"/>
              <a:ext cx="335280" cy="567690"/>
            </a:xfrm>
            <a:custGeom>
              <a:avLst/>
              <a:gdLst>
                <a:gd name="connsiteX0" fmla="*/ 335280 w 335280"/>
                <a:gd name="connsiteY0" fmla="*/ 338138 h 567690"/>
                <a:gd name="connsiteX1" fmla="*/ 335280 w 335280"/>
                <a:gd name="connsiteY1" fmla="*/ 0 h 567690"/>
                <a:gd name="connsiteX2" fmla="*/ 0 w 335280"/>
                <a:gd name="connsiteY2" fmla="*/ 0 h 567690"/>
                <a:gd name="connsiteX3" fmla="*/ 0 w 335280"/>
                <a:gd name="connsiteY3" fmla="*/ 338138 h 567690"/>
                <a:gd name="connsiteX4" fmla="*/ 167640 w 335280"/>
                <a:gd name="connsiteY4" fmla="*/ 567690 h 567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 h="567690">
                  <a:moveTo>
                    <a:pt x="335280" y="338138"/>
                  </a:moveTo>
                  <a:lnTo>
                    <a:pt x="335280" y="0"/>
                  </a:lnTo>
                  <a:lnTo>
                    <a:pt x="0" y="0"/>
                  </a:lnTo>
                  <a:lnTo>
                    <a:pt x="0" y="338138"/>
                  </a:lnTo>
                  <a:lnTo>
                    <a:pt x="167640" y="567690"/>
                  </a:lnTo>
                  <a:close/>
                </a:path>
              </a:pathLst>
            </a:custGeom>
            <a:noFill/>
            <a:ln w="15604" cap="flat">
              <a:solidFill>
                <a:schemeClr val="accent6"/>
              </a:solidFill>
              <a:prstDash val="solid"/>
              <a:miter/>
            </a:ln>
          </p:spPr>
          <p:txBody>
            <a:bodyPr rtlCol="0" anchor="ctr"/>
            <a:lstStyle/>
            <a:p>
              <a:endParaRPr lang="en-US"/>
            </a:p>
          </p:txBody>
        </p:sp>
      </p:grpSp>
      <p:sp>
        <p:nvSpPr>
          <p:cNvPr id="5" name="Footer Placeholder 4">
            <a:extLst>
              <a:ext uri="{FF2B5EF4-FFF2-40B4-BE49-F238E27FC236}">
                <a16:creationId xmlns:a16="http://schemas.microsoft.com/office/drawing/2014/main" id="{6EDF3D18-678E-A693-7563-851F943B3A04}"/>
              </a:ext>
            </a:extLst>
          </p:cNvPr>
          <p:cNvSpPr>
            <a:spLocks noGrp="1" noChangeAspect="1"/>
          </p:cNvSpPr>
          <p:nvPr>
            <p:ph type="ftr" sz="quarter" idx="3"/>
          </p:nvPr>
        </p:nvSpPr>
        <p:spPr>
          <a:xfrm>
            <a:off x="390262" y="1213188"/>
            <a:ext cx="8119872" cy="365125"/>
          </a:xfrm>
          <a:prstGeom prst="rect">
            <a:avLst/>
          </a:prstGeom>
        </p:spPr>
        <p:txBody>
          <a:bodyPr vert="horz" lIns="0" tIns="0" rIns="0" bIns="0" rtlCol="0" anchor="ctr" anchorCtr="0"/>
          <a:lstStyle>
            <a:lvl1pPr algn="l">
              <a:defRPr sz="1400" b="0">
                <a:solidFill>
                  <a:schemeClr val="tx1"/>
                </a:solidFill>
                <a:latin typeface="Tisa Offc Serif Pro" panose="02010504030101020102" pitchFamily="2" charset="0"/>
              </a:defRPr>
            </a:lvl1pPr>
          </a:lstStyle>
          <a:p>
            <a:r>
              <a:rPr lang="en-US"/>
              <a:t>Missouri University of Science and Technology</a:t>
            </a:r>
          </a:p>
        </p:txBody>
      </p:sp>
    </p:spTree>
    <p:extLst>
      <p:ext uri="{BB962C8B-B14F-4D97-AF65-F5344CB8AC3E}">
        <p14:creationId xmlns:p14="http://schemas.microsoft.com/office/powerpoint/2010/main" val="643213043"/>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718048"/>
          </a:xfrm>
          <a:prstGeom prst="rect">
            <a:avLst/>
          </a:prstGeom>
        </p:spPr>
        <p:txBody>
          <a:bodyPr lIns="0" tIns="0" rIns="0" bIns="0"/>
          <a:lstStyle/>
          <a:p>
            <a:r>
              <a:rPr lang="en-US"/>
              <a:t>Click to edit Master title style</a:t>
            </a:r>
          </a:p>
        </p:txBody>
      </p:sp>
      <p:sp>
        <p:nvSpPr>
          <p:cNvPr id="3" name="Vertical Text Placeholder 2"/>
          <p:cNvSpPr>
            <a:spLocks noGrp="1"/>
          </p:cNvSpPr>
          <p:nvPr>
            <p:ph type="body" orient="vert" idx="1"/>
          </p:nvPr>
        </p:nvSpPr>
        <p:spPr>
          <a:xfrm>
            <a:off x="628650" y="1227331"/>
            <a:ext cx="7886700" cy="3350889"/>
          </a:xfrm>
        </p:spPr>
        <p:txBody>
          <a:bodyPr vert="eaVert" lIns="0" tIns="0" rIns="0" bIns="0"/>
          <a:lstStyle>
            <a:lvl2pPr marL="274320" indent="-274320">
              <a:buFont typeface="System Font Regular"/>
              <a:buChar char="▼"/>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4">
            <a:extLst>
              <a:ext uri="{FF2B5EF4-FFF2-40B4-BE49-F238E27FC236}">
                <a16:creationId xmlns:a16="http://schemas.microsoft.com/office/drawing/2014/main" id="{A45DE5C7-4600-0321-CDD7-B19365772895}"/>
              </a:ext>
            </a:extLst>
          </p:cNvPr>
          <p:cNvSpPr>
            <a:spLocks noGrp="1"/>
          </p:cNvSpPr>
          <p:nvPr>
            <p:ph type="ftr" sz="quarter" idx="3"/>
          </p:nvPr>
        </p:nvSpPr>
        <p:spPr>
          <a:xfrm>
            <a:off x="2709453" y="4712096"/>
            <a:ext cx="5805898" cy="365125"/>
          </a:xfrm>
          <a:prstGeom prst="rect">
            <a:avLst/>
          </a:prstGeom>
        </p:spPr>
        <p:txBody>
          <a:bodyPr vert="horz" lIns="0" tIns="45720" rIns="91440" bIns="45720" rtlCol="0" anchor="ctr"/>
          <a:lstStyle>
            <a:lvl1pPr algn="l">
              <a:defRPr sz="1400" b="0">
                <a:solidFill>
                  <a:schemeClr val="tx1"/>
                </a:solidFill>
              </a:defRPr>
            </a:lvl1pPr>
          </a:lstStyle>
          <a:p>
            <a:r>
              <a:rPr lang="en-US"/>
              <a:t>Missouri University of Science and Technology</a:t>
            </a:r>
          </a:p>
        </p:txBody>
      </p:sp>
    </p:spTree>
    <p:extLst>
      <p:ext uri="{BB962C8B-B14F-4D97-AF65-F5344CB8AC3E}">
        <p14:creationId xmlns:p14="http://schemas.microsoft.com/office/powerpoint/2010/main" val="30295270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a:prstGeom prst="rect">
            <a:avLst/>
          </a:prstGeom>
        </p:spPr>
        <p:txBody>
          <a:bodyPr vert="eaVert" lIns="0" tIns="0" rIns="0" bIns="0"/>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lIns="0" tIns="0" rIns="0" bIns="0"/>
          <a:lstStyle>
            <a:lvl2pPr marL="274320" indent="-274320">
              <a:buFont typeface="System Font Regular"/>
              <a:buChar char="▼"/>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4">
            <a:extLst>
              <a:ext uri="{FF2B5EF4-FFF2-40B4-BE49-F238E27FC236}">
                <a16:creationId xmlns:a16="http://schemas.microsoft.com/office/drawing/2014/main" id="{0637956F-B19B-91A8-02A3-00B7F6E467A2}"/>
              </a:ext>
            </a:extLst>
          </p:cNvPr>
          <p:cNvSpPr>
            <a:spLocks noGrp="1"/>
          </p:cNvSpPr>
          <p:nvPr>
            <p:ph type="ftr" sz="quarter" idx="3"/>
          </p:nvPr>
        </p:nvSpPr>
        <p:spPr>
          <a:xfrm>
            <a:off x="2709453" y="4712096"/>
            <a:ext cx="5805898" cy="365125"/>
          </a:xfrm>
          <a:prstGeom prst="rect">
            <a:avLst/>
          </a:prstGeom>
        </p:spPr>
        <p:txBody>
          <a:bodyPr vert="horz" lIns="0" tIns="45720" rIns="91440" bIns="45720" rtlCol="0" anchor="ctr"/>
          <a:lstStyle>
            <a:lvl1pPr algn="l">
              <a:defRPr sz="1400" b="0">
                <a:solidFill>
                  <a:schemeClr val="tx1"/>
                </a:solidFill>
              </a:defRPr>
            </a:lvl1pPr>
          </a:lstStyle>
          <a:p>
            <a:r>
              <a:rPr lang="en-US"/>
              <a:t>Missouri University of Science and Technology</a:t>
            </a:r>
          </a:p>
        </p:txBody>
      </p:sp>
    </p:spTree>
    <p:extLst>
      <p:ext uri="{BB962C8B-B14F-4D97-AF65-F5344CB8AC3E}">
        <p14:creationId xmlns:p14="http://schemas.microsoft.com/office/powerpoint/2010/main" val="14782111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Header + Subheader +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CAC13C5-48F2-B234-A77F-248F81E855FE}"/>
              </a:ext>
            </a:extLst>
          </p:cNvPr>
          <p:cNvSpPr/>
          <p:nvPr userDrawn="1"/>
        </p:nvSpPr>
        <p:spPr>
          <a:xfrm>
            <a:off x="-37706" y="4684326"/>
            <a:ext cx="9181706" cy="468489"/>
          </a:xfrm>
          <a:prstGeom prst="rect">
            <a:avLst/>
          </a:prstGeom>
          <a:solidFill>
            <a:srgbClr val="1547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pic>
        <p:nvPicPr>
          <p:cNvPr id="10" name="Picture 9" descr="A black and grey logo&#10;&#10;Description automatically generated">
            <a:extLst>
              <a:ext uri="{FF2B5EF4-FFF2-40B4-BE49-F238E27FC236}">
                <a16:creationId xmlns:a16="http://schemas.microsoft.com/office/drawing/2014/main" id="{DA443F3B-5B15-5E85-C16E-921665EBCC3E}"/>
              </a:ext>
            </a:extLst>
          </p:cNvPr>
          <p:cNvPicPr>
            <a:picLocks noChangeAspect="1"/>
          </p:cNvPicPr>
          <p:nvPr userDrawn="1"/>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100000" contrast="100000"/>
                    </a14:imgEffect>
                  </a14:imgLayer>
                </a14:imgProps>
              </a:ext>
            </a:extLst>
          </a:blip>
          <a:srcRect l="-6966" t="-7961" r="-7751" b="-2466"/>
          <a:stretch/>
        </p:blipFill>
        <p:spPr>
          <a:xfrm>
            <a:off x="510790" y="4304646"/>
            <a:ext cx="902969" cy="848169"/>
          </a:xfrm>
          <a:prstGeom prst="rect">
            <a:avLst/>
          </a:prstGeom>
          <a:solidFill>
            <a:srgbClr val="BFD730"/>
          </a:solidFill>
        </p:spPr>
      </p:pic>
      <p:sp>
        <p:nvSpPr>
          <p:cNvPr id="4" name="Text Placeholder 9"/>
          <p:cNvSpPr>
            <a:spLocks noGrp="1"/>
          </p:cNvSpPr>
          <p:nvPr>
            <p:ph type="body" sz="quarter" idx="11" hasCustomPrompt="1"/>
          </p:nvPr>
        </p:nvSpPr>
        <p:spPr>
          <a:xfrm>
            <a:off x="510790" y="2689750"/>
            <a:ext cx="8197114" cy="2005343"/>
          </a:xfrm>
          <a:prstGeom prst="rect">
            <a:avLst/>
          </a:prstGeom>
        </p:spPr>
        <p:txBody>
          <a:bodyPr/>
          <a:lstStyle>
            <a:lvl1pPr marL="257175" indent="-257175">
              <a:buFont typeface="Lucida Grande"/>
              <a:buChar char="&gt;"/>
              <a:defRPr sz="1800" b="0" i="0" baseline="0">
                <a:solidFill>
                  <a:srgbClr val="509E2F"/>
                </a:solidFill>
                <a:latin typeface="Orgon Slab ExtraLight"/>
                <a:cs typeface="Orgon Slab ExtraLight"/>
              </a:defRPr>
            </a:lvl1pPr>
            <a:lvl2pPr>
              <a:defRPr sz="1500" b="0" i="0" baseline="0">
                <a:solidFill>
                  <a:srgbClr val="509E2F"/>
                </a:solidFill>
                <a:latin typeface="Orgon Slab ExtraLight"/>
                <a:cs typeface="Orgon Slab ExtraLight"/>
              </a:defRPr>
            </a:lvl2pPr>
            <a:lvl3pPr marL="857250" indent="-171450">
              <a:buSzPct val="100000"/>
              <a:buFont typeface="Lucida Grande"/>
              <a:buChar char="&gt;"/>
              <a:defRPr sz="1350" b="0" i="0" baseline="0">
                <a:solidFill>
                  <a:srgbClr val="509E2F"/>
                </a:solidFill>
                <a:latin typeface="Orgon Slab ExtraLight"/>
                <a:cs typeface="Orgon Slab ExtraLight"/>
              </a:defRPr>
            </a:lvl3pPr>
            <a:lvl4pPr>
              <a:defRPr sz="1200" b="0" i="0" baseline="0">
                <a:solidFill>
                  <a:srgbClr val="509E2F"/>
                </a:solidFill>
                <a:latin typeface="Orgon Slab ExtraLight"/>
                <a:cs typeface="Orgon Slab ExtraLight"/>
              </a:defRPr>
            </a:lvl4pPr>
            <a:lvl5pPr marL="1543050" indent="-171450">
              <a:buFont typeface="Lucida Grande"/>
              <a:buChar char="&gt;"/>
              <a:defRPr sz="1050" b="0" i="0" baseline="0">
                <a:solidFill>
                  <a:srgbClr val="509E2F"/>
                </a:solidFill>
                <a:latin typeface="Orgon Slab ExtraLight"/>
                <a:cs typeface="Orgon Slab ExtraLight"/>
              </a:defRPr>
            </a:lvl5pPr>
          </a:lstStyle>
          <a:p>
            <a:pPr lvl="0"/>
            <a:r>
              <a:rPr lang="en-US" dirty="0"/>
              <a:t>Content here (</a:t>
            </a:r>
            <a:r>
              <a:rPr lang="en-US" dirty="0" err="1"/>
              <a:t>Orgon</a:t>
            </a:r>
            <a:r>
              <a:rPr lang="en-US" dirty="0"/>
              <a:t> Slab </a:t>
            </a:r>
            <a:r>
              <a:rPr lang="en-US" dirty="0" err="1"/>
              <a:t>ExtraLight</a:t>
            </a:r>
            <a:r>
              <a:rPr lang="en-US" dirty="0"/>
              <a:t>, 24 pt.)</a:t>
            </a:r>
          </a:p>
          <a:p>
            <a:pPr lvl="1"/>
            <a:r>
              <a:rPr lang="en-US" dirty="0"/>
              <a:t>Second level (</a:t>
            </a:r>
            <a:r>
              <a:rPr lang="en-US" dirty="0" err="1"/>
              <a:t>Orgon</a:t>
            </a:r>
            <a:r>
              <a:rPr lang="en-US" dirty="0"/>
              <a:t> Slab </a:t>
            </a:r>
            <a:r>
              <a:rPr lang="en-US" dirty="0" err="1"/>
              <a:t>ExtraLight</a:t>
            </a:r>
            <a:r>
              <a:rPr lang="en-US" dirty="0"/>
              <a:t>, 20)</a:t>
            </a:r>
          </a:p>
          <a:p>
            <a:pPr lvl="2"/>
            <a:r>
              <a:rPr lang="en-US" dirty="0"/>
              <a:t>Third level (</a:t>
            </a:r>
            <a:r>
              <a:rPr lang="en-US" dirty="0" err="1"/>
              <a:t>Orgon</a:t>
            </a:r>
            <a:r>
              <a:rPr lang="en-US" dirty="0"/>
              <a:t> Slab </a:t>
            </a:r>
            <a:r>
              <a:rPr lang="en-US" dirty="0" err="1"/>
              <a:t>ExtraLight</a:t>
            </a:r>
            <a:r>
              <a:rPr lang="en-US" dirty="0"/>
              <a:t>, 18)</a:t>
            </a:r>
          </a:p>
          <a:p>
            <a:pPr lvl="3"/>
            <a:r>
              <a:rPr lang="en-US" dirty="0"/>
              <a:t>Fourth level (</a:t>
            </a:r>
            <a:r>
              <a:rPr lang="en-US" dirty="0" err="1"/>
              <a:t>Orgon</a:t>
            </a:r>
            <a:r>
              <a:rPr lang="en-US" dirty="0"/>
              <a:t> Slab </a:t>
            </a:r>
            <a:r>
              <a:rPr lang="en-US" dirty="0" err="1"/>
              <a:t>ExtraLight</a:t>
            </a:r>
            <a:r>
              <a:rPr lang="en-US" dirty="0"/>
              <a:t>, 16)</a:t>
            </a:r>
          </a:p>
          <a:p>
            <a:pPr lvl="4"/>
            <a:r>
              <a:rPr lang="en-US" dirty="0"/>
              <a:t>Fifth level (</a:t>
            </a:r>
            <a:r>
              <a:rPr lang="en-US" dirty="0" err="1"/>
              <a:t>Orgon</a:t>
            </a:r>
            <a:r>
              <a:rPr lang="en-US" dirty="0"/>
              <a:t> Slab </a:t>
            </a:r>
            <a:r>
              <a:rPr lang="en-US" dirty="0" err="1"/>
              <a:t>ExtraLight</a:t>
            </a:r>
            <a:r>
              <a:rPr lang="en-US" dirty="0"/>
              <a:t>, 14)</a:t>
            </a:r>
          </a:p>
        </p:txBody>
      </p:sp>
      <p:sp>
        <p:nvSpPr>
          <p:cNvPr id="6" name="Text Placeholder 5"/>
          <p:cNvSpPr>
            <a:spLocks noGrp="1"/>
          </p:cNvSpPr>
          <p:nvPr>
            <p:ph type="body" sz="quarter" idx="12" hasCustomPrompt="1"/>
          </p:nvPr>
        </p:nvSpPr>
        <p:spPr>
          <a:xfrm>
            <a:off x="510790" y="2247571"/>
            <a:ext cx="8184662" cy="308378"/>
          </a:xfrm>
          <a:prstGeom prst="rect">
            <a:avLst/>
          </a:prstGeom>
        </p:spPr>
        <p:txBody>
          <a:bodyPr>
            <a:noAutofit/>
          </a:bodyPr>
          <a:lstStyle>
            <a:lvl1pPr marL="0" indent="0">
              <a:lnSpc>
                <a:spcPct val="90000"/>
              </a:lnSpc>
              <a:buNone/>
              <a:defRPr sz="1800" b="0" i="0" baseline="0">
                <a:solidFill>
                  <a:srgbClr val="509E2F"/>
                </a:solidFill>
                <a:latin typeface="Orgon Slab Light"/>
                <a:cs typeface="Orgon Slab Light"/>
              </a:defRPr>
            </a:lvl1pPr>
            <a:lvl2pPr marL="342900" indent="0">
              <a:buNone/>
              <a:defRPr b="0" i="0">
                <a:solidFill>
                  <a:srgbClr val="E8D3A2"/>
                </a:solidFill>
                <a:latin typeface="Encode Sans Normal Black"/>
                <a:cs typeface="Encode Sans Normal Black"/>
              </a:defRPr>
            </a:lvl2pPr>
            <a:lvl3pPr marL="685800" indent="0">
              <a:buNone/>
              <a:defRPr b="0" i="0">
                <a:solidFill>
                  <a:srgbClr val="E8D3A2"/>
                </a:solidFill>
                <a:latin typeface="Encode Sans Normal Black"/>
                <a:cs typeface="Encode Sans Normal Black"/>
              </a:defRPr>
            </a:lvl3pPr>
            <a:lvl4pPr marL="1028700" indent="0">
              <a:buNone/>
              <a:defRPr b="0" i="0">
                <a:solidFill>
                  <a:srgbClr val="E8D3A2"/>
                </a:solidFill>
                <a:latin typeface="Encode Sans Normal Black"/>
                <a:cs typeface="Encode Sans Normal Black"/>
              </a:defRPr>
            </a:lvl4pPr>
            <a:lvl5pPr marL="1371600" indent="0">
              <a:buNone/>
              <a:defRPr b="0" i="0">
                <a:solidFill>
                  <a:srgbClr val="E8D3A2"/>
                </a:solidFill>
                <a:latin typeface="Encode Sans Normal Black"/>
                <a:cs typeface="Encode Sans Normal Black"/>
              </a:defRPr>
            </a:lvl5pPr>
          </a:lstStyle>
          <a:p>
            <a:pPr lvl="0"/>
            <a:r>
              <a:rPr lang="en-US" dirty="0"/>
              <a:t>SUB-HEADER HERE (ORGON SLAB LIGHT, 24 PT.)</a:t>
            </a:r>
          </a:p>
        </p:txBody>
      </p:sp>
      <p:sp>
        <p:nvSpPr>
          <p:cNvPr id="7" name="Text Placeholder 5"/>
          <p:cNvSpPr>
            <a:spLocks noGrp="1"/>
          </p:cNvSpPr>
          <p:nvPr>
            <p:ph type="body" sz="quarter" idx="13" hasCustomPrompt="1"/>
          </p:nvPr>
        </p:nvSpPr>
        <p:spPr>
          <a:xfrm>
            <a:off x="510790" y="1342502"/>
            <a:ext cx="8184662" cy="743999"/>
          </a:xfrm>
          <a:prstGeom prst="rect">
            <a:avLst/>
          </a:prstGeom>
        </p:spPr>
        <p:txBody>
          <a:bodyPr>
            <a:normAutofit/>
          </a:bodyPr>
          <a:lstStyle>
            <a:lvl1pPr marL="0" indent="0">
              <a:lnSpc>
                <a:spcPct val="90000"/>
              </a:lnSpc>
              <a:buNone/>
              <a:defRPr sz="2250" b="0" i="0" baseline="0">
                <a:solidFill>
                  <a:srgbClr val="509E2F"/>
                </a:solidFill>
                <a:latin typeface="Orgon Slab Medium"/>
                <a:cs typeface="Orgon Slab Medium"/>
              </a:defRPr>
            </a:lvl1pPr>
            <a:lvl2pPr marL="342900" indent="0">
              <a:buNone/>
              <a:defRPr b="0" i="0">
                <a:solidFill>
                  <a:srgbClr val="E8D3A2"/>
                </a:solidFill>
                <a:latin typeface="Encode Sans Normal Black"/>
                <a:cs typeface="Encode Sans Normal Black"/>
              </a:defRPr>
            </a:lvl2pPr>
            <a:lvl3pPr marL="685800" indent="0">
              <a:buNone/>
              <a:defRPr b="0" i="0">
                <a:solidFill>
                  <a:srgbClr val="E8D3A2"/>
                </a:solidFill>
                <a:latin typeface="Encode Sans Normal Black"/>
                <a:cs typeface="Encode Sans Normal Black"/>
              </a:defRPr>
            </a:lvl3pPr>
            <a:lvl4pPr marL="1028700" indent="0">
              <a:buNone/>
              <a:defRPr b="0" i="0">
                <a:solidFill>
                  <a:srgbClr val="E8D3A2"/>
                </a:solidFill>
                <a:latin typeface="Encode Sans Normal Black"/>
                <a:cs typeface="Encode Sans Normal Black"/>
              </a:defRPr>
            </a:lvl4pPr>
            <a:lvl5pPr marL="13716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
        <p:nvSpPr>
          <p:cNvPr id="2" name="Slide Number Placeholder 1"/>
          <p:cNvSpPr>
            <a:spLocks noGrp="1"/>
          </p:cNvSpPr>
          <p:nvPr>
            <p:ph type="sldNum" sz="quarter" idx="14"/>
          </p:nvPr>
        </p:nvSpPr>
        <p:spPr/>
        <p:txBody>
          <a:bodyPr/>
          <a:lstStyle/>
          <a:p>
            <a:fld id="{7E03178D-84EE-4CB8-A279-6A93DE17BCD8}" type="slidenum">
              <a:rPr lang="en-US" smtClean="0"/>
              <a:t>‹#›</a:t>
            </a:fld>
            <a:endParaRPr lang="en-US" dirty="0"/>
          </a:p>
        </p:txBody>
      </p:sp>
      <p:pic>
        <p:nvPicPr>
          <p:cNvPr id="3" name="Picture 2">
            <a:extLst>
              <a:ext uri="{FF2B5EF4-FFF2-40B4-BE49-F238E27FC236}">
                <a16:creationId xmlns:a16="http://schemas.microsoft.com/office/drawing/2014/main" id="{2A58A6EC-965C-F53D-96DD-EEE273F7EC7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10790" y="329787"/>
            <a:ext cx="3161098" cy="816997"/>
          </a:xfrm>
          <a:prstGeom prst="rect">
            <a:avLst/>
          </a:prstGeom>
        </p:spPr>
      </p:pic>
    </p:spTree>
    <p:extLst>
      <p:ext uri="{BB962C8B-B14F-4D97-AF65-F5344CB8AC3E}">
        <p14:creationId xmlns:p14="http://schemas.microsoft.com/office/powerpoint/2010/main" val="21192662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3_Title Slide">
    <p:bg>
      <p:bgRef idx="1001">
        <a:schemeClr val="bg1"/>
      </p:bgRef>
    </p:bg>
    <p:spTree>
      <p:nvGrpSpPr>
        <p:cNvPr id="1" name=""/>
        <p:cNvGrpSpPr/>
        <p:nvPr/>
      </p:nvGrpSpPr>
      <p:grpSpPr>
        <a:xfrm>
          <a:off x="0" y="0"/>
          <a:ext cx="0" cy="0"/>
          <a:chOff x="0" y="0"/>
          <a:chExt cx="0" cy="0"/>
        </a:xfrm>
      </p:grpSpPr>
      <p:sp>
        <p:nvSpPr>
          <p:cNvPr id="17" name="Picture Placeholder 4">
            <a:extLst>
              <a:ext uri="{FF2B5EF4-FFF2-40B4-BE49-F238E27FC236}">
                <a16:creationId xmlns:a16="http://schemas.microsoft.com/office/drawing/2014/main" id="{AF8F79FB-D443-8BDB-010E-9FDE90EFAFE1}"/>
              </a:ext>
            </a:extLst>
          </p:cNvPr>
          <p:cNvSpPr>
            <a:spLocks noGrp="1"/>
          </p:cNvSpPr>
          <p:nvPr>
            <p:ph type="pic" sz="quarter" idx="11"/>
          </p:nvPr>
        </p:nvSpPr>
        <p:spPr>
          <a:xfrm>
            <a:off x="6044813" y="0"/>
            <a:ext cx="3099188" cy="5143500"/>
          </a:xfrm>
          <a:prstGeom prst="rect">
            <a:avLst/>
          </a:prstGeom>
        </p:spPr>
        <p:txBody>
          <a:bodyPr anchor="ctr" anchorCtr="0"/>
          <a:lstStyle>
            <a:lvl1pPr marL="0" indent="0" algn="ctr">
              <a:buNone/>
              <a:defRPr b="0" i="0">
                <a:solidFill>
                  <a:schemeClr val="tx1"/>
                </a:solidFill>
                <a:latin typeface="Arial" panose="020B0604020202020204" pitchFamily="34" charset="0"/>
              </a:defRPr>
            </a:lvl1pPr>
          </a:lstStyle>
          <a:p>
            <a:r>
              <a:rPr lang="en-US"/>
              <a:t>Click icon to add picture</a:t>
            </a:r>
            <a:endParaRPr lang="en-US" dirty="0"/>
          </a:p>
        </p:txBody>
      </p:sp>
      <p:sp>
        <p:nvSpPr>
          <p:cNvPr id="2" name="Title 1"/>
          <p:cNvSpPr>
            <a:spLocks noGrp="1"/>
          </p:cNvSpPr>
          <p:nvPr>
            <p:ph type="ctrTitle"/>
          </p:nvPr>
        </p:nvSpPr>
        <p:spPr>
          <a:xfrm>
            <a:off x="374904" y="1307592"/>
            <a:ext cx="5429162" cy="1790700"/>
          </a:xfrm>
          <a:prstGeom prst="rect">
            <a:avLst/>
          </a:prstGeom>
        </p:spPr>
        <p:txBody>
          <a:bodyPr lIns="0" tIns="0" rIns="0" bIns="0" anchor="b">
            <a:noAutofit/>
          </a:bodyPr>
          <a:lstStyle>
            <a:lvl1pPr algn="l">
              <a:defRPr sz="4400">
                <a:solidFill>
                  <a:schemeClr val="tx2"/>
                </a:solidFill>
              </a:defRPr>
            </a:lvl1pPr>
          </a:lstStyle>
          <a:p>
            <a:r>
              <a:rPr lang="en-US" dirty="0"/>
              <a:t>Click to edit Master title style</a:t>
            </a:r>
          </a:p>
        </p:txBody>
      </p:sp>
      <p:sp>
        <p:nvSpPr>
          <p:cNvPr id="3" name="Subtitle 2"/>
          <p:cNvSpPr>
            <a:spLocks noGrp="1"/>
          </p:cNvSpPr>
          <p:nvPr>
            <p:ph type="subTitle" idx="1"/>
          </p:nvPr>
        </p:nvSpPr>
        <p:spPr>
          <a:xfrm>
            <a:off x="378325" y="3208371"/>
            <a:ext cx="5429163" cy="495309"/>
          </a:xfrm>
        </p:spPr>
        <p:txBody>
          <a:bodyPr lIns="0" tIns="0" rIns="0" bIns="0">
            <a:noAutofit/>
          </a:bodyPr>
          <a:lstStyle>
            <a:lvl1pPr marL="0" indent="0" algn="l">
              <a:spcBef>
                <a:spcPts val="300"/>
              </a:spcBef>
              <a:spcAft>
                <a:spcPts val="300"/>
              </a:spcAft>
              <a:buNone/>
              <a:defRPr sz="2400">
                <a:solidFill>
                  <a:schemeClr val="tx2"/>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6" name="Slide Number Placeholder 5"/>
          <p:cNvSpPr>
            <a:spLocks noGrp="1"/>
          </p:cNvSpPr>
          <p:nvPr>
            <p:ph type="sldNum" sz="quarter" idx="12"/>
          </p:nvPr>
        </p:nvSpPr>
        <p:spPr>
          <a:xfrm>
            <a:off x="3750088" y="4751196"/>
            <a:ext cx="2057400" cy="118872"/>
          </a:xfrm>
        </p:spPr>
        <p:txBody>
          <a:bodyPr lIns="0" tIns="0" rIns="0" bIns="0" anchor="t" anchorCtr="0"/>
          <a:lstStyle>
            <a:lvl1pPr>
              <a:defRPr>
                <a:solidFill>
                  <a:srgbClr val="B2B4B2"/>
                </a:solidFill>
              </a:defRPr>
            </a:lvl1pPr>
          </a:lstStyle>
          <a:p>
            <a:fld id="{1CF77CCB-A837-3E49-BD58-C1431ED74FC9}" type="slidenum">
              <a:rPr lang="en-US" smtClean="0"/>
              <a:pPr/>
              <a:t>‹#›</a:t>
            </a:fld>
            <a:endParaRPr lang="en-US"/>
          </a:p>
        </p:txBody>
      </p:sp>
      <p:sp>
        <p:nvSpPr>
          <p:cNvPr id="5" name="Footer Placeholder 4">
            <a:extLst>
              <a:ext uri="{FF2B5EF4-FFF2-40B4-BE49-F238E27FC236}">
                <a16:creationId xmlns:a16="http://schemas.microsoft.com/office/drawing/2014/main" id="{6EDF3D18-678E-A693-7563-851F943B3A04}"/>
              </a:ext>
            </a:extLst>
          </p:cNvPr>
          <p:cNvSpPr>
            <a:spLocks noGrp="1"/>
          </p:cNvSpPr>
          <p:nvPr>
            <p:ph type="ftr" sz="quarter" idx="3"/>
          </p:nvPr>
        </p:nvSpPr>
        <p:spPr>
          <a:xfrm>
            <a:off x="1403407" y="182960"/>
            <a:ext cx="2705403" cy="365125"/>
          </a:xfrm>
          <a:prstGeom prst="rect">
            <a:avLst/>
          </a:prstGeom>
        </p:spPr>
        <p:txBody>
          <a:bodyPr vert="horz" lIns="0" tIns="0" rIns="0" bIns="0" rtlCol="0" anchor="ctr"/>
          <a:lstStyle>
            <a:lvl1pPr algn="l">
              <a:defRPr sz="1400" b="0">
                <a:solidFill>
                  <a:schemeClr val="tx2"/>
                </a:solidFill>
                <a:latin typeface="Tisa Offc Serif Pro" panose="02010504030101020102" pitchFamily="2" charset="0"/>
              </a:defRPr>
            </a:lvl1pPr>
          </a:lstStyle>
          <a:p>
            <a:r>
              <a:rPr lang="en-US"/>
              <a:t>Missouri University of Science and Technology</a:t>
            </a:r>
            <a:endParaRPr lang="en-US" dirty="0"/>
          </a:p>
        </p:txBody>
      </p:sp>
      <p:sp>
        <p:nvSpPr>
          <p:cNvPr id="14" name="Text Placeholder 15">
            <a:extLst>
              <a:ext uri="{FF2B5EF4-FFF2-40B4-BE49-F238E27FC236}">
                <a16:creationId xmlns:a16="http://schemas.microsoft.com/office/drawing/2014/main" id="{D81B344C-8281-842C-3E19-AF755F2D04E4}"/>
              </a:ext>
            </a:extLst>
          </p:cNvPr>
          <p:cNvSpPr>
            <a:spLocks noGrp="1"/>
          </p:cNvSpPr>
          <p:nvPr>
            <p:ph type="body" sz="quarter" idx="10" hasCustomPrompt="1"/>
          </p:nvPr>
        </p:nvSpPr>
        <p:spPr>
          <a:xfrm>
            <a:off x="372530" y="3981735"/>
            <a:ext cx="5431536" cy="283464"/>
          </a:xfrm>
        </p:spPr>
        <p:txBody>
          <a:bodyPr lIns="0" tIns="0" rIns="0" bIns="0">
            <a:noAutofit/>
          </a:bodyPr>
          <a:lstStyle>
            <a:lvl1pPr marL="0" indent="0">
              <a:buNone/>
              <a:defRPr sz="240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Month XX, 2022</a:t>
            </a:r>
          </a:p>
        </p:txBody>
      </p:sp>
      <p:pic>
        <p:nvPicPr>
          <p:cNvPr id="4" name="Picture 3" descr="A black and grey logo&#10;&#10;Description automatically generated">
            <a:extLst>
              <a:ext uri="{FF2B5EF4-FFF2-40B4-BE49-F238E27FC236}">
                <a16:creationId xmlns:a16="http://schemas.microsoft.com/office/drawing/2014/main" id="{CBE62C4F-C2CC-D8B0-EC18-F13804D97EB2}"/>
              </a:ext>
            </a:extLst>
          </p:cNvPr>
          <p:cNvPicPr>
            <a:picLocks noChangeAspect="1"/>
          </p:cNvPicPr>
          <p:nvPr userDrawn="1"/>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100000" contrast="100000"/>
                    </a14:imgEffect>
                  </a14:imgLayer>
                </a14:imgProps>
              </a:ext>
            </a:extLst>
          </a:blip>
          <a:srcRect l="-6966" t="-7961" r="-7751" b="-2466"/>
          <a:stretch/>
        </p:blipFill>
        <p:spPr>
          <a:xfrm>
            <a:off x="372530" y="4311535"/>
            <a:ext cx="902969" cy="848169"/>
          </a:xfrm>
          <a:prstGeom prst="rect">
            <a:avLst/>
          </a:prstGeom>
          <a:solidFill>
            <a:srgbClr val="BFD730"/>
          </a:solidFill>
        </p:spPr>
      </p:pic>
    </p:spTree>
    <p:extLst>
      <p:ext uri="{BB962C8B-B14F-4D97-AF65-F5344CB8AC3E}">
        <p14:creationId xmlns:p14="http://schemas.microsoft.com/office/powerpoint/2010/main" val="4164313546"/>
      </p:ext>
    </p:extLst>
  </p:cSld>
  <p:clrMapOvr>
    <a:overrideClrMapping bg1="dk1" tx1="lt1" bg2="dk2" tx2="lt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683D4C-A0AD-3EEF-8BE0-C6B2C7F8F0B9}"/>
              </a:ext>
            </a:extLst>
          </p:cNvPr>
          <p:cNvSpPr/>
          <p:nvPr userDrawn="1"/>
        </p:nvSpPr>
        <p:spPr>
          <a:xfrm>
            <a:off x="-37706" y="4684326"/>
            <a:ext cx="9181706"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pic>
        <p:nvPicPr>
          <p:cNvPr id="2" name="Picture 1" descr="A black and grey logo&#10;&#10;Description automatically generated">
            <a:extLst>
              <a:ext uri="{FF2B5EF4-FFF2-40B4-BE49-F238E27FC236}">
                <a16:creationId xmlns:a16="http://schemas.microsoft.com/office/drawing/2014/main" id="{2CEB52C7-1489-3193-DB18-BA40A3CD3CE3}"/>
              </a:ext>
            </a:extLst>
          </p:cNvPr>
          <p:cNvPicPr>
            <a:picLocks noChangeAspect="1"/>
          </p:cNvPicPr>
          <p:nvPr userDrawn="1"/>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100000" contrast="100000"/>
                    </a14:imgEffect>
                  </a14:imgLayer>
                </a14:imgProps>
              </a:ext>
            </a:extLst>
          </a:blip>
          <a:srcRect l="-6966" t="-7961" r="-7751" b="-2466"/>
          <a:stretch/>
        </p:blipFill>
        <p:spPr>
          <a:xfrm>
            <a:off x="372530" y="4304646"/>
            <a:ext cx="902969" cy="848169"/>
          </a:xfrm>
          <a:prstGeom prst="rect">
            <a:avLst/>
          </a:prstGeom>
          <a:solidFill>
            <a:srgbClr val="BFD730"/>
          </a:solidFill>
        </p:spPr>
      </p:pic>
      <p:sp>
        <p:nvSpPr>
          <p:cNvPr id="3" name="Content Placeholder 2"/>
          <p:cNvSpPr>
            <a:spLocks noGrp="1"/>
          </p:cNvSpPr>
          <p:nvPr>
            <p:ph idx="1"/>
          </p:nvPr>
        </p:nvSpPr>
        <p:spPr>
          <a:xfrm>
            <a:off x="393192" y="1316736"/>
            <a:ext cx="2569464" cy="3090672"/>
          </a:xfrm>
        </p:spPr>
        <p:txBody>
          <a:bodyPr lIns="0" tIns="0" rIns="0" bIns="0"/>
          <a:lstStyle>
            <a:lvl2pPr marL="342900" indent="-334963">
              <a:tabLst/>
              <a:defRPr/>
            </a:lvl2pPr>
            <a:lvl3pPr marL="574675" indent="-255588">
              <a:spcAft>
                <a:spcPts val="375"/>
              </a:spcAft>
              <a:tabLst/>
              <a:defRPr/>
            </a:lvl3pPr>
            <a:lvl4pPr marL="749300" indent="-177800">
              <a:tabLst/>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8829892" y="4782557"/>
            <a:ext cx="236889" cy="273844"/>
          </a:xfrm>
        </p:spPr>
        <p:txBody>
          <a:bodyPr/>
          <a:lstStyle>
            <a:lvl1pPr>
              <a:defRPr>
                <a:solidFill>
                  <a:srgbClr val="B2B4B2"/>
                </a:solidFill>
              </a:defRPr>
            </a:lvl1pPr>
          </a:lstStyle>
          <a:p>
            <a:fld id="{1CF77CCB-A837-3E49-BD58-C1431ED74FC9}" type="slidenum">
              <a:rPr lang="en-US" smtClean="0"/>
              <a:pPr/>
              <a:t>‹#›</a:t>
            </a:fld>
            <a:endParaRPr lang="en-US" dirty="0"/>
          </a:p>
        </p:txBody>
      </p:sp>
      <p:sp>
        <p:nvSpPr>
          <p:cNvPr id="4" name="Footer Placeholder 4">
            <a:extLst>
              <a:ext uri="{FF2B5EF4-FFF2-40B4-BE49-F238E27FC236}">
                <a16:creationId xmlns:a16="http://schemas.microsoft.com/office/drawing/2014/main" id="{207AF81B-336B-8FFA-3197-AEB55679B7FA}"/>
              </a:ext>
            </a:extLst>
          </p:cNvPr>
          <p:cNvSpPr>
            <a:spLocks noGrp="1"/>
          </p:cNvSpPr>
          <p:nvPr>
            <p:ph type="ftr" sz="quarter" idx="3"/>
          </p:nvPr>
        </p:nvSpPr>
        <p:spPr>
          <a:xfrm>
            <a:off x="1399032" y="4736007"/>
            <a:ext cx="5805898" cy="365125"/>
          </a:xfrm>
          <a:prstGeom prst="rect">
            <a:avLst/>
          </a:prstGeom>
        </p:spPr>
        <p:txBody>
          <a:bodyPr vert="horz" lIns="91440" tIns="45720" rIns="91440" bIns="45720" rtlCol="0" anchor="ctr"/>
          <a:lstStyle>
            <a:lvl1pPr algn="l">
              <a:defRPr sz="1400" b="0">
                <a:solidFill>
                  <a:schemeClr val="bg2"/>
                </a:solidFill>
                <a:latin typeface="Tisa Offc Serif Pro" panose="02010504030101020102" pitchFamily="2" charset="0"/>
              </a:defRPr>
            </a:lvl1pPr>
          </a:lstStyle>
          <a:p>
            <a:r>
              <a:rPr lang="en-US"/>
              <a:t>Missouri University of Science and Technology</a:t>
            </a:r>
            <a:endParaRPr lang="en-US" dirty="0"/>
          </a:p>
        </p:txBody>
      </p:sp>
      <p:sp>
        <p:nvSpPr>
          <p:cNvPr id="9" name="Content Placeholder 8">
            <a:extLst>
              <a:ext uri="{FF2B5EF4-FFF2-40B4-BE49-F238E27FC236}">
                <a16:creationId xmlns:a16="http://schemas.microsoft.com/office/drawing/2014/main" id="{57E2CA58-DE19-59A4-103F-638C5E1B63AD}"/>
              </a:ext>
            </a:extLst>
          </p:cNvPr>
          <p:cNvSpPr>
            <a:spLocks noGrp="1"/>
          </p:cNvSpPr>
          <p:nvPr>
            <p:ph sz="quarter" idx="13"/>
          </p:nvPr>
        </p:nvSpPr>
        <p:spPr>
          <a:xfrm>
            <a:off x="3236975" y="1316736"/>
            <a:ext cx="5513833" cy="30906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1">
            <a:extLst>
              <a:ext uri="{FF2B5EF4-FFF2-40B4-BE49-F238E27FC236}">
                <a16:creationId xmlns:a16="http://schemas.microsoft.com/office/drawing/2014/main" id="{A0BD691C-66D0-B173-F760-9451CF361D23}"/>
              </a:ext>
            </a:extLst>
          </p:cNvPr>
          <p:cNvSpPr>
            <a:spLocks noGrp="1"/>
          </p:cNvSpPr>
          <p:nvPr>
            <p:ph type="title"/>
          </p:nvPr>
        </p:nvSpPr>
        <p:spPr>
          <a:xfrm>
            <a:off x="393192" y="273844"/>
            <a:ext cx="8357616" cy="399137"/>
          </a:xfrm>
          <a:prstGeom prst="rect">
            <a:avLst/>
          </a:prstGeom>
        </p:spPr>
        <p:txBody>
          <a:bodyPr lIns="0" tIns="0" rIns="0" bIns="0" anchor="t" anchorCtr="0">
            <a:noAutofit/>
          </a:bodyPr>
          <a:lstStyle>
            <a:lvl1pPr>
              <a:defRPr sz="3000" b="1" i="0">
                <a:latin typeface="Franklin Gothic Demi" panose="020B0603020102020204" pitchFamily="34" charset="0"/>
              </a:defRPr>
            </a:lvl1pPr>
          </a:lstStyle>
          <a:p>
            <a:r>
              <a:rPr lang="en-US"/>
              <a:t>Click to edit Master title style</a:t>
            </a:r>
            <a:endParaRPr lang="en-US" dirty="0"/>
          </a:p>
        </p:txBody>
      </p:sp>
      <p:sp>
        <p:nvSpPr>
          <p:cNvPr id="10" name="Subtitle 2">
            <a:extLst>
              <a:ext uri="{FF2B5EF4-FFF2-40B4-BE49-F238E27FC236}">
                <a16:creationId xmlns:a16="http://schemas.microsoft.com/office/drawing/2014/main" id="{3C434ACB-1B16-377E-E954-8395AACCA541}"/>
              </a:ext>
            </a:extLst>
          </p:cNvPr>
          <p:cNvSpPr>
            <a:spLocks noGrp="1"/>
          </p:cNvSpPr>
          <p:nvPr>
            <p:ph type="subTitle" idx="14"/>
          </p:nvPr>
        </p:nvSpPr>
        <p:spPr>
          <a:xfrm>
            <a:off x="393192" y="736882"/>
            <a:ext cx="8357616" cy="306692"/>
          </a:xfrm>
        </p:spPr>
        <p:txBody>
          <a:bodyPr lIns="0" tIns="0" rIns="0" bIns="0">
            <a:noAutofit/>
          </a:bodyPr>
          <a:lstStyle>
            <a:lvl1pPr marL="0" indent="0" algn="l">
              <a:spcBef>
                <a:spcPts val="300"/>
              </a:spcBef>
              <a:spcAft>
                <a:spcPts val="300"/>
              </a:spcAft>
              <a:buNone/>
              <a:defRPr sz="2400" b="0" i="0">
                <a:solidFill>
                  <a:schemeClr val="tx1"/>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261092051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Blank">
    <p:bg>
      <p:bgRef idx="1001">
        <a:schemeClr val="bg1"/>
      </p:bgRef>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617A214-BBBE-5F8E-E6A6-962FEDADEF01}"/>
              </a:ext>
            </a:extLst>
          </p:cNvPr>
          <p:cNvSpPr>
            <a:spLocks noGrp="1"/>
          </p:cNvSpPr>
          <p:nvPr>
            <p:ph type="ctrTitle" hasCustomPrompt="1"/>
          </p:nvPr>
        </p:nvSpPr>
        <p:spPr>
          <a:xfrm>
            <a:off x="723267" y="1991565"/>
            <a:ext cx="4678073" cy="1160369"/>
          </a:xfrm>
          <a:prstGeom prst="rect">
            <a:avLst/>
          </a:prstGeom>
        </p:spPr>
        <p:txBody>
          <a:bodyPr lIns="0" tIns="0" rIns="0" bIns="0" anchor="t" anchorCtr="0">
            <a:noAutofit/>
          </a:bodyPr>
          <a:lstStyle>
            <a:lvl1pPr algn="l">
              <a:defRPr sz="4400" b="1">
                <a:solidFill>
                  <a:schemeClr val="tx2"/>
                </a:solidFill>
                <a:latin typeface="Franklin Gothic Medium" panose="020B0603020102020204" pitchFamily="34" charset="0"/>
                <a:ea typeface="Roboto Black" panose="02000000000000000000" pitchFamily="2" charset="0"/>
                <a:cs typeface="Arial" panose="020B0604020202020204" pitchFamily="34" charset="0"/>
              </a:defRPr>
            </a:lvl1pPr>
          </a:lstStyle>
          <a:p>
            <a:r>
              <a:rPr lang="en-US" dirty="0"/>
              <a:t>Thank you</a:t>
            </a:r>
          </a:p>
        </p:txBody>
      </p:sp>
      <p:sp>
        <p:nvSpPr>
          <p:cNvPr id="6" name="Text Placeholder 13">
            <a:extLst>
              <a:ext uri="{FF2B5EF4-FFF2-40B4-BE49-F238E27FC236}">
                <a16:creationId xmlns:a16="http://schemas.microsoft.com/office/drawing/2014/main" id="{02794CC5-2B5C-E9C0-14EA-8C915CA2C3F2}"/>
              </a:ext>
            </a:extLst>
          </p:cNvPr>
          <p:cNvSpPr>
            <a:spLocks noGrp="1"/>
          </p:cNvSpPr>
          <p:nvPr>
            <p:ph type="body" sz="quarter" idx="13" hasCustomPrompt="1"/>
          </p:nvPr>
        </p:nvSpPr>
        <p:spPr>
          <a:xfrm>
            <a:off x="6122372" y="1684522"/>
            <a:ext cx="2392977" cy="1498329"/>
          </a:xfrm>
        </p:spPr>
        <p:txBody>
          <a:bodyPr vert="horz" anchor="ctr" anchorCtr="0">
            <a:noAutofit/>
          </a:bodyPr>
          <a:lstStyle>
            <a:lvl1pPr marL="0" marR="0" indent="0" algn="l" defTabSz="914400" rtl="0" eaLnBrk="1" fontAlgn="auto" latinLnBrk="0" hangingPunct="1">
              <a:lnSpc>
                <a:spcPct val="100000"/>
              </a:lnSpc>
              <a:spcBef>
                <a:spcPts val="200"/>
              </a:spcBef>
              <a:spcAft>
                <a:spcPts val="0"/>
              </a:spcAft>
              <a:buClrTx/>
              <a:buSzTx/>
              <a:buFont typeface="Arial" panose="020B0604020202020204" pitchFamily="34" charset="0"/>
              <a:buNone/>
              <a:tabLst/>
              <a:defRPr sz="1400" b="0">
                <a:solidFill>
                  <a:schemeClr val="accent6"/>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D. Westenberg</a:t>
            </a:r>
          </a:p>
          <a:p>
            <a:pPr lvl="0"/>
            <a:r>
              <a:rPr lang="en-US" dirty="0"/>
              <a:t>President</a:t>
            </a:r>
          </a:p>
          <a:p>
            <a:pPr lvl="0"/>
            <a:r>
              <a:rPr lang="en-US" dirty="0"/>
              <a:t>Faculty Senate</a:t>
            </a:r>
          </a:p>
          <a:p>
            <a:pPr lvl="0"/>
            <a:r>
              <a:rPr lang="en-US" dirty="0"/>
              <a:t>Email: djwesten@mst.edu</a:t>
            </a:r>
          </a:p>
        </p:txBody>
      </p:sp>
      <p:sp>
        <p:nvSpPr>
          <p:cNvPr id="2" name="Text Placeholder 4">
            <a:extLst>
              <a:ext uri="{FF2B5EF4-FFF2-40B4-BE49-F238E27FC236}">
                <a16:creationId xmlns:a16="http://schemas.microsoft.com/office/drawing/2014/main" id="{0375EC56-830A-EEF8-09F0-0891258C5146}"/>
              </a:ext>
            </a:extLst>
          </p:cNvPr>
          <p:cNvSpPr>
            <a:spLocks noGrp="1"/>
          </p:cNvSpPr>
          <p:nvPr>
            <p:ph type="body" sz="quarter" idx="14" hasCustomPrompt="1"/>
          </p:nvPr>
        </p:nvSpPr>
        <p:spPr>
          <a:xfrm>
            <a:off x="723267" y="3621642"/>
            <a:ext cx="2118082" cy="400110"/>
          </a:xfrm>
          <a:solidFill>
            <a:schemeClr val="accent6"/>
          </a:solidFill>
        </p:spPr>
        <p:txBody>
          <a:bodyPr wrap="square" tIns="91440" rIns="91440" bIns="91440" anchor="ctr" anchorCtr="0">
            <a:spAutoFit/>
          </a:bodyPr>
          <a:lstStyle>
            <a:lvl1pPr algn="ctr">
              <a:buNone/>
              <a:defRPr sz="1400">
                <a:solidFill>
                  <a:schemeClr val="bg1"/>
                </a:solidFill>
                <a:latin typeface="Tisa Offc Serif Pro" panose="02010504030101020102" pitchFamily="2" charset="0"/>
              </a:defRPr>
            </a:lvl1pPr>
          </a:lstStyle>
          <a:p>
            <a:pPr lvl="0"/>
            <a:r>
              <a:rPr lang="en-US" dirty="0"/>
              <a:t>facultysenate.mst.edu</a:t>
            </a:r>
          </a:p>
        </p:txBody>
      </p:sp>
      <p:cxnSp>
        <p:nvCxnSpPr>
          <p:cNvPr id="5" name="Straight Connector 4">
            <a:extLst>
              <a:ext uri="{FF2B5EF4-FFF2-40B4-BE49-F238E27FC236}">
                <a16:creationId xmlns:a16="http://schemas.microsoft.com/office/drawing/2014/main" id="{3C3F07BA-C2B3-98A9-2B50-E82C3807470A}"/>
              </a:ext>
            </a:extLst>
          </p:cNvPr>
          <p:cNvCxnSpPr>
            <a:cxnSpLocks/>
            <a:stCxn id="2" idx="1"/>
          </p:cNvCxnSpPr>
          <p:nvPr userDrawn="1"/>
        </p:nvCxnSpPr>
        <p:spPr>
          <a:xfrm flipH="1">
            <a:off x="-369310" y="3821697"/>
            <a:ext cx="1092577" cy="26"/>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pic>
        <p:nvPicPr>
          <p:cNvPr id="7" name="Picture 6" descr="A black and grey logo&#10;&#10;Description automatically generated">
            <a:extLst>
              <a:ext uri="{FF2B5EF4-FFF2-40B4-BE49-F238E27FC236}">
                <a16:creationId xmlns:a16="http://schemas.microsoft.com/office/drawing/2014/main" id="{724D68AD-E587-06A1-583D-7BF32B39873E}"/>
              </a:ext>
            </a:extLst>
          </p:cNvPr>
          <p:cNvPicPr>
            <a:picLocks noChangeAspect="1"/>
          </p:cNvPicPr>
          <p:nvPr userDrawn="1"/>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100000" contrast="100000"/>
                    </a14:imgEffect>
                  </a14:imgLayer>
                </a14:imgProps>
              </a:ext>
            </a:extLst>
          </a:blip>
          <a:srcRect l="-6966" t="-7961" r="-7751" b="-2466"/>
          <a:stretch/>
        </p:blipFill>
        <p:spPr>
          <a:xfrm>
            <a:off x="723267" y="4304646"/>
            <a:ext cx="902969" cy="848169"/>
          </a:xfrm>
          <a:prstGeom prst="rect">
            <a:avLst/>
          </a:prstGeom>
          <a:solidFill>
            <a:srgbClr val="BFD730"/>
          </a:solidFill>
        </p:spPr>
      </p:pic>
    </p:spTree>
    <p:extLst>
      <p:ext uri="{BB962C8B-B14F-4D97-AF65-F5344CB8AC3E}">
        <p14:creationId xmlns:p14="http://schemas.microsoft.com/office/powerpoint/2010/main" val="4236793060"/>
      </p:ext>
    </p:extLst>
  </p:cSld>
  <p:clrMapOvr>
    <a:overrideClrMapping bg1="dk1" tx1="lt1" bg2="dk2" tx2="lt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BC10F-19A7-B601-353C-E6541763CE9C}"/>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14DEC07D-6E06-CE39-58BD-B036F99DBDF9}"/>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600EA921-AEFE-7BB0-224C-233A4021626E}"/>
              </a:ext>
            </a:extLst>
          </p:cNvPr>
          <p:cNvSpPr>
            <a:spLocks noGrp="1"/>
          </p:cNvSpPr>
          <p:nvPr>
            <p:ph type="dt" sz="half" idx="10"/>
          </p:nvPr>
        </p:nvSpPr>
        <p:spPr/>
        <p:txBody>
          <a:bodyPr/>
          <a:lstStyle/>
          <a:p>
            <a:fld id="{5A3E287A-D125-41F6-8331-4A651756E04C}" type="datetimeFigureOut">
              <a:rPr lang="en-US" smtClean="0"/>
              <a:t>2/17/2026</a:t>
            </a:fld>
            <a:endParaRPr lang="en-US"/>
          </a:p>
        </p:txBody>
      </p:sp>
      <p:sp>
        <p:nvSpPr>
          <p:cNvPr id="5" name="Footer Placeholder 4">
            <a:extLst>
              <a:ext uri="{FF2B5EF4-FFF2-40B4-BE49-F238E27FC236}">
                <a16:creationId xmlns:a16="http://schemas.microsoft.com/office/drawing/2014/main" id="{DB40914B-A95C-8F43-E723-C850F6120F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067E46-331E-AD68-B670-4ED2867D695E}"/>
              </a:ext>
            </a:extLst>
          </p:cNvPr>
          <p:cNvSpPr>
            <a:spLocks noGrp="1"/>
          </p:cNvSpPr>
          <p:nvPr>
            <p:ph type="sldNum" sz="quarter" idx="12"/>
          </p:nvPr>
        </p:nvSpPr>
        <p:spPr/>
        <p:txBody>
          <a:bodyPr/>
          <a:lstStyle/>
          <a:p>
            <a:fld id="{F957BA3D-DBB1-48F5-B7F9-51A6A1A217CE}" type="slidenum">
              <a:rPr lang="en-US" smtClean="0"/>
              <a:t>‹#›</a:t>
            </a:fld>
            <a:endParaRPr lang="en-US"/>
          </a:p>
        </p:txBody>
      </p:sp>
    </p:spTree>
    <p:extLst>
      <p:ext uri="{BB962C8B-B14F-4D97-AF65-F5344CB8AC3E}">
        <p14:creationId xmlns:p14="http://schemas.microsoft.com/office/powerpoint/2010/main" val="20780359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97911-D881-6FAC-D2D9-41A2ACADAE6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E295F85-E892-F7DA-CF70-8AEB021FBC8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68513B-0FC7-70B9-D3E0-4F7AB733520F}"/>
              </a:ext>
            </a:extLst>
          </p:cNvPr>
          <p:cNvSpPr>
            <a:spLocks noGrp="1"/>
          </p:cNvSpPr>
          <p:nvPr>
            <p:ph type="dt" sz="half" idx="10"/>
          </p:nvPr>
        </p:nvSpPr>
        <p:spPr/>
        <p:txBody>
          <a:bodyPr/>
          <a:lstStyle/>
          <a:p>
            <a:fld id="{5A3E287A-D125-41F6-8331-4A651756E04C}" type="datetimeFigureOut">
              <a:rPr lang="en-US" smtClean="0"/>
              <a:t>2/17/2026</a:t>
            </a:fld>
            <a:endParaRPr lang="en-US"/>
          </a:p>
        </p:txBody>
      </p:sp>
      <p:sp>
        <p:nvSpPr>
          <p:cNvPr id="5" name="Footer Placeholder 4">
            <a:extLst>
              <a:ext uri="{FF2B5EF4-FFF2-40B4-BE49-F238E27FC236}">
                <a16:creationId xmlns:a16="http://schemas.microsoft.com/office/drawing/2014/main" id="{86E651DA-E273-D9C8-2964-32E715DF6C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0F4F38-3242-9519-CDCE-A15A22440CD4}"/>
              </a:ext>
            </a:extLst>
          </p:cNvPr>
          <p:cNvSpPr>
            <a:spLocks noGrp="1"/>
          </p:cNvSpPr>
          <p:nvPr>
            <p:ph type="sldNum" sz="quarter" idx="12"/>
          </p:nvPr>
        </p:nvSpPr>
        <p:spPr/>
        <p:txBody>
          <a:bodyPr/>
          <a:lstStyle/>
          <a:p>
            <a:fld id="{F957BA3D-DBB1-48F5-B7F9-51A6A1A217CE}" type="slidenum">
              <a:rPr lang="en-US" smtClean="0"/>
              <a:t>‹#›</a:t>
            </a:fld>
            <a:endParaRPr lang="en-US"/>
          </a:p>
        </p:txBody>
      </p:sp>
    </p:spTree>
    <p:extLst>
      <p:ext uri="{BB962C8B-B14F-4D97-AF65-F5344CB8AC3E}">
        <p14:creationId xmlns:p14="http://schemas.microsoft.com/office/powerpoint/2010/main" val="333879319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8_Title Slide">
    <p:bg>
      <p:bgRef idx="1001">
        <a:schemeClr val="bg2"/>
      </p:bgRef>
    </p:bg>
    <p:spTree>
      <p:nvGrpSpPr>
        <p:cNvPr id="1" name=""/>
        <p:cNvGrpSpPr/>
        <p:nvPr/>
      </p:nvGrpSpPr>
      <p:grpSpPr>
        <a:xfrm>
          <a:off x="0" y="0"/>
          <a:ext cx="0" cy="0"/>
          <a:chOff x="0" y="0"/>
          <a:chExt cx="0" cy="0"/>
        </a:xfrm>
      </p:grpSpPr>
      <p:pic>
        <p:nvPicPr>
          <p:cNvPr id="4" name="Picture 3" descr="A black and grey logo&#10;&#10;Description automatically generated">
            <a:extLst>
              <a:ext uri="{FF2B5EF4-FFF2-40B4-BE49-F238E27FC236}">
                <a16:creationId xmlns:a16="http://schemas.microsoft.com/office/drawing/2014/main" id="{DA230D54-37CA-BE9D-5A2A-6AAAF471FC66}"/>
              </a:ext>
            </a:extLst>
          </p:cNvPr>
          <p:cNvPicPr>
            <a:picLocks noChangeAspect="1"/>
          </p:cNvPicPr>
          <p:nvPr userDrawn="1"/>
        </p:nvPicPr>
        <p:blipFill>
          <a:blip r:embed="rId2"/>
          <a:stretch>
            <a:fillRect/>
          </a:stretch>
        </p:blipFill>
        <p:spPr>
          <a:xfrm>
            <a:off x="7752936" y="45363"/>
            <a:ext cx="787128" cy="768085"/>
          </a:xfrm>
          <a:prstGeom prst="rect">
            <a:avLst/>
          </a:prstGeom>
        </p:spPr>
      </p:pic>
      <p:sp>
        <p:nvSpPr>
          <p:cNvPr id="6" name="Slide Number Placeholder 5"/>
          <p:cNvSpPr>
            <a:spLocks noGrp="1"/>
          </p:cNvSpPr>
          <p:nvPr>
            <p:ph type="sldNum" sz="quarter" idx="12"/>
          </p:nvPr>
        </p:nvSpPr>
        <p:spPr>
          <a:xfrm>
            <a:off x="6446520" y="4873752"/>
            <a:ext cx="2057400" cy="118872"/>
          </a:xfrm>
        </p:spPr>
        <p:txBody>
          <a:bodyPr lIns="0" tIns="0" rIns="0" bIns="0" anchor="t" anchorCtr="0"/>
          <a:lstStyle>
            <a:lvl1pPr>
              <a:defRPr>
                <a:solidFill>
                  <a:srgbClr val="63666A"/>
                </a:solidFill>
              </a:defRPr>
            </a:lvl1pPr>
          </a:lstStyle>
          <a:p>
            <a:fld id="{1CF77CCB-A837-3E49-BD58-C1431ED74FC9}" type="slidenum">
              <a:rPr lang="en-US" smtClean="0"/>
              <a:pPr/>
              <a:t>‹#›</a:t>
            </a:fld>
            <a:endParaRPr lang="en-US" dirty="0"/>
          </a:p>
        </p:txBody>
      </p:sp>
      <p:sp>
        <p:nvSpPr>
          <p:cNvPr id="5" name="Footer Placeholder 4">
            <a:extLst>
              <a:ext uri="{FF2B5EF4-FFF2-40B4-BE49-F238E27FC236}">
                <a16:creationId xmlns:a16="http://schemas.microsoft.com/office/drawing/2014/main" id="{6EDF3D18-678E-A693-7563-851F943B3A04}"/>
              </a:ext>
            </a:extLst>
          </p:cNvPr>
          <p:cNvSpPr>
            <a:spLocks noGrp="1"/>
          </p:cNvSpPr>
          <p:nvPr>
            <p:ph type="ftr" sz="quarter" idx="3"/>
          </p:nvPr>
        </p:nvSpPr>
        <p:spPr>
          <a:xfrm>
            <a:off x="390263" y="1216152"/>
            <a:ext cx="8119872" cy="365125"/>
          </a:xfrm>
          <a:prstGeom prst="rect">
            <a:avLst/>
          </a:prstGeom>
        </p:spPr>
        <p:txBody>
          <a:bodyPr vert="horz" lIns="0" tIns="0" rIns="0" bIns="0" rtlCol="0" anchor="b" anchorCtr="0"/>
          <a:lstStyle>
            <a:lvl1pPr algn="l">
              <a:defRPr sz="1400" b="0" i="0">
                <a:solidFill>
                  <a:schemeClr val="tx1"/>
                </a:solidFill>
                <a:latin typeface="Tisa Offc Serif Pro" panose="02010504030101020102" pitchFamily="2" charset="0"/>
              </a:defRPr>
            </a:lvl1pPr>
          </a:lstStyle>
          <a:p>
            <a:r>
              <a:rPr lang="en-US"/>
              <a:t>Missouri University of Science and Technology</a:t>
            </a:r>
            <a:endParaRPr lang="en-US" dirty="0"/>
          </a:p>
        </p:txBody>
      </p:sp>
      <p:sp>
        <p:nvSpPr>
          <p:cNvPr id="12" name="Text Placeholder 15">
            <a:extLst>
              <a:ext uri="{FF2B5EF4-FFF2-40B4-BE49-F238E27FC236}">
                <a16:creationId xmlns:a16="http://schemas.microsoft.com/office/drawing/2014/main" id="{35ACDA79-C666-8065-B24A-DE973641706D}"/>
              </a:ext>
            </a:extLst>
          </p:cNvPr>
          <p:cNvSpPr>
            <a:spLocks noGrp="1"/>
          </p:cNvSpPr>
          <p:nvPr>
            <p:ph type="body" sz="quarter" idx="10" hasCustomPrompt="1"/>
          </p:nvPr>
        </p:nvSpPr>
        <p:spPr>
          <a:xfrm>
            <a:off x="390262" y="4331798"/>
            <a:ext cx="8119872" cy="283464"/>
          </a:xfrm>
        </p:spPr>
        <p:txBody>
          <a:bodyPr lIns="0" tIns="0" rIns="0" bIns="0">
            <a:noAutofit/>
          </a:bodyPr>
          <a:lstStyle>
            <a:lvl1pPr marL="0" indent="0">
              <a:buNone/>
              <a:defRPr sz="2400" b="0" i="0">
                <a:solidFill>
                  <a:schemeClr val="tx1"/>
                </a:solidFill>
                <a:latin typeface="Tisa Offc Serif Pro" panose="02010504030101020102" pitchFamily="2" charset="0"/>
                <a:ea typeface="Roboto" panose="020000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Month XX, 2022</a:t>
            </a:r>
          </a:p>
        </p:txBody>
      </p:sp>
      <p:sp>
        <p:nvSpPr>
          <p:cNvPr id="3" name="Text Placeholder 3">
            <a:extLst>
              <a:ext uri="{FF2B5EF4-FFF2-40B4-BE49-F238E27FC236}">
                <a16:creationId xmlns:a16="http://schemas.microsoft.com/office/drawing/2014/main" id="{CDFCCC2A-05EE-B0E7-42A2-17319DE6AC79}"/>
              </a:ext>
            </a:extLst>
          </p:cNvPr>
          <p:cNvSpPr>
            <a:spLocks noGrp="1"/>
          </p:cNvSpPr>
          <p:nvPr>
            <p:ph type="body" sz="quarter" idx="14"/>
          </p:nvPr>
        </p:nvSpPr>
        <p:spPr>
          <a:xfrm>
            <a:off x="390525" y="1965960"/>
            <a:ext cx="8119872" cy="1307592"/>
          </a:xfrm>
        </p:spPr>
        <p:txBody>
          <a:bodyPr lIns="0" tIns="0" rIns="0" bIns="0">
            <a:noAutofit/>
          </a:bodyPr>
          <a:lstStyle>
            <a:lvl1pPr>
              <a:defRPr sz="4400">
                <a:latin typeface="Franklin Gothic Medium" panose="020B0603020102020204" pitchFamily="34" charset="0"/>
              </a:defRPr>
            </a:lvl1pPr>
            <a:lvl2pPr>
              <a:defRPr sz="4400">
                <a:latin typeface="Franklin Gothic Medium" panose="020B0603020102020204" pitchFamily="34" charset="0"/>
              </a:defRPr>
            </a:lvl2pPr>
            <a:lvl3pPr>
              <a:defRPr sz="4400">
                <a:latin typeface="Franklin Gothic Medium" panose="020B0603020102020204" pitchFamily="34" charset="0"/>
              </a:defRPr>
            </a:lvl3pPr>
            <a:lvl4pPr>
              <a:defRPr sz="4400">
                <a:latin typeface="Franklin Gothic Medium" panose="020B0603020102020204" pitchFamily="34" charset="0"/>
              </a:defRPr>
            </a:lvl4pPr>
            <a:lvl5pPr>
              <a:defRPr sz="4400">
                <a:latin typeface="Franklin Gothic Medium" panose="020B0603020102020204" pitchFamily="34" charset="0"/>
              </a:defRPr>
            </a:lvl5pPr>
          </a:lstStyle>
          <a:p>
            <a:pPr lvl="0"/>
            <a:r>
              <a:rPr lang="en-US"/>
              <a:t>Click to edit Master text styles</a:t>
            </a:r>
          </a:p>
        </p:txBody>
      </p:sp>
      <p:grpSp>
        <p:nvGrpSpPr>
          <p:cNvPr id="2" name="Group 1">
            <a:extLst>
              <a:ext uri="{FF2B5EF4-FFF2-40B4-BE49-F238E27FC236}">
                <a16:creationId xmlns:a16="http://schemas.microsoft.com/office/drawing/2014/main" id="{3F1D875A-59ED-E336-9EA5-BD5C575BBCEF}"/>
              </a:ext>
            </a:extLst>
          </p:cNvPr>
          <p:cNvGrpSpPr/>
          <p:nvPr userDrawn="1"/>
        </p:nvGrpSpPr>
        <p:grpSpPr>
          <a:xfrm rot="16200000">
            <a:off x="506467" y="594478"/>
            <a:ext cx="335280" cy="567690"/>
            <a:chOff x="697976" y="480133"/>
            <a:chExt cx="335280" cy="567690"/>
          </a:xfrm>
        </p:grpSpPr>
        <p:sp>
          <p:nvSpPr>
            <p:cNvPr id="7" name="Freeform 6">
              <a:extLst>
                <a:ext uri="{FF2B5EF4-FFF2-40B4-BE49-F238E27FC236}">
                  <a16:creationId xmlns:a16="http://schemas.microsoft.com/office/drawing/2014/main" id="{5D2161B1-4962-A90D-C8FD-1E2D7649713E}"/>
                </a:ext>
              </a:extLst>
            </p:cNvPr>
            <p:cNvSpPr/>
            <p:nvPr/>
          </p:nvSpPr>
          <p:spPr>
            <a:xfrm>
              <a:off x="784653" y="566811"/>
              <a:ext cx="161925" cy="161925"/>
            </a:xfrm>
            <a:custGeom>
              <a:avLst/>
              <a:gdLst>
                <a:gd name="connsiteX0" fmla="*/ 0 w 161925"/>
                <a:gd name="connsiteY0" fmla="*/ 0 h 161925"/>
                <a:gd name="connsiteX1" fmla="*/ 161925 w 161925"/>
                <a:gd name="connsiteY1" fmla="*/ 0 h 161925"/>
                <a:gd name="connsiteX2" fmla="*/ 161925 w 161925"/>
                <a:gd name="connsiteY2" fmla="*/ 161925 h 161925"/>
                <a:gd name="connsiteX3" fmla="*/ 0 w 161925"/>
                <a:gd name="connsiteY3" fmla="*/ 161925 h 161925"/>
              </a:gdLst>
              <a:ahLst/>
              <a:cxnLst>
                <a:cxn ang="0">
                  <a:pos x="connsiteX0" y="connsiteY0"/>
                </a:cxn>
                <a:cxn ang="0">
                  <a:pos x="connsiteX1" y="connsiteY1"/>
                </a:cxn>
                <a:cxn ang="0">
                  <a:pos x="connsiteX2" y="connsiteY2"/>
                </a:cxn>
                <a:cxn ang="0">
                  <a:pos x="connsiteX3" y="connsiteY3"/>
                </a:cxn>
              </a:cxnLst>
              <a:rect l="l" t="t" r="r" b="b"/>
              <a:pathLst>
                <a:path w="161925" h="161925">
                  <a:moveTo>
                    <a:pt x="0" y="0"/>
                  </a:moveTo>
                  <a:lnTo>
                    <a:pt x="161925" y="0"/>
                  </a:lnTo>
                  <a:lnTo>
                    <a:pt x="161925" y="161925"/>
                  </a:lnTo>
                  <a:lnTo>
                    <a:pt x="0" y="161925"/>
                  </a:lnTo>
                  <a:close/>
                </a:path>
              </a:pathLst>
            </a:custGeom>
            <a:noFill/>
            <a:ln w="15604" cap="flat">
              <a:solidFill>
                <a:schemeClr val="tx1"/>
              </a:solid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CA36F94A-3482-352F-E6F2-54AA3F7E6B31}"/>
                </a:ext>
              </a:extLst>
            </p:cNvPr>
            <p:cNvSpPr/>
            <p:nvPr/>
          </p:nvSpPr>
          <p:spPr>
            <a:xfrm>
              <a:off x="697976" y="480133"/>
              <a:ext cx="335280" cy="567690"/>
            </a:xfrm>
            <a:custGeom>
              <a:avLst/>
              <a:gdLst>
                <a:gd name="connsiteX0" fmla="*/ 335280 w 335280"/>
                <a:gd name="connsiteY0" fmla="*/ 338138 h 567690"/>
                <a:gd name="connsiteX1" fmla="*/ 335280 w 335280"/>
                <a:gd name="connsiteY1" fmla="*/ 0 h 567690"/>
                <a:gd name="connsiteX2" fmla="*/ 0 w 335280"/>
                <a:gd name="connsiteY2" fmla="*/ 0 h 567690"/>
                <a:gd name="connsiteX3" fmla="*/ 0 w 335280"/>
                <a:gd name="connsiteY3" fmla="*/ 338138 h 567690"/>
                <a:gd name="connsiteX4" fmla="*/ 167640 w 335280"/>
                <a:gd name="connsiteY4" fmla="*/ 567690 h 567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 h="567690">
                  <a:moveTo>
                    <a:pt x="335280" y="338138"/>
                  </a:moveTo>
                  <a:lnTo>
                    <a:pt x="335280" y="0"/>
                  </a:lnTo>
                  <a:lnTo>
                    <a:pt x="0" y="0"/>
                  </a:lnTo>
                  <a:lnTo>
                    <a:pt x="0" y="338138"/>
                  </a:lnTo>
                  <a:lnTo>
                    <a:pt x="167640" y="567690"/>
                  </a:lnTo>
                  <a:close/>
                </a:path>
              </a:pathLst>
            </a:custGeom>
            <a:noFill/>
            <a:ln w="15604" cap="flat">
              <a:solidFill>
                <a:schemeClr val="tx1"/>
              </a:solidFill>
              <a:prstDash val="solid"/>
              <a:miter/>
            </a:ln>
          </p:spPr>
          <p:txBody>
            <a:bodyPr rtlCol="0" anchor="ctr"/>
            <a:lstStyle/>
            <a:p>
              <a:endParaRPr lang="en-US"/>
            </a:p>
          </p:txBody>
        </p:sp>
      </p:grpSp>
      <p:sp>
        <p:nvSpPr>
          <p:cNvPr id="10" name="Subtitle 2">
            <a:extLst>
              <a:ext uri="{FF2B5EF4-FFF2-40B4-BE49-F238E27FC236}">
                <a16:creationId xmlns:a16="http://schemas.microsoft.com/office/drawing/2014/main" id="{2CA5C67E-0E57-4882-3892-D09EDD5B889F}"/>
              </a:ext>
            </a:extLst>
          </p:cNvPr>
          <p:cNvSpPr>
            <a:spLocks noGrp="1"/>
          </p:cNvSpPr>
          <p:nvPr>
            <p:ph type="subTitle" idx="1"/>
          </p:nvPr>
        </p:nvSpPr>
        <p:spPr>
          <a:xfrm>
            <a:off x="390261" y="3685032"/>
            <a:ext cx="8119872" cy="493776"/>
          </a:xfrm>
        </p:spPr>
        <p:txBody>
          <a:bodyPr lIns="0" tIns="0" rIns="0" bIns="0">
            <a:noAutofit/>
          </a:bodyPr>
          <a:lstStyle>
            <a:lvl1pPr marL="0" indent="0" algn="l">
              <a:spcBef>
                <a:spcPts val="300"/>
              </a:spcBef>
              <a:spcAft>
                <a:spcPts val="300"/>
              </a:spcAft>
              <a:buNone/>
              <a:defRPr sz="2400">
                <a:solidFill>
                  <a:schemeClr val="tx1"/>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3594165807"/>
      </p:ext>
    </p:extLst>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Title, Subtitle,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683D4C-A0AD-3EEF-8BE0-C6B2C7F8F0B9}"/>
              </a:ext>
            </a:extLst>
          </p:cNvPr>
          <p:cNvSpPr/>
          <p:nvPr userDrawn="1"/>
        </p:nvSpPr>
        <p:spPr>
          <a:xfrm>
            <a:off x="-37706" y="4684326"/>
            <a:ext cx="9181706"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2" name="Title 1"/>
          <p:cNvSpPr>
            <a:spLocks noGrp="1"/>
          </p:cNvSpPr>
          <p:nvPr>
            <p:ph type="title"/>
          </p:nvPr>
        </p:nvSpPr>
        <p:spPr>
          <a:xfrm>
            <a:off x="393192" y="274320"/>
            <a:ext cx="8357616" cy="399137"/>
          </a:xfrm>
          <a:prstGeom prst="rect">
            <a:avLst/>
          </a:prstGeom>
        </p:spPr>
        <p:txBody>
          <a:bodyPr lIns="0" tIns="0" rIns="0" bIns="0" anchor="t" anchorCtr="0">
            <a:noAutofit/>
          </a:bodyPr>
          <a:lstStyle>
            <a:lvl1pPr>
              <a:defRPr sz="3000" b="1" i="0">
                <a:latin typeface="Franklin Gothic Demi" panose="020B06030201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393192" y="1314083"/>
            <a:ext cx="8357616" cy="2999651"/>
          </a:xfrm>
        </p:spPr>
        <p:txBody>
          <a:bodyPr lIns="0" tIns="0" rIns="0" bIns="0"/>
          <a:lstStyle>
            <a:lvl1pPr>
              <a:lnSpc>
                <a:spcPct val="100000"/>
              </a:lnSpc>
              <a:defRPr/>
            </a:lvl1pPr>
            <a:lvl2pPr marL="342900" indent="-334963">
              <a:lnSpc>
                <a:spcPct val="100000"/>
              </a:lnSpc>
              <a:tabLst/>
              <a:defRPr/>
            </a:lvl2pPr>
            <a:lvl3pPr marL="574675" indent="-255588">
              <a:lnSpc>
                <a:spcPct val="100000"/>
              </a:lnSpc>
              <a:spcAft>
                <a:spcPts val="375"/>
              </a:spcAft>
              <a:tabLst/>
              <a:defRPr/>
            </a:lvl3pPr>
            <a:lvl4pPr marL="749300" indent="-177800">
              <a:lnSpc>
                <a:spcPct val="100000"/>
              </a:lnSpc>
              <a:tabLst/>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8829892" y="4782557"/>
            <a:ext cx="236889" cy="273844"/>
          </a:xfrm>
        </p:spPr>
        <p:txBody>
          <a:bodyPr/>
          <a:lstStyle>
            <a:lvl1pPr>
              <a:defRPr>
                <a:solidFill>
                  <a:srgbClr val="B2B4B2"/>
                </a:solidFill>
              </a:defRPr>
            </a:lvl1pPr>
          </a:lstStyle>
          <a:p>
            <a:fld id="{1CF77CCB-A837-3E49-BD58-C1431ED74FC9}" type="slidenum">
              <a:rPr lang="en-US" smtClean="0"/>
              <a:pPr/>
              <a:t>‹#›</a:t>
            </a:fld>
            <a:endParaRPr lang="en-US" dirty="0"/>
          </a:p>
        </p:txBody>
      </p:sp>
      <p:sp>
        <p:nvSpPr>
          <p:cNvPr id="4" name="Footer Placeholder 4">
            <a:extLst>
              <a:ext uri="{FF2B5EF4-FFF2-40B4-BE49-F238E27FC236}">
                <a16:creationId xmlns:a16="http://schemas.microsoft.com/office/drawing/2014/main" id="{207AF81B-336B-8FFA-3197-AEB55679B7FA}"/>
              </a:ext>
            </a:extLst>
          </p:cNvPr>
          <p:cNvSpPr>
            <a:spLocks noGrp="1"/>
          </p:cNvSpPr>
          <p:nvPr>
            <p:ph type="ftr" sz="quarter" idx="3"/>
          </p:nvPr>
        </p:nvSpPr>
        <p:spPr>
          <a:xfrm>
            <a:off x="1399032" y="4736007"/>
            <a:ext cx="5805898" cy="365125"/>
          </a:xfrm>
          <a:prstGeom prst="rect">
            <a:avLst/>
          </a:prstGeom>
        </p:spPr>
        <p:txBody>
          <a:bodyPr vert="horz" lIns="91440" tIns="45720" rIns="91440" bIns="45720" rtlCol="0" anchor="ctr"/>
          <a:lstStyle>
            <a:lvl1pPr algn="l">
              <a:defRPr sz="1400" b="0">
                <a:solidFill>
                  <a:schemeClr val="bg2"/>
                </a:solidFill>
                <a:latin typeface="Tisa Offc Serif Pro" panose="02010504030101020102" pitchFamily="2" charset="0"/>
              </a:defRPr>
            </a:lvl1pPr>
          </a:lstStyle>
          <a:p>
            <a:r>
              <a:rPr lang="en-US"/>
              <a:t>Missouri University of Science and Technology</a:t>
            </a:r>
            <a:endParaRPr lang="en-US" dirty="0"/>
          </a:p>
        </p:txBody>
      </p:sp>
      <p:pic>
        <p:nvPicPr>
          <p:cNvPr id="7" name="Picture 15">
            <a:extLst>
              <a:ext uri="{FF2B5EF4-FFF2-40B4-BE49-F238E27FC236}">
                <a16:creationId xmlns:a16="http://schemas.microsoft.com/office/drawing/2014/main" id="{7A25D5E9-9D4C-719B-2505-4141E4FB67D1}"/>
              </a:ext>
            </a:extLst>
          </p:cNvPr>
          <p:cNvPicPr>
            <a:picLocks noChangeAspect="1"/>
          </p:cNvPicPr>
          <p:nvPr userDrawn="1"/>
        </p:nvPicPr>
        <p:blipFill>
          <a:blip r:embed="rId2"/>
          <a:srcRect/>
          <a:stretch/>
        </p:blipFill>
        <p:spPr>
          <a:xfrm>
            <a:off x="393192" y="4413817"/>
            <a:ext cx="737480" cy="737480"/>
          </a:xfrm>
          <a:prstGeom prst="rect">
            <a:avLst/>
          </a:prstGeom>
        </p:spPr>
      </p:pic>
      <p:sp>
        <p:nvSpPr>
          <p:cNvPr id="5" name="Subtitle 2">
            <a:extLst>
              <a:ext uri="{FF2B5EF4-FFF2-40B4-BE49-F238E27FC236}">
                <a16:creationId xmlns:a16="http://schemas.microsoft.com/office/drawing/2014/main" id="{F2D7EB81-28F3-2786-8DB1-5946AC46B785}"/>
              </a:ext>
            </a:extLst>
          </p:cNvPr>
          <p:cNvSpPr>
            <a:spLocks noGrp="1"/>
          </p:cNvSpPr>
          <p:nvPr>
            <p:ph type="subTitle" idx="13"/>
          </p:nvPr>
        </p:nvSpPr>
        <p:spPr>
          <a:xfrm>
            <a:off x="393192" y="740664"/>
            <a:ext cx="8357616" cy="310896"/>
          </a:xfrm>
        </p:spPr>
        <p:txBody>
          <a:bodyPr lIns="0" tIns="0" rIns="0" bIns="0">
            <a:noAutofit/>
          </a:bodyPr>
          <a:lstStyle>
            <a:lvl1pPr marL="0" indent="0" algn="l">
              <a:spcBef>
                <a:spcPts val="300"/>
              </a:spcBef>
              <a:spcAft>
                <a:spcPts val="300"/>
              </a:spcAft>
              <a:buNone/>
              <a:defRPr sz="2400" b="0" i="0">
                <a:solidFill>
                  <a:schemeClr val="tx1"/>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40059238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1_Title Slid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374904" y="1307592"/>
            <a:ext cx="5429162" cy="1790700"/>
          </a:xfrm>
          <a:prstGeom prst="rect">
            <a:avLst/>
          </a:prstGeom>
        </p:spPr>
        <p:txBody>
          <a:bodyPr lIns="0" tIns="0" rIns="0" bIns="0" anchor="b">
            <a:noAutofit/>
          </a:bodyPr>
          <a:lstStyle>
            <a:lvl1pPr algn="l">
              <a:defRPr sz="4400">
                <a:solidFill>
                  <a:schemeClr val="accent6"/>
                </a:solidFill>
              </a:defRPr>
            </a:lvl1pPr>
          </a:lstStyle>
          <a:p>
            <a:r>
              <a:rPr lang="en-US"/>
              <a:t>Click to edit Master title style</a:t>
            </a:r>
          </a:p>
        </p:txBody>
      </p:sp>
      <p:sp>
        <p:nvSpPr>
          <p:cNvPr id="3" name="Subtitle 2"/>
          <p:cNvSpPr>
            <a:spLocks noGrp="1"/>
          </p:cNvSpPr>
          <p:nvPr>
            <p:ph type="subTitle" idx="1"/>
          </p:nvPr>
        </p:nvSpPr>
        <p:spPr>
          <a:xfrm>
            <a:off x="378325" y="3208371"/>
            <a:ext cx="5429163" cy="495309"/>
          </a:xfrm>
        </p:spPr>
        <p:txBody>
          <a:bodyPr lIns="0" tIns="0" rIns="0" bIns="0">
            <a:noAutofit/>
          </a:bodyPr>
          <a:lstStyle>
            <a:lvl1pPr marL="0" indent="0" algn="l">
              <a:spcBef>
                <a:spcPts val="300"/>
              </a:spcBef>
              <a:spcAft>
                <a:spcPts val="300"/>
              </a:spcAft>
              <a:buNone/>
              <a:defRPr sz="2400">
                <a:solidFill>
                  <a:schemeClr val="accent6"/>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4" name="Text Placeholder 15">
            <a:extLst>
              <a:ext uri="{FF2B5EF4-FFF2-40B4-BE49-F238E27FC236}">
                <a16:creationId xmlns:a16="http://schemas.microsoft.com/office/drawing/2014/main" id="{D81B344C-8281-842C-3E19-AF755F2D04E4}"/>
              </a:ext>
            </a:extLst>
          </p:cNvPr>
          <p:cNvSpPr>
            <a:spLocks noGrp="1"/>
          </p:cNvSpPr>
          <p:nvPr>
            <p:ph type="body" sz="quarter" idx="10" hasCustomPrompt="1"/>
          </p:nvPr>
        </p:nvSpPr>
        <p:spPr>
          <a:xfrm>
            <a:off x="378324" y="4123467"/>
            <a:ext cx="5431536" cy="283464"/>
          </a:xfrm>
        </p:spPr>
        <p:txBody>
          <a:bodyPr lIns="0" tIns="0" rIns="0" bIns="0" anchor="ctr" anchorCtr="0">
            <a:noAutofit/>
          </a:bodyPr>
          <a:lstStyle>
            <a:lvl1pPr marL="0" indent="0">
              <a:buNone/>
              <a:defRPr sz="200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Month XX, 20XX</a:t>
            </a:r>
          </a:p>
        </p:txBody>
      </p:sp>
      <p:pic>
        <p:nvPicPr>
          <p:cNvPr id="6" name="Graphic 5" descr="Missouri S&amp;T Primary Logo">
            <a:extLst>
              <a:ext uri="{FF2B5EF4-FFF2-40B4-BE49-F238E27FC236}">
                <a16:creationId xmlns:a16="http://schemas.microsoft.com/office/drawing/2014/main" id="{2761115A-FF84-A171-0FA4-F0C0D43D82EA}"/>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393191" y="1024"/>
            <a:ext cx="787755" cy="787755"/>
          </a:xfrm>
          <a:prstGeom prst="rect">
            <a:avLst/>
          </a:prstGeom>
        </p:spPr>
      </p:pic>
      <p:sp>
        <p:nvSpPr>
          <p:cNvPr id="5" name="Footer Placeholder 4">
            <a:extLst>
              <a:ext uri="{FF2B5EF4-FFF2-40B4-BE49-F238E27FC236}">
                <a16:creationId xmlns:a16="http://schemas.microsoft.com/office/drawing/2014/main" id="{6EDF3D18-678E-A693-7563-851F943B3A04}"/>
              </a:ext>
            </a:extLst>
          </p:cNvPr>
          <p:cNvSpPr>
            <a:spLocks noGrp="1"/>
          </p:cNvSpPr>
          <p:nvPr>
            <p:ph type="ftr" sz="quarter" idx="3"/>
          </p:nvPr>
        </p:nvSpPr>
        <p:spPr>
          <a:xfrm>
            <a:off x="1403407" y="182960"/>
            <a:ext cx="3733858" cy="365125"/>
          </a:xfrm>
          <a:prstGeom prst="rect">
            <a:avLst/>
          </a:prstGeom>
        </p:spPr>
        <p:txBody>
          <a:bodyPr vert="horz" lIns="0" tIns="0" rIns="0" bIns="0" rtlCol="0" anchor="ctr"/>
          <a:lstStyle>
            <a:lvl1pPr algn="l">
              <a:defRPr sz="1400" b="0">
                <a:solidFill>
                  <a:schemeClr val="tx2"/>
                </a:solidFill>
                <a:latin typeface="Tisa Offc Serif Pro" panose="02010504030101020102" pitchFamily="2" charset="0"/>
              </a:defRPr>
            </a:lvl1pPr>
          </a:lstStyle>
          <a:p>
            <a:r>
              <a:rPr lang="en-US" dirty="0"/>
              <a:t>Missouri University of Science and Technology</a:t>
            </a:r>
          </a:p>
        </p:txBody>
      </p:sp>
      <p:sp>
        <p:nvSpPr>
          <p:cNvPr id="17" name="Picture Placeholder 4">
            <a:extLst>
              <a:ext uri="{FF2B5EF4-FFF2-40B4-BE49-F238E27FC236}">
                <a16:creationId xmlns:a16="http://schemas.microsoft.com/office/drawing/2014/main" id="{AF8F79FB-D443-8BDB-010E-9FDE90EFAFE1}"/>
              </a:ext>
            </a:extLst>
          </p:cNvPr>
          <p:cNvSpPr>
            <a:spLocks noGrp="1"/>
          </p:cNvSpPr>
          <p:nvPr>
            <p:ph type="pic" sz="quarter" idx="11"/>
          </p:nvPr>
        </p:nvSpPr>
        <p:spPr>
          <a:xfrm>
            <a:off x="6044813" y="0"/>
            <a:ext cx="3099188" cy="5143500"/>
          </a:xfrm>
          <a:prstGeom prst="rect">
            <a:avLst/>
          </a:prstGeom>
        </p:spPr>
        <p:txBody>
          <a:bodyPr anchor="ctr" anchorCtr="0"/>
          <a:lstStyle>
            <a:lvl1pPr marL="0" indent="0" algn="ctr">
              <a:buNone/>
              <a:defRPr b="0" i="0">
                <a:solidFill>
                  <a:schemeClr val="tx1"/>
                </a:solidFill>
                <a:latin typeface="Arial" panose="020B0604020202020204" pitchFamily="34" charset="0"/>
              </a:defRPr>
            </a:lvl1pPr>
          </a:lstStyle>
          <a:p>
            <a:r>
              <a:rPr lang="en-US"/>
              <a:t>Click icon to add picture</a:t>
            </a:r>
          </a:p>
        </p:txBody>
      </p:sp>
    </p:spTree>
    <p:extLst>
      <p:ext uri="{BB962C8B-B14F-4D97-AF65-F5344CB8AC3E}">
        <p14:creationId xmlns:p14="http://schemas.microsoft.com/office/powerpoint/2010/main" val="4221593179"/>
      </p:ext>
    </p:extLst>
  </p:cSld>
  <p:clrMapOvr>
    <a:overrideClrMapping bg1="dk1" tx1="lt1" bg2="dk2" tx2="lt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FS: Header +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CAC13C5-48F2-B234-A77F-248F81E855FE}"/>
              </a:ext>
            </a:extLst>
          </p:cNvPr>
          <p:cNvSpPr/>
          <p:nvPr/>
        </p:nvSpPr>
        <p:spPr>
          <a:xfrm>
            <a:off x="-37706" y="4684326"/>
            <a:ext cx="9181706" cy="468489"/>
          </a:xfrm>
          <a:prstGeom prst="rect">
            <a:avLst/>
          </a:prstGeom>
          <a:solidFill>
            <a:srgbClr val="1547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pic>
        <p:nvPicPr>
          <p:cNvPr id="10" name="Picture 9" descr="A black and grey logo&#10;&#10;Description automatically generated">
            <a:extLst>
              <a:ext uri="{FF2B5EF4-FFF2-40B4-BE49-F238E27FC236}">
                <a16:creationId xmlns:a16="http://schemas.microsoft.com/office/drawing/2014/main" id="{DA443F3B-5B15-5E85-C16E-921665EBCC3E}"/>
              </a:ext>
            </a:extLst>
          </p:cNvPr>
          <p:cNvPicPr>
            <a:picLocks noChangeAspect="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100000" contrast="100000"/>
                    </a14:imgEffect>
                  </a14:imgLayer>
                </a14:imgProps>
              </a:ext>
            </a:extLst>
          </a:blip>
          <a:srcRect l="-6966" t="-7961" r="-7751" b="-2466"/>
          <a:stretch/>
        </p:blipFill>
        <p:spPr>
          <a:xfrm>
            <a:off x="510790" y="4304646"/>
            <a:ext cx="902969" cy="848169"/>
          </a:xfrm>
          <a:prstGeom prst="rect">
            <a:avLst/>
          </a:prstGeom>
          <a:solidFill>
            <a:srgbClr val="BFD730"/>
          </a:solidFill>
        </p:spPr>
      </p:pic>
      <p:sp>
        <p:nvSpPr>
          <p:cNvPr id="4" name="Text Placeholder 9"/>
          <p:cNvSpPr>
            <a:spLocks noGrp="1"/>
          </p:cNvSpPr>
          <p:nvPr>
            <p:ph type="body" sz="quarter" idx="11" hasCustomPrompt="1"/>
          </p:nvPr>
        </p:nvSpPr>
        <p:spPr>
          <a:xfrm>
            <a:off x="510790" y="1495446"/>
            <a:ext cx="8197114" cy="3199647"/>
          </a:xfrm>
          <a:prstGeom prst="rect">
            <a:avLst/>
          </a:prstGeom>
        </p:spPr>
        <p:txBody>
          <a:bodyPr/>
          <a:lstStyle>
            <a:lvl1pPr marL="230188" indent="-230188">
              <a:buFont typeface="Arial" panose="020B0604020202020204" pitchFamily="34" charset="0"/>
              <a:buChar char="•"/>
              <a:defRPr sz="2000" b="0" i="0" baseline="0">
                <a:solidFill>
                  <a:srgbClr val="509E2F"/>
                </a:solidFill>
                <a:latin typeface="Orgon Slab ExtraLight"/>
                <a:cs typeface="Orgon Slab ExtraLight"/>
              </a:defRPr>
            </a:lvl1pPr>
            <a:lvl2pPr marL="460375" indent="-230188">
              <a:buFont typeface="Arial" panose="020B0604020202020204" pitchFamily="34" charset="0"/>
              <a:buChar char="•"/>
              <a:defRPr sz="1800" b="0" i="0" baseline="0">
                <a:solidFill>
                  <a:srgbClr val="509E2F"/>
                </a:solidFill>
                <a:latin typeface="Orgon Slab ExtraLight"/>
                <a:cs typeface="Orgon Slab ExtraLight"/>
              </a:defRPr>
            </a:lvl2pPr>
            <a:lvl3pPr marL="684213" indent="-228600">
              <a:buSzPct val="100000"/>
              <a:buFont typeface="Arial" panose="020B0604020202020204" pitchFamily="34" charset="0"/>
              <a:buChar char="•"/>
              <a:defRPr sz="1600" b="0" i="0" baseline="0">
                <a:solidFill>
                  <a:srgbClr val="509E2F"/>
                </a:solidFill>
                <a:latin typeface="Orgon Slab ExtraLight"/>
                <a:cs typeface="Orgon Slab ExtraLight"/>
              </a:defRPr>
            </a:lvl3pPr>
            <a:lvl4pPr marL="914400" indent="-228600">
              <a:buFont typeface="Arial" panose="020B0604020202020204" pitchFamily="34" charset="0"/>
              <a:buChar char="•"/>
              <a:defRPr sz="1400" b="0" i="0" baseline="0">
                <a:solidFill>
                  <a:srgbClr val="509E2F"/>
                </a:solidFill>
                <a:latin typeface="Orgon Slab ExtraLight"/>
                <a:cs typeface="Orgon Slab ExtraLight"/>
              </a:defRPr>
            </a:lvl4pPr>
            <a:lvl5pPr marL="1144588" indent="-227013">
              <a:buFont typeface="Arial" panose="020B0604020202020204" pitchFamily="34" charset="0"/>
              <a:buChar char="•"/>
              <a:tabLst/>
              <a:defRPr sz="1200" b="0" i="0" baseline="0">
                <a:solidFill>
                  <a:srgbClr val="509E2F"/>
                </a:solidFill>
                <a:latin typeface="Orgon Slab ExtraLight"/>
                <a:cs typeface="Orgon Slab ExtraLight"/>
              </a:defRPr>
            </a:lvl5pPr>
          </a:lstStyle>
          <a:p>
            <a:pPr lvl="0"/>
            <a:r>
              <a:rPr lang="en-US" dirty="0"/>
              <a:t>Content here (Orgon Slab </a:t>
            </a:r>
            <a:r>
              <a:rPr lang="en-US" dirty="0" err="1"/>
              <a:t>ExtraLight</a:t>
            </a:r>
            <a:r>
              <a:rPr lang="en-US" dirty="0"/>
              <a:t>, 20 pt.)</a:t>
            </a:r>
          </a:p>
          <a:p>
            <a:pPr lvl="1"/>
            <a:r>
              <a:rPr lang="en-US" dirty="0"/>
              <a:t>Second level (Orgon Slab </a:t>
            </a:r>
            <a:r>
              <a:rPr lang="en-US" dirty="0" err="1"/>
              <a:t>ExtraLight</a:t>
            </a:r>
            <a:r>
              <a:rPr lang="en-US" dirty="0"/>
              <a:t>, 18)</a:t>
            </a:r>
          </a:p>
          <a:p>
            <a:pPr lvl="2"/>
            <a:r>
              <a:rPr lang="en-US" dirty="0"/>
              <a:t>Third level (Orgon Slab </a:t>
            </a:r>
            <a:r>
              <a:rPr lang="en-US" dirty="0" err="1"/>
              <a:t>ExtraLight</a:t>
            </a:r>
            <a:r>
              <a:rPr lang="en-US" dirty="0"/>
              <a:t>, 16)</a:t>
            </a:r>
          </a:p>
          <a:p>
            <a:pPr lvl="3"/>
            <a:r>
              <a:rPr lang="en-US" dirty="0"/>
              <a:t>Fourth level (Orgon Slab </a:t>
            </a:r>
            <a:r>
              <a:rPr lang="en-US" dirty="0" err="1"/>
              <a:t>ExtraLight</a:t>
            </a:r>
            <a:r>
              <a:rPr lang="en-US" dirty="0"/>
              <a:t>, 14)</a:t>
            </a:r>
          </a:p>
          <a:p>
            <a:pPr lvl="4"/>
            <a:r>
              <a:rPr lang="en-US" dirty="0"/>
              <a:t>Fifth level (Orgon Slab </a:t>
            </a:r>
            <a:r>
              <a:rPr lang="en-US" dirty="0" err="1"/>
              <a:t>ExtraLight</a:t>
            </a:r>
            <a:r>
              <a:rPr lang="en-US" dirty="0"/>
              <a:t>, 12)</a:t>
            </a:r>
          </a:p>
        </p:txBody>
      </p:sp>
      <p:sp>
        <p:nvSpPr>
          <p:cNvPr id="7" name="Text Placeholder 5"/>
          <p:cNvSpPr>
            <a:spLocks noGrp="1"/>
          </p:cNvSpPr>
          <p:nvPr>
            <p:ph type="body" sz="quarter" idx="13" hasCustomPrompt="1"/>
          </p:nvPr>
        </p:nvSpPr>
        <p:spPr>
          <a:xfrm>
            <a:off x="523242" y="983257"/>
            <a:ext cx="8184662" cy="449544"/>
          </a:xfrm>
          <a:prstGeom prst="rect">
            <a:avLst/>
          </a:prstGeom>
        </p:spPr>
        <p:txBody>
          <a:bodyPr>
            <a:noAutofit/>
          </a:bodyPr>
          <a:lstStyle>
            <a:lvl1pPr marL="0" indent="0">
              <a:lnSpc>
                <a:spcPct val="90000"/>
              </a:lnSpc>
              <a:buNone/>
              <a:defRPr sz="2800" b="0" i="0" baseline="0">
                <a:solidFill>
                  <a:srgbClr val="509E2F"/>
                </a:solidFill>
                <a:latin typeface="Orgon Slab Medium"/>
                <a:cs typeface="Orgon Slab Medium"/>
              </a:defRPr>
            </a:lvl1pPr>
            <a:lvl2pPr marL="342900" indent="0">
              <a:buNone/>
              <a:defRPr b="0" i="0">
                <a:solidFill>
                  <a:srgbClr val="E8D3A2"/>
                </a:solidFill>
                <a:latin typeface="Encode Sans Normal Black"/>
                <a:cs typeface="Encode Sans Normal Black"/>
              </a:defRPr>
            </a:lvl2pPr>
            <a:lvl3pPr marL="685800" indent="0">
              <a:buNone/>
              <a:defRPr b="0" i="0">
                <a:solidFill>
                  <a:srgbClr val="E8D3A2"/>
                </a:solidFill>
                <a:latin typeface="Encode Sans Normal Black"/>
                <a:cs typeface="Encode Sans Normal Black"/>
              </a:defRPr>
            </a:lvl3pPr>
            <a:lvl4pPr marL="1028700" indent="0">
              <a:buNone/>
              <a:defRPr b="0" i="0">
                <a:solidFill>
                  <a:srgbClr val="E8D3A2"/>
                </a:solidFill>
                <a:latin typeface="Encode Sans Normal Black"/>
                <a:cs typeface="Encode Sans Normal Black"/>
              </a:defRPr>
            </a:lvl4pPr>
            <a:lvl5pPr marL="1371600" indent="0">
              <a:buNone/>
              <a:defRPr b="0" i="0">
                <a:solidFill>
                  <a:srgbClr val="E8D3A2"/>
                </a:solidFill>
                <a:latin typeface="Encode Sans Normal Black"/>
                <a:cs typeface="Encode Sans Normal Black"/>
              </a:defRPr>
            </a:lvl5pPr>
          </a:lstStyle>
          <a:p>
            <a:pPr lvl="0"/>
            <a:r>
              <a:rPr lang="en-US" dirty="0"/>
              <a:t>HEADER HERE (ORGON SLAB MEDIUM, 28 PT.)</a:t>
            </a:r>
          </a:p>
        </p:txBody>
      </p:sp>
      <p:sp>
        <p:nvSpPr>
          <p:cNvPr id="2" name="Slide Number Placeholder 1"/>
          <p:cNvSpPr>
            <a:spLocks noGrp="1"/>
          </p:cNvSpPr>
          <p:nvPr>
            <p:ph type="sldNum" sz="quarter" idx="14"/>
          </p:nvPr>
        </p:nvSpPr>
        <p:spPr/>
        <p:txBody>
          <a:bodyPr/>
          <a:lstStyle/>
          <a:p>
            <a:endParaRPr lang="en-US" dirty="0"/>
          </a:p>
        </p:txBody>
      </p:sp>
      <p:pic>
        <p:nvPicPr>
          <p:cNvPr id="3" name="Picture 2">
            <a:extLst>
              <a:ext uri="{FF2B5EF4-FFF2-40B4-BE49-F238E27FC236}">
                <a16:creationId xmlns:a16="http://schemas.microsoft.com/office/drawing/2014/main" id="{2A58A6EC-965C-F53D-96DD-EEE273F7EC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0790" y="329787"/>
            <a:ext cx="2286000" cy="590825"/>
          </a:xfrm>
          <a:prstGeom prst="rect">
            <a:avLst/>
          </a:prstGeom>
        </p:spPr>
      </p:pic>
    </p:spTree>
    <p:extLst>
      <p:ext uri="{BB962C8B-B14F-4D97-AF65-F5344CB8AC3E}">
        <p14:creationId xmlns:p14="http://schemas.microsoft.com/office/powerpoint/2010/main" val="193942729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_Title Slide">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6EDF3D18-678E-A693-7563-851F943B3A04}"/>
              </a:ext>
            </a:extLst>
          </p:cNvPr>
          <p:cNvSpPr>
            <a:spLocks noGrp="1" noChangeAspect="1"/>
          </p:cNvSpPr>
          <p:nvPr>
            <p:ph type="ftr" sz="quarter" idx="3"/>
          </p:nvPr>
        </p:nvSpPr>
        <p:spPr>
          <a:xfrm>
            <a:off x="390262" y="1213188"/>
            <a:ext cx="8119872" cy="365125"/>
          </a:xfrm>
          <a:prstGeom prst="rect">
            <a:avLst/>
          </a:prstGeom>
        </p:spPr>
        <p:txBody>
          <a:bodyPr vert="horz" lIns="0" tIns="0" rIns="0" bIns="0" rtlCol="0" anchor="b" anchorCtr="0"/>
          <a:lstStyle>
            <a:lvl1pPr algn="l">
              <a:defRPr sz="1400" b="0">
                <a:solidFill>
                  <a:schemeClr val="tx2"/>
                </a:solidFill>
                <a:latin typeface="Calibri" panose="020F0502020204030204" pitchFamily="34" charset="0"/>
                <a:cs typeface="Calibri" panose="020F0502020204030204" pitchFamily="34" charset="0"/>
              </a:defRPr>
            </a:lvl1pPr>
          </a:lstStyle>
          <a:p>
            <a:r>
              <a:rPr lang="en-US"/>
              <a:t>Missouri University of Science and Technology</a:t>
            </a:r>
          </a:p>
        </p:txBody>
      </p:sp>
      <p:sp>
        <p:nvSpPr>
          <p:cNvPr id="12" name="Text Placeholder 15">
            <a:extLst>
              <a:ext uri="{FF2B5EF4-FFF2-40B4-BE49-F238E27FC236}">
                <a16:creationId xmlns:a16="http://schemas.microsoft.com/office/drawing/2014/main" id="{35ACDA79-C666-8065-B24A-DE973641706D}"/>
              </a:ext>
            </a:extLst>
          </p:cNvPr>
          <p:cNvSpPr>
            <a:spLocks noGrp="1"/>
          </p:cNvSpPr>
          <p:nvPr>
            <p:ph type="body" sz="quarter" idx="10" hasCustomPrompt="1"/>
          </p:nvPr>
        </p:nvSpPr>
        <p:spPr>
          <a:xfrm>
            <a:off x="390263" y="4331798"/>
            <a:ext cx="8118003" cy="280480"/>
          </a:xfrm>
        </p:spPr>
        <p:txBody>
          <a:bodyPr lIns="0" tIns="0" rIns="0" bIns="0">
            <a:noAutofit/>
          </a:bodyPr>
          <a:lstStyle>
            <a:lvl1pPr marL="0" indent="0">
              <a:buNone/>
              <a:defRPr sz="2400">
                <a:solidFill>
                  <a:schemeClr val="tx2"/>
                </a:solidFill>
                <a:latin typeface="Calibri" panose="020F0502020204030204" pitchFamily="34" charset="0"/>
                <a:ea typeface="Roboto" panose="02000000000000000000" pitchFamily="2" charset="0"/>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Month XX, 2022</a:t>
            </a:r>
          </a:p>
        </p:txBody>
      </p:sp>
      <p:sp>
        <p:nvSpPr>
          <p:cNvPr id="13" name="Title 12">
            <a:extLst>
              <a:ext uri="{FF2B5EF4-FFF2-40B4-BE49-F238E27FC236}">
                <a16:creationId xmlns:a16="http://schemas.microsoft.com/office/drawing/2014/main" id="{78DDFF87-9228-00B3-E3EB-6FBD11046702}"/>
              </a:ext>
            </a:extLst>
          </p:cNvPr>
          <p:cNvSpPr>
            <a:spLocks noGrp="1"/>
          </p:cNvSpPr>
          <p:nvPr>
            <p:ph type="title"/>
          </p:nvPr>
        </p:nvSpPr>
        <p:spPr>
          <a:xfrm>
            <a:off x="390261" y="1963934"/>
            <a:ext cx="8118003" cy="1310489"/>
          </a:xfrm>
          <a:prstGeom prst="rect">
            <a:avLst/>
          </a:prstGeom>
        </p:spPr>
        <p:txBody>
          <a:bodyPr lIns="0" tIns="0" rIns="0" bIns="0" anchor="t" anchorCtr="0">
            <a:noAutofit/>
          </a:bodyPr>
          <a:lstStyle>
            <a:lvl1pPr>
              <a:defRPr>
                <a:solidFill>
                  <a:schemeClr val="accent6"/>
                </a:solidFill>
                <a:latin typeface="Calibri" panose="020F0502020204030204" pitchFamily="34" charset="0"/>
                <a:cs typeface="Calibri" panose="020F0502020204030204" pitchFamily="34" charset="0"/>
              </a:defRPr>
            </a:lvl1pPr>
          </a:lstStyle>
          <a:p>
            <a:r>
              <a:rPr lang="en-US">
                <a:solidFill>
                  <a:schemeClr val="accent6"/>
                </a:solidFill>
              </a:rPr>
              <a:t>Click to edit Master title style</a:t>
            </a:r>
          </a:p>
        </p:txBody>
      </p:sp>
      <p:grpSp>
        <p:nvGrpSpPr>
          <p:cNvPr id="2" name="Group 1">
            <a:extLst>
              <a:ext uri="{FF2B5EF4-FFF2-40B4-BE49-F238E27FC236}">
                <a16:creationId xmlns:a16="http://schemas.microsoft.com/office/drawing/2014/main" id="{CD41668A-81C7-9BF2-9EC1-6D7C31672DFA}"/>
              </a:ext>
            </a:extLst>
          </p:cNvPr>
          <p:cNvGrpSpPr/>
          <p:nvPr userDrawn="1"/>
        </p:nvGrpSpPr>
        <p:grpSpPr>
          <a:xfrm rot="16200000">
            <a:off x="506467" y="594478"/>
            <a:ext cx="335280" cy="567690"/>
            <a:chOff x="697976" y="480133"/>
            <a:chExt cx="335280" cy="567690"/>
          </a:xfrm>
        </p:grpSpPr>
        <p:sp>
          <p:nvSpPr>
            <p:cNvPr id="3" name="Freeform 2">
              <a:extLst>
                <a:ext uri="{FF2B5EF4-FFF2-40B4-BE49-F238E27FC236}">
                  <a16:creationId xmlns:a16="http://schemas.microsoft.com/office/drawing/2014/main" id="{1A703ECD-8141-7279-5536-24C191D7CC9B}"/>
                </a:ext>
              </a:extLst>
            </p:cNvPr>
            <p:cNvSpPr/>
            <p:nvPr/>
          </p:nvSpPr>
          <p:spPr>
            <a:xfrm>
              <a:off x="784653" y="566811"/>
              <a:ext cx="161925" cy="161925"/>
            </a:xfrm>
            <a:custGeom>
              <a:avLst/>
              <a:gdLst>
                <a:gd name="connsiteX0" fmla="*/ 0 w 161925"/>
                <a:gd name="connsiteY0" fmla="*/ 0 h 161925"/>
                <a:gd name="connsiteX1" fmla="*/ 161925 w 161925"/>
                <a:gd name="connsiteY1" fmla="*/ 0 h 161925"/>
                <a:gd name="connsiteX2" fmla="*/ 161925 w 161925"/>
                <a:gd name="connsiteY2" fmla="*/ 161925 h 161925"/>
                <a:gd name="connsiteX3" fmla="*/ 0 w 161925"/>
                <a:gd name="connsiteY3" fmla="*/ 161925 h 161925"/>
              </a:gdLst>
              <a:ahLst/>
              <a:cxnLst>
                <a:cxn ang="0">
                  <a:pos x="connsiteX0" y="connsiteY0"/>
                </a:cxn>
                <a:cxn ang="0">
                  <a:pos x="connsiteX1" y="connsiteY1"/>
                </a:cxn>
                <a:cxn ang="0">
                  <a:pos x="connsiteX2" y="connsiteY2"/>
                </a:cxn>
                <a:cxn ang="0">
                  <a:pos x="connsiteX3" y="connsiteY3"/>
                </a:cxn>
              </a:cxnLst>
              <a:rect l="l" t="t" r="r" b="b"/>
              <a:pathLst>
                <a:path w="161925" h="161925">
                  <a:moveTo>
                    <a:pt x="0" y="0"/>
                  </a:moveTo>
                  <a:lnTo>
                    <a:pt x="161925" y="0"/>
                  </a:lnTo>
                  <a:lnTo>
                    <a:pt x="161925" y="161925"/>
                  </a:lnTo>
                  <a:lnTo>
                    <a:pt x="0" y="161925"/>
                  </a:lnTo>
                  <a:close/>
                </a:path>
              </a:pathLst>
            </a:custGeom>
            <a:noFill/>
            <a:ln w="15604" cap="flat">
              <a:solidFill>
                <a:schemeClr val="tx1"/>
              </a:solid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 name="Freeform 3">
              <a:extLst>
                <a:ext uri="{FF2B5EF4-FFF2-40B4-BE49-F238E27FC236}">
                  <a16:creationId xmlns:a16="http://schemas.microsoft.com/office/drawing/2014/main" id="{18D9AECC-E13D-07AC-EA52-38C26808E887}"/>
                </a:ext>
              </a:extLst>
            </p:cNvPr>
            <p:cNvSpPr/>
            <p:nvPr/>
          </p:nvSpPr>
          <p:spPr>
            <a:xfrm>
              <a:off x="697976" y="480133"/>
              <a:ext cx="335280" cy="567690"/>
            </a:xfrm>
            <a:custGeom>
              <a:avLst/>
              <a:gdLst>
                <a:gd name="connsiteX0" fmla="*/ 335280 w 335280"/>
                <a:gd name="connsiteY0" fmla="*/ 338138 h 567690"/>
                <a:gd name="connsiteX1" fmla="*/ 335280 w 335280"/>
                <a:gd name="connsiteY1" fmla="*/ 0 h 567690"/>
                <a:gd name="connsiteX2" fmla="*/ 0 w 335280"/>
                <a:gd name="connsiteY2" fmla="*/ 0 h 567690"/>
                <a:gd name="connsiteX3" fmla="*/ 0 w 335280"/>
                <a:gd name="connsiteY3" fmla="*/ 338138 h 567690"/>
                <a:gd name="connsiteX4" fmla="*/ 167640 w 335280"/>
                <a:gd name="connsiteY4" fmla="*/ 567690 h 567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 h="567690">
                  <a:moveTo>
                    <a:pt x="335280" y="338138"/>
                  </a:moveTo>
                  <a:lnTo>
                    <a:pt x="335280" y="0"/>
                  </a:lnTo>
                  <a:lnTo>
                    <a:pt x="0" y="0"/>
                  </a:lnTo>
                  <a:lnTo>
                    <a:pt x="0" y="338138"/>
                  </a:lnTo>
                  <a:lnTo>
                    <a:pt x="167640" y="567690"/>
                  </a:lnTo>
                  <a:close/>
                </a:path>
              </a:pathLst>
            </a:custGeom>
            <a:noFill/>
            <a:ln w="15604" cap="flat">
              <a:solidFill>
                <a:schemeClr val="tx1"/>
              </a:solid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sp>
        <p:nvSpPr>
          <p:cNvPr id="7" name="Subtitle 2">
            <a:extLst>
              <a:ext uri="{FF2B5EF4-FFF2-40B4-BE49-F238E27FC236}">
                <a16:creationId xmlns:a16="http://schemas.microsoft.com/office/drawing/2014/main" id="{5A14752E-5A00-221F-756F-F421ABA6178E}"/>
              </a:ext>
            </a:extLst>
          </p:cNvPr>
          <p:cNvSpPr>
            <a:spLocks noGrp="1"/>
          </p:cNvSpPr>
          <p:nvPr>
            <p:ph type="subTitle" idx="1"/>
          </p:nvPr>
        </p:nvSpPr>
        <p:spPr>
          <a:xfrm>
            <a:off x="393192" y="3682657"/>
            <a:ext cx="8119872" cy="495309"/>
          </a:xfrm>
        </p:spPr>
        <p:txBody>
          <a:bodyPr lIns="0" tIns="0" rIns="0" bIns="0">
            <a:noAutofit/>
          </a:bodyPr>
          <a:lstStyle>
            <a:lvl1pPr marL="0" indent="0" algn="l">
              <a:spcBef>
                <a:spcPts val="300"/>
              </a:spcBef>
              <a:spcAft>
                <a:spcPts val="300"/>
              </a:spcAft>
              <a:buNone/>
              <a:defRPr sz="2400">
                <a:solidFill>
                  <a:schemeClr val="accent6"/>
                </a:solidFill>
                <a:latin typeface="Calibri" panose="020F0502020204030204" pitchFamily="34" charset="0"/>
                <a:cs typeface="Calibri" panose="020F050202020403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pic>
        <p:nvPicPr>
          <p:cNvPr id="9" name="Graphic 8">
            <a:extLst>
              <a:ext uri="{FF2B5EF4-FFF2-40B4-BE49-F238E27FC236}">
                <a16:creationId xmlns:a16="http://schemas.microsoft.com/office/drawing/2014/main" id="{CEFFDC43-6071-4D7C-331F-20E41EBBB0EE}"/>
              </a:ext>
            </a:extLst>
          </p:cNvPr>
          <p:cNvPicPr>
            <a:picLocks noGrp="1" noRot="1" noChangeAspec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rcRect/>
          <a:stretch/>
        </p:blipFill>
        <p:spPr>
          <a:xfrm>
            <a:off x="7774590" y="1"/>
            <a:ext cx="735544" cy="735544"/>
          </a:xfrm>
          <a:prstGeom prst="rect">
            <a:avLst/>
          </a:prstGeom>
        </p:spPr>
      </p:pic>
    </p:spTree>
    <p:extLst>
      <p:ext uri="{BB962C8B-B14F-4D97-AF65-F5344CB8AC3E}">
        <p14:creationId xmlns:p14="http://schemas.microsoft.com/office/powerpoint/2010/main" val="2969061857"/>
      </p:ext>
    </p:extLst>
  </p:cSld>
  <p:clrMapOvr>
    <a:overrideClrMapping bg1="dk1" tx1="lt1" bg2="dk2" tx2="lt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683D4C-A0AD-3EEF-8BE0-C6B2C7F8F0B9}"/>
              </a:ext>
            </a:extLst>
          </p:cNvPr>
          <p:cNvSpPr/>
          <p:nvPr userDrawn="1"/>
        </p:nvSpPr>
        <p:spPr>
          <a:xfrm>
            <a:off x="0" y="4684326"/>
            <a:ext cx="9144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Calibri" panose="020F0502020204030204" pitchFamily="34" charset="0"/>
              <a:cs typeface="Calibri" panose="020F0502020204030204" pitchFamily="34" charset="0"/>
            </a:endParaRPr>
          </a:p>
        </p:txBody>
      </p:sp>
      <p:sp>
        <p:nvSpPr>
          <p:cNvPr id="4" name="Footer Placeholder 4">
            <a:extLst>
              <a:ext uri="{FF2B5EF4-FFF2-40B4-BE49-F238E27FC236}">
                <a16:creationId xmlns:a16="http://schemas.microsoft.com/office/drawing/2014/main" id="{207AF81B-336B-8FFA-3197-AEB55679B7FA}"/>
              </a:ext>
            </a:extLst>
          </p:cNvPr>
          <p:cNvSpPr>
            <a:spLocks noGrp="1"/>
          </p:cNvSpPr>
          <p:nvPr>
            <p:ph type="ftr" sz="quarter" idx="3"/>
          </p:nvPr>
        </p:nvSpPr>
        <p:spPr>
          <a:xfrm>
            <a:off x="1399032" y="4736007"/>
            <a:ext cx="5805898" cy="365125"/>
          </a:xfrm>
          <a:prstGeom prst="rect">
            <a:avLst/>
          </a:prstGeom>
        </p:spPr>
        <p:txBody>
          <a:bodyPr vert="horz" lIns="91440" tIns="45720" rIns="91440" bIns="45720" rtlCol="0" anchor="ctr"/>
          <a:lstStyle>
            <a:lvl1pPr algn="l">
              <a:defRPr sz="1400" b="0">
                <a:solidFill>
                  <a:schemeClr val="bg2"/>
                </a:solidFill>
                <a:latin typeface="Calibri" panose="020F0502020204030204" pitchFamily="34" charset="0"/>
                <a:cs typeface="Calibri" panose="020F0502020204030204" pitchFamily="34" charset="0"/>
              </a:defRPr>
            </a:lvl1pPr>
          </a:lstStyle>
          <a:p>
            <a:r>
              <a:rPr lang="en-US"/>
              <a:t>Missouri University of Science and Technology</a:t>
            </a:r>
          </a:p>
        </p:txBody>
      </p:sp>
      <p:sp>
        <p:nvSpPr>
          <p:cNvPr id="12" name="Content Placeholder 11">
            <a:extLst>
              <a:ext uri="{FF2B5EF4-FFF2-40B4-BE49-F238E27FC236}">
                <a16:creationId xmlns:a16="http://schemas.microsoft.com/office/drawing/2014/main" id="{0E313CCD-01F0-75B9-C6D0-D248F689C57C}"/>
              </a:ext>
            </a:extLst>
          </p:cNvPr>
          <p:cNvSpPr>
            <a:spLocks noGrp="1"/>
          </p:cNvSpPr>
          <p:nvPr>
            <p:ph sz="quarter" idx="15"/>
          </p:nvPr>
        </p:nvSpPr>
        <p:spPr>
          <a:xfrm>
            <a:off x="393700" y="2850465"/>
            <a:ext cx="1499616" cy="1138153"/>
          </a:xfrm>
        </p:spPr>
        <p:txBody>
          <a:bodyPr>
            <a:noAutofit/>
          </a:bodyPr>
          <a:lstStyle>
            <a:lvl1pPr>
              <a:defRPr sz="1400">
                <a:latin typeface="Calibri" panose="020F0502020204030204" pitchFamily="34" charset="0"/>
                <a:cs typeface="Calibri" panose="020F0502020204030204" pitchFamily="34" charset="0"/>
              </a:defRPr>
            </a:lvl1pPr>
            <a:lvl2pPr>
              <a:defRPr sz="1400"/>
            </a:lvl2pPr>
            <a:lvl3pPr>
              <a:defRPr sz="1400"/>
            </a:lvl3pPr>
            <a:lvl4pPr>
              <a:defRPr sz="1400"/>
            </a:lvl4pPr>
            <a:lvl5pPr>
              <a:defRPr sz="1400"/>
            </a:lvl5pPr>
          </a:lstStyle>
          <a:p>
            <a:pPr lvl="0"/>
            <a:r>
              <a:rPr lang="en-US"/>
              <a:t>Click to edit Master text styles</a:t>
            </a:r>
          </a:p>
        </p:txBody>
      </p:sp>
      <p:sp>
        <p:nvSpPr>
          <p:cNvPr id="10" name="Picture Placeholder 9">
            <a:extLst>
              <a:ext uri="{FF2B5EF4-FFF2-40B4-BE49-F238E27FC236}">
                <a16:creationId xmlns:a16="http://schemas.microsoft.com/office/drawing/2014/main" id="{F148BAB7-08C9-C7B9-C708-86E9159F6B05}"/>
              </a:ext>
            </a:extLst>
          </p:cNvPr>
          <p:cNvSpPr>
            <a:spLocks noGrp="1"/>
          </p:cNvSpPr>
          <p:nvPr>
            <p:ph type="pic" sz="quarter" idx="17"/>
          </p:nvPr>
        </p:nvSpPr>
        <p:spPr>
          <a:xfrm>
            <a:off x="393700" y="1225296"/>
            <a:ext cx="1499616" cy="1499616"/>
          </a:xfrm>
        </p:spPr>
        <p:txBody>
          <a:bodyPr/>
          <a:lstStyle>
            <a:lvl1pPr>
              <a:defRPr>
                <a:latin typeface="Calibri" panose="020F0502020204030204" pitchFamily="34" charset="0"/>
                <a:cs typeface="Calibri" panose="020F0502020204030204" pitchFamily="34" charset="0"/>
              </a:defRPr>
            </a:lvl1pPr>
          </a:lstStyle>
          <a:p>
            <a:r>
              <a:rPr lang="en-US"/>
              <a:t>Click icon to add picture</a:t>
            </a:r>
          </a:p>
        </p:txBody>
      </p:sp>
      <p:sp>
        <p:nvSpPr>
          <p:cNvPr id="11" name="Content Placeholder 11">
            <a:extLst>
              <a:ext uri="{FF2B5EF4-FFF2-40B4-BE49-F238E27FC236}">
                <a16:creationId xmlns:a16="http://schemas.microsoft.com/office/drawing/2014/main" id="{09CC6D03-0771-BB8F-74AD-4DF6EE8386A4}"/>
              </a:ext>
            </a:extLst>
          </p:cNvPr>
          <p:cNvSpPr>
            <a:spLocks noGrp="1"/>
          </p:cNvSpPr>
          <p:nvPr>
            <p:ph sz="quarter" idx="18"/>
          </p:nvPr>
        </p:nvSpPr>
        <p:spPr>
          <a:xfrm>
            <a:off x="7250684" y="2850465"/>
            <a:ext cx="1499616" cy="1138153"/>
          </a:xfrm>
        </p:spPr>
        <p:txBody>
          <a:bodyPr>
            <a:noAutofit/>
          </a:bodyPr>
          <a:lstStyle>
            <a:lvl1pPr>
              <a:defRPr sz="1400">
                <a:latin typeface="Calibri" panose="020F0502020204030204" pitchFamily="34" charset="0"/>
                <a:cs typeface="Calibri" panose="020F0502020204030204" pitchFamily="34" charset="0"/>
              </a:defRPr>
            </a:lvl1pPr>
            <a:lvl2pPr>
              <a:defRPr sz="1400"/>
            </a:lvl2pPr>
            <a:lvl3pPr>
              <a:defRPr sz="1400"/>
            </a:lvl3pPr>
            <a:lvl4pPr>
              <a:defRPr sz="1400"/>
            </a:lvl4pPr>
            <a:lvl5pPr>
              <a:defRPr sz="1400"/>
            </a:lvl5pPr>
          </a:lstStyle>
          <a:p>
            <a:pPr lvl="0"/>
            <a:r>
              <a:rPr lang="en-US"/>
              <a:t>Click to edit Master text styles</a:t>
            </a:r>
          </a:p>
        </p:txBody>
      </p:sp>
      <p:sp>
        <p:nvSpPr>
          <p:cNvPr id="14" name="Picture Placeholder 9">
            <a:extLst>
              <a:ext uri="{FF2B5EF4-FFF2-40B4-BE49-F238E27FC236}">
                <a16:creationId xmlns:a16="http://schemas.microsoft.com/office/drawing/2014/main" id="{4D7371C0-A143-6DE2-2519-68C4311D42A5}"/>
              </a:ext>
            </a:extLst>
          </p:cNvPr>
          <p:cNvSpPr>
            <a:spLocks noGrp="1"/>
          </p:cNvSpPr>
          <p:nvPr>
            <p:ph type="pic" sz="quarter" idx="19"/>
          </p:nvPr>
        </p:nvSpPr>
        <p:spPr>
          <a:xfrm>
            <a:off x="7250684" y="1225296"/>
            <a:ext cx="1499616" cy="1499616"/>
          </a:xfrm>
        </p:spPr>
        <p:txBody>
          <a:bodyPr/>
          <a:lstStyle>
            <a:lvl1pPr>
              <a:defRPr>
                <a:latin typeface="Calibri" panose="020F0502020204030204" pitchFamily="34" charset="0"/>
                <a:cs typeface="Calibri" panose="020F0502020204030204" pitchFamily="34" charset="0"/>
              </a:defRPr>
            </a:lvl1pPr>
          </a:lstStyle>
          <a:p>
            <a:r>
              <a:rPr lang="en-US"/>
              <a:t>Click icon to add picture</a:t>
            </a:r>
          </a:p>
        </p:txBody>
      </p:sp>
      <p:sp>
        <p:nvSpPr>
          <p:cNvPr id="15" name="Content Placeholder 11">
            <a:extLst>
              <a:ext uri="{FF2B5EF4-FFF2-40B4-BE49-F238E27FC236}">
                <a16:creationId xmlns:a16="http://schemas.microsoft.com/office/drawing/2014/main" id="{71410997-D14A-46CE-9541-4CCEBAB509B7}"/>
              </a:ext>
            </a:extLst>
          </p:cNvPr>
          <p:cNvSpPr>
            <a:spLocks noGrp="1"/>
          </p:cNvSpPr>
          <p:nvPr>
            <p:ph sz="quarter" idx="20"/>
          </p:nvPr>
        </p:nvSpPr>
        <p:spPr>
          <a:xfrm>
            <a:off x="3822192" y="2850465"/>
            <a:ext cx="1499616" cy="1138153"/>
          </a:xfrm>
        </p:spPr>
        <p:txBody>
          <a:bodyPr>
            <a:noAutofit/>
          </a:bodyPr>
          <a:lstStyle>
            <a:lvl1pPr>
              <a:defRPr sz="1400">
                <a:latin typeface="Calibri" panose="020F0502020204030204" pitchFamily="34" charset="0"/>
                <a:cs typeface="Calibri" panose="020F0502020204030204" pitchFamily="34" charset="0"/>
              </a:defRPr>
            </a:lvl1pPr>
            <a:lvl2pPr>
              <a:defRPr sz="1400"/>
            </a:lvl2pPr>
            <a:lvl3pPr>
              <a:defRPr sz="1400"/>
            </a:lvl3pPr>
            <a:lvl4pPr>
              <a:defRPr sz="1400"/>
            </a:lvl4pPr>
            <a:lvl5pPr>
              <a:defRPr sz="1400"/>
            </a:lvl5pPr>
          </a:lstStyle>
          <a:p>
            <a:pPr lvl="0"/>
            <a:r>
              <a:rPr lang="en-US"/>
              <a:t>Click to edit Master text styles</a:t>
            </a:r>
          </a:p>
        </p:txBody>
      </p:sp>
      <p:sp>
        <p:nvSpPr>
          <p:cNvPr id="16" name="Picture Placeholder 9">
            <a:extLst>
              <a:ext uri="{FF2B5EF4-FFF2-40B4-BE49-F238E27FC236}">
                <a16:creationId xmlns:a16="http://schemas.microsoft.com/office/drawing/2014/main" id="{6BC68FEC-D028-5524-F1A8-C859B5C56442}"/>
              </a:ext>
            </a:extLst>
          </p:cNvPr>
          <p:cNvSpPr>
            <a:spLocks noGrp="1"/>
          </p:cNvSpPr>
          <p:nvPr>
            <p:ph type="pic" sz="quarter" idx="21"/>
          </p:nvPr>
        </p:nvSpPr>
        <p:spPr>
          <a:xfrm>
            <a:off x="3822192" y="1225296"/>
            <a:ext cx="1499616" cy="1499616"/>
          </a:xfrm>
        </p:spPr>
        <p:txBody>
          <a:bodyPr/>
          <a:lstStyle>
            <a:lvl1pPr>
              <a:defRPr>
                <a:latin typeface="Calibri" panose="020F0502020204030204" pitchFamily="34" charset="0"/>
                <a:cs typeface="Calibri" panose="020F0502020204030204" pitchFamily="34" charset="0"/>
              </a:defRPr>
            </a:lvl1pPr>
          </a:lstStyle>
          <a:p>
            <a:r>
              <a:rPr lang="en-US"/>
              <a:t>Click icon to add picture</a:t>
            </a:r>
          </a:p>
        </p:txBody>
      </p:sp>
      <p:sp>
        <p:nvSpPr>
          <p:cNvPr id="17" name="Content Placeholder 11">
            <a:extLst>
              <a:ext uri="{FF2B5EF4-FFF2-40B4-BE49-F238E27FC236}">
                <a16:creationId xmlns:a16="http://schemas.microsoft.com/office/drawing/2014/main" id="{C49F0D10-99E0-1BF3-F9A2-F18197FF9768}"/>
              </a:ext>
            </a:extLst>
          </p:cNvPr>
          <p:cNvSpPr>
            <a:spLocks noGrp="1"/>
          </p:cNvSpPr>
          <p:nvPr>
            <p:ph sz="quarter" idx="22"/>
          </p:nvPr>
        </p:nvSpPr>
        <p:spPr>
          <a:xfrm>
            <a:off x="5536438" y="2850465"/>
            <a:ext cx="1499616" cy="1138153"/>
          </a:xfrm>
        </p:spPr>
        <p:txBody>
          <a:bodyPr>
            <a:noAutofit/>
          </a:bodyPr>
          <a:lstStyle>
            <a:lvl1pPr>
              <a:defRPr sz="1400">
                <a:latin typeface="Calibri" panose="020F0502020204030204" pitchFamily="34" charset="0"/>
                <a:cs typeface="Calibri" panose="020F0502020204030204" pitchFamily="34" charset="0"/>
              </a:defRPr>
            </a:lvl1pPr>
            <a:lvl2pPr>
              <a:defRPr sz="1400"/>
            </a:lvl2pPr>
            <a:lvl3pPr>
              <a:defRPr sz="1400"/>
            </a:lvl3pPr>
            <a:lvl4pPr>
              <a:defRPr sz="1400"/>
            </a:lvl4pPr>
            <a:lvl5pPr>
              <a:defRPr sz="1400"/>
            </a:lvl5pPr>
          </a:lstStyle>
          <a:p>
            <a:pPr lvl="0"/>
            <a:r>
              <a:rPr lang="en-US"/>
              <a:t>Click to edit Master text styles</a:t>
            </a:r>
          </a:p>
        </p:txBody>
      </p:sp>
      <p:sp>
        <p:nvSpPr>
          <p:cNvPr id="18" name="Picture Placeholder 9">
            <a:extLst>
              <a:ext uri="{FF2B5EF4-FFF2-40B4-BE49-F238E27FC236}">
                <a16:creationId xmlns:a16="http://schemas.microsoft.com/office/drawing/2014/main" id="{AAD510F0-B088-A47B-D6F2-9077C6013E15}"/>
              </a:ext>
            </a:extLst>
          </p:cNvPr>
          <p:cNvSpPr>
            <a:spLocks noGrp="1"/>
          </p:cNvSpPr>
          <p:nvPr>
            <p:ph type="pic" sz="quarter" idx="23"/>
          </p:nvPr>
        </p:nvSpPr>
        <p:spPr>
          <a:xfrm>
            <a:off x="5536438" y="1225296"/>
            <a:ext cx="1499616" cy="1499616"/>
          </a:xfrm>
        </p:spPr>
        <p:txBody>
          <a:bodyPr/>
          <a:lstStyle>
            <a:lvl1pPr>
              <a:defRPr>
                <a:latin typeface="Calibri" panose="020F0502020204030204" pitchFamily="34" charset="0"/>
                <a:cs typeface="Calibri" panose="020F0502020204030204" pitchFamily="34" charset="0"/>
              </a:defRPr>
            </a:lvl1pPr>
          </a:lstStyle>
          <a:p>
            <a:r>
              <a:rPr lang="en-US"/>
              <a:t>Click icon to add picture</a:t>
            </a:r>
          </a:p>
        </p:txBody>
      </p:sp>
      <p:sp>
        <p:nvSpPr>
          <p:cNvPr id="19" name="Content Placeholder 11">
            <a:extLst>
              <a:ext uri="{FF2B5EF4-FFF2-40B4-BE49-F238E27FC236}">
                <a16:creationId xmlns:a16="http://schemas.microsoft.com/office/drawing/2014/main" id="{8B87B0D4-19D9-805F-2BA9-15AA0352A016}"/>
              </a:ext>
            </a:extLst>
          </p:cNvPr>
          <p:cNvSpPr>
            <a:spLocks noGrp="1"/>
          </p:cNvSpPr>
          <p:nvPr>
            <p:ph sz="quarter" idx="24"/>
          </p:nvPr>
        </p:nvSpPr>
        <p:spPr>
          <a:xfrm>
            <a:off x="2107946" y="2850465"/>
            <a:ext cx="1499616" cy="1138153"/>
          </a:xfrm>
        </p:spPr>
        <p:txBody>
          <a:bodyPr>
            <a:noAutofit/>
          </a:bodyPr>
          <a:lstStyle>
            <a:lvl1pPr>
              <a:defRPr sz="1400">
                <a:latin typeface="Calibri" panose="020F0502020204030204" pitchFamily="34" charset="0"/>
                <a:cs typeface="Calibri" panose="020F0502020204030204" pitchFamily="34" charset="0"/>
              </a:defRPr>
            </a:lvl1pPr>
            <a:lvl2pPr>
              <a:defRPr sz="1400"/>
            </a:lvl2pPr>
            <a:lvl3pPr>
              <a:defRPr sz="1400"/>
            </a:lvl3pPr>
            <a:lvl4pPr>
              <a:defRPr sz="1400"/>
            </a:lvl4pPr>
            <a:lvl5pPr>
              <a:defRPr sz="1400"/>
            </a:lvl5pPr>
          </a:lstStyle>
          <a:p>
            <a:pPr lvl="0"/>
            <a:r>
              <a:rPr lang="en-US"/>
              <a:t>Click to edit Master text styles</a:t>
            </a:r>
          </a:p>
        </p:txBody>
      </p:sp>
      <p:sp>
        <p:nvSpPr>
          <p:cNvPr id="20" name="Picture Placeholder 9">
            <a:extLst>
              <a:ext uri="{FF2B5EF4-FFF2-40B4-BE49-F238E27FC236}">
                <a16:creationId xmlns:a16="http://schemas.microsoft.com/office/drawing/2014/main" id="{8E182ECB-94DF-0114-B670-6968BAC1177F}"/>
              </a:ext>
            </a:extLst>
          </p:cNvPr>
          <p:cNvSpPr>
            <a:spLocks noGrp="1"/>
          </p:cNvSpPr>
          <p:nvPr>
            <p:ph type="pic" sz="quarter" idx="25"/>
          </p:nvPr>
        </p:nvSpPr>
        <p:spPr>
          <a:xfrm>
            <a:off x="2107946" y="1225296"/>
            <a:ext cx="1499616" cy="1499616"/>
          </a:xfrm>
        </p:spPr>
        <p:txBody>
          <a:bodyPr/>
          <a:lstStyle>
            <a:lvl1pPr>
              <a:defRPr>
                <a:latin typeface="Calibri" panose="020F0502020204030204" pitchFamily="34" charset="0"/>
                <a:cs typeface="Calibri" panose="020F0502020204030204" pitchFamily="34" charset="0"/>
              </a:defRPr>
            </a:lvl1pPr>
          </a:lstStyle>
          <a:p>
            <a:r>
              <a:rPr lang="en-US"/>
              <a:t>Click icon to add picture</a:t>
            </a:r>
          </a:p>
        </p:txBody>
      </p:sp>
      <p:sp>
        <p:nvSpPr>
          <p:cNvPr id="3" name="Title 1">
            <a:extLst>
              <a:ext uri="{FF2B5EF4-FFF2-40B4-BE49-F238E27FC236}">
                <a16:creationId xmlns:a16="http://schemas.microsoft.com/office/drawing/2014/main" id="{6FE92C76-6EEE-5064-6BDF-B38EB8B71D02}"/>
              </a:ext>
            </a:extLst>
          </p:cNvPr>
          <p:cNvSpPr>
            <a:spLocks noGrp="1"/>
          </p:cNvSpPr>
          <p:nvPr>
            <p:ph type="title"/>
          </p:nvPr>
        </p:nvSpPr>
        <p:spPr>
          <a:xfrm>
            <a:off x="393192" y="273844"/>
            <a:ext cx="8356154" cy="399137"/>
          </a:xfrm>
          <a:prstGeom prst="rect">
            <a:avLst/>
          </a:prstGeom>
        </p:spPr>
        <p:txBody>
          <a:bodyPr lIns="0" tIns="0" rIns="0" bIns="0" anchor="t" anchorCtr="0">
            <a:noAutofit/>
          </a:bodyPr>
          <a:lstStyle>
            <a:lvl1pPr>
              <a:defRPr sz="3000" b="1" i="0">
                <a:latin typeface="Calibri" panose="020F0502020204030204" pitchFamily="34" charset="0"/>
                <a:cs typeface="Calibri" panose="020F0502020204030204" pitchFamily="34" charset="0"/>
              </a:defRPr>
            </a:lvl1pPr>
          </a:lstStyle>
          <a:p>
            <a:r>
              <a:rPr lang="en-US"/>
              <a:t>Click to edit Master title style</a:t>
            </a:r>
          </a:p>
        </p:txBody>
      </p:sp>
      <p:sp>
        <p:nvSpPr>
          <p:cNvPr id="5" name="Subtitle 2">
            <a:extLst>
              <a:ext uri="{FF2B5EF4-FFF2-40B4-BE49-F238E27FC236}">
                <a16:creationId xmlns:a16="http://schemas.microsoft.com/office/drawing/2014/main" id="{0A80BFE0-DB14-71EF-9E6E-573CD7D75BDC}"/>
              </a:ext>
            </a:extLst>
          </p:cNvPr>
          <p:cNvSpPr>
            <a:spLocks noGrp="1"/>
          </p:cNvSpPr>
          <p:nvPr>
            <p:ph type="subTitle" idx="26"/>
          </p:nvPr>
        </p:nvSpPr>
        <p:spPr>
          <a:xfrm>
            <a:off x="393192" y="736882"/>
            <a:ext cx="8356154" cy="306692"/>
          </a:xfrm>
        </p:spPr>
        <p:txBody>
          <a:bodyPr lIns="0" tIns="0" rIns="0" bIns="0">
            <a:noAutofit/>
          </a:bodyPr>
          <a:lstStyle>
            <a:lvl1pPr marL="0" indent="0" algn="l">
              <a:spcBef>
                <a:spcPts val="300"/>
              </a:spcBef>
              <a:spcAft>
                <a:spcPts val="300"/>
              </a:spcAft>
              <a:buNone/>
              <a:defRPr sz="2400" b="0" i="0">
                <a:solidFill>
                  <a:schemeClr val="tx1"/>
                </a:solidFill>
                <a:latin typeface="Calibri" panose="020F0502020204030204" pitchFamily="34" charset="0"/>
                <a:cs typeface="Calibri" panose="020F050202020403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pic>
        <p:nvPicPr>
          <p:cNvPr id="2" name="Graphic 1">
            <a:extLst>
              <a:ext uri="{FF2B5EF4-FFF2-40B4-BE49-F238E27FC236}">
                <a16:creationId xmlns:a16="http://schemas.microsoft.com/office/drawing/2014/main" id="{2380BD60-0328-BD01-BF0B-C92BB372D23D}"/>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393192" y="4415334"/>
            <a:ext cx="737481" cy="737481"/>
          </a:xfrm>
          <a:prstGeom prst="rect">
            <a:avLst/>
          </a:prstGeom>
        </p:spPr>
      </p:pic>
    </p:spTree>
    <p:extLst>
      <p:ext uri="{BB962C8B-B14F-4D97-AF65-F5344CB8AC3E}">
        <p14:creationId xmlns:p14="http://schemas.microsoft.com/office/powerpoint/2010/main" val="49382129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2_Title, Subtitle,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683D4C-A0AD-3EEF-8BE0-C6B2C7F8F0B9}"/>
              </a:ext>
            </a:extLst>
          </p:cNvPr>
          <p:cNvSpPr/>
          <p:nvPr userDrawn="1"/>
        </p:nvSpPr>
        <p:spPr>
          <a:xfrm>
            <a:off x="0" y="4684326"/>
            <a:ext cx="9144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Calibri" panose="020F0502020204030204" pitchFamily="34" charset="0"/>
              <a:cs typeface="Calibri" panose="020F0502020204030204" pitchFamily="34" charset="0"/>
            </a:endParaRPr>
          </a:p>
        </p:txBody>
      </p:sp>
      <p:sp>
        <p:nvSpPr>
          <p:cNvPr id="2" name="Title 1"/>
          <p:cNvSpPr>
            <a:spLocks noGrp="1"/>
          </p:cNvSpPr>
          <p:nvPr>
            <p:ph type="title"/>
          </p:nvPr>
        </p:nvSpPr>
        <p:spPr>
          <a:xfrm>
            <a:off x="317622" y="206116"/>
            <a:ext cx="8357616" cy="399137"/>
          </a:xfrm>
          <a:prstGeom prst="rect">
            <a:avLst/>
          </a:prstGeom>
        </p:spPr>
        <p:txBody>
          <a:bodyPr lIns="0" tIns="0" rIns="0" bIns="0" anchor="t" anchorCtr="0">
            <a:noAutofit/>
          </a:bodyPr>
          <a:lstStyle>
            <a:lvl1pPr>
              <a:defRPr sz="3000" b="1" i="0">
                <a:latin typeface="Calibri" panose="020F0502020204030204" pitchFamily="34" charset="0"/>
                <a:cs typeface="Calibri" panose="020F0502020204030204" pitchFamily="34" charset="0"/>
              </a:defRPr>
            </a:lvl1pPr>
          </a:lstStyle>
          <a:p>
            <a:r>
              <a:rPr lang="en-US"/>
              <a:t>Click to edit Master title style</a:t>
            </a:r>
          </a:p>
        </p:txBody>
      </p:sp>
      <p:sp>
        <p:nvSpPr>
          <p:cNvPr id="3" name="Content Placeholder 2"/>
          <p:cNvSpPr>
            <a:spLocks noGrp="1"/>
          </p:cNvSpPr>
          <p:nvPr>
            <p:ph idx="1"/>
          </p:nvPr>
        </p:nvSpPr>
        <p:spPr>
          <a:xfrm>
            <a:off x="317622" y="725137"/>
            <a:ext cx="8667680" cy="3839305"/>
          </a:xfrm>
        </p:spPr>
        <p:txBody>
          <a:bodyPr lIns="0" tIns="0" rIns="0" bIns="0"/>
          <a:lstStyle>
            <a:lvl1pPr>
              <a:lnSpc>
                <a:spcPct val="100000"/>
              </a:lnSpc>
              <a:defRPr>
                <a:latin typeface="Calibri" panose="020F0502020204030204" pitchFamily="34" charset="0"/>
                <a:cs typeface="Calibri" panose="020F0502020204030204" pitchFamily="34" charset="0"/>
              </a:defRPr>
            </a:lvl1pPr>
            <a:lvl2pPr marL="342900" indent="-334963">
              <a:lnSpc>
                <a:spcPct val="100000"/>
              </a:lnSpc>
              <a:tabLst/>
              <a:defRPr>
                <a:latin typeface="Calibri" panose="020F0502020204030204" pitchFamily="34" charset="0"/>
                <a:cs typeface="Calibri" panose="020F0502020204030204" pitchFamily="34" charset="0"/>
              </a:defRPr>
            </a:lvl2pPr>
            <a:lvl3pPr marL="574675" indent="-255588">
              <a:lnSpc>
                <a:spcPct val="100000"/>
              </a:lnSpc>
              <a:spcAft>
                <a:spcPts val="375"/>
              </a:spcAft>
              <a:tabLst/>
              <a:defRPr>
                <a:latin typeface="Calibri" panose="020F0502020204030204" pitchFamily="34" charset="0"/>
                <a:cs typeface="Calibri" panose="020F0502020204030204" pitchFamily="34" charset="0"/>
              </a:defRPr>
            </a:lvl3pPr>
            <a:lvl4pPr marL="749300" indent="-177800">
              <a:lnSpc>
                <a:spcPct val="100000"/>
              </a:lnSpc>
              <a:tabLst/>
              <a:defRPr>
                <a:latin typeface="Calibri" panose="020F0502020204030204" pitchFamily="34" charset="0"/>
                <a:cs typeface="Calibri" panose="020F0502020204030204" pitchFamily="34" charset="0"/>
              </a:defRPr>
            </a:lvl4pPr>
            <a:lvl5pPr>
              <a:lnSpc>
                <a:spcPct val="100000"/>
              </a:lnSpc>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a:extLst>
              <a:ext uri="{FF2B5EF4-FFF2-40B4-BE49-F238E27FC236}">
                <a16:creationId xmlns:a16="http://schemas.microsoft.com/office/drawing/2014/main" id="{207AF81B-336B-8FFA-3197-AEB55679B7FA}"/>
              </a:ext>
            </a:extLst>
          </p:cNvPr>
          <p:cNvSpPr>
            <a:spLocks noGrp="1"/>
          </p:cNvSpPr>
          <p:nvPr>
            <p:ph type="ftr" sz="quarter" idx="3"/>
          </p:nvPr>
        </p:nvSpPr>
        <p:spPr>
          <a:xfrm>
            <a:off x="1399032" y="4736007"/>
            <a:ext cx="5805898" cy="365125"/>
          </a:xfrm>
          <a:prstGeom prst="rect">
            <a:avLst/>
          </a:prstGeom>
        </p:spPr>
        <p:txBody>
          <a:bodyPr vert="horz" lIns="91440" tIns="45720" rIns="91440" bIns="45720" rtlCol="0" anchor="ctr"/>
          <a:lstStyle>
            <a:lvl1pPr algn="l">
              <a:defRPr sz="1400" b="0">
                <a:solidFill>
                  <a:schemeClr val="bg2"/>
                </a:solidFill>
                <a:latin typeface="Calibri" panose="020F0502020204030204" pitchFamily="34" charset="0"/>
                <a:cs typeface="Calibri" panose="020F0502020204030204" pitchFamily="34" charset="0"/>
              </a:defRPr>
            </a:lvl1pPr>
          </a:lstStyle>
          <a:p>
            <a:r>
              <a:rPr lang="en-US"/>
              <a:t>Missouri University of Science and Technology</a:t>
            </a:r>
          </a:p>
        </p:txBody>
      </p:sp>
      <p:pic>
        <p:nvPicPr>
          <p:cNvPr id="9" name="Graphic 8">
            <a:extLst>
              <a:ext uri="{FF2B5EF4-FFF2-40B4-BE49-F238E27FC236}">
                <a16:creationId xmlns:a16="http://schemas.microsoft.com/office/drawing/2014/main" id="{CCD76B31-94E5-010B-3DC5-9555EDFF11CB}"/>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393192" y="4415334"/>
            <a:ext cx="737481" cy="737481"/>
          </a:xfrm>
          <a:prstGeom prst="rect">
            <a:avLst/>
          </a:prstGeom>
        </p:spPr>
      </p:pic>
    </p:spTree>
    <p:extLst>
      <p:ext uri="{BB962C8B-B14F-4D97-AF65-F5344CB8AC3E}">
        <p14:creationId xmlns:p14="http://schemas.microsoft.com/office/powerpoint/2010/main" val="43530672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834AA36-02A9-BE2D-E788-D47FE7F7B61F}"/>
              </a:ext>
            </a:extLst>
          </p:cNvPr>
          <p:cNvSpPr/>
          <p:nvPr userDrawn="1"/>
        </p:nvSpPr>
        <p:spPr>
          <a:xfrm>
            <a:off x="0" y="4684326"/>
            <a:ext cx="9144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Calibri" panose="020F0502020204030204" pitchFamily="34" charset="0"/>
              <a:cs typeface="Calibri" panose="020F0502020204030204" pitchFamily="34" charset="0"/>
            </a:endParaRPr>
          </a:p>
        </p:txBody>
      </p:sp>
      <p:sp>
        <p:nvSpPr>
          <p:cNvPr id="2" name="Title 1"/>
          <p:cNvSpPr>
            <a:spLocks noGrp="1"/>
          </p:cNvSpPr>
          <p:nvPr>
            <p:ph type="title"/>
          </p:nvPr>
        </p:nvSpPr>
        <p:spPr>
          <a:xfrm>
            <a:off x="393191" y="42368"/>
            <a:ext cx="8357616" cy="607536"/>
          </a:xfrm>
        </p:spPr>
        <p:txBody>
          <a:bodyPr lIns="0" tIns="0" rIns="0" bIns="0" anchor="t" anchorCtr="0">
            <a:normAutofit/>
          </a:bodyPr>
          <a:lstStyle>
            <a:lvl1pPr>
              <a:defRPr sz="4000" b="1" i="0">
                <a:latin typeface="Calibri" panose="020F0502020204030204" pitchFamily="34" charset="0"/>
                <a:cs typeface="Calibri" panose="020F0502020204030204" pitchFamily="34" charset="0"/>
              </a:defRPr>
            </a:lvl1pPr>
          </a:lstStyle>
          <a:p>
            <a:r>
              <a:rPr lang="en-US"/>
              <a:t>Click to edit Master title style</a:t>
            </a:r>
          </a:p>
        </p:txBody>
      </p:sp>
      <p:sp>
        <p:nvSpPr>
          <p:cNvPr id="3" name="Content Placeholder 2"/>
          <p:cNvSpPr>
            <a:spLocks noGrp="1"/>
          </p:cNvSpPr>
          <p:nvPr>
            <p:ph idx="1"/>
          </p:nvPr>
        </p:nvSpPr>
        <p:spPr>
          <a:xfrm>
            <a:off x="393190" y="701585"/>
            <a:ext cx="4178809" cy="3931058"/>
          </a:xfrm>
        </p:spPr>
        <p:txBody>
          <a:bodyPr lIns="0" tIns="0" rIns="0" bIns="0"/>
          <a:lstStyle>
            <a:lvl1pPr>
              <a:defRPr>
                <a:latin typeface="Calibri" panose="020F0502020204030204" pitchFamily="34" charset="0"/>
                <a:cs typeface="Calibri" panose="020F0502020204030204" pitchFamily="34" charset="0"/>
              </a:defRPr>
            </a:lvl1pPr>
            <a:lvl2pPr marL="342900" indent="-334963">
              <a:tabLst/>
              <a:defRPr>
                <a:latin typeface="Calibri" panose="020F0502020204030204" pitchFamily="34" charset="0"/>
                <a:cs typeface="Calibri" panose="020F0502020204030204" pitchFamily="34" charset="0"/>
              </a:defRPr>
            </a:lvl2pPr>
            <a:lvl3pPr marL="574675" indent="-255588">
              <a:spcAft>
                <a:spcPts val="375"/>
              </a:spcAft>
              <a:tabLst/>
              <a:defRPr>
                <a:latin typeface="Calibri" panose="020F0502020204030204" pitchFamily="34" charset="0"/>
                <a:cs typeface="Calibri" panose="020F0502020204030204" pitchFamily="34" charset="0"/>
              </a:defRPr>
            </a:lvl3pPr>
            <a:lvl4pPr marL="749300" indent="-177800">
              <a:tabLst/>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57E2CA58-DE19-59A4-103F-638C5E1B63AD}"/>
              </a:ext>
            </a:extLst>
          </p:cNvPr>
          <p:cNvSpPr>
            <a:spLocks noGrp="1"/>
          </p:cNvSpPr>
          <p:nvPr>
            <p:ph sz="quarter" idx="13"/>
          </p:nvPr>
        </p:nvSpPr>
        <p:spPr>
          <a:xfrm>
            <a:off x="4709162" y="701585"/>
            <a:ext cx="4298812" cy="393105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4">
            <a:extLst>
              <a:ext uri="{FF2B5EF4-FFF2-40B4-BE49-F238E27FC236}">
                <a16:creationId xmlns:a16="http://schemas.microsoft.com/office/drawing/2014/main" id="{5904F7CA-DB66-5CEB-D9A6-325642FFF4D3}"/>
              </a:ext>
            </a:extLst>
          </p:cNvPr>
          <p:cNvSpPr>
            <a:spLocks noGrp="1"/>
          </p:cNvSpPr>
          <p:nvPr>
            <p:ph type="ftr" sz="quarter" idx="3"/>
          </p:nvPr>
        </p:nvSpPr>
        <p:spPr>
          <a:xfrm>
            <a:off x="1399032" y="4736007"/>
            <a:ext cx="5805898" cy="365125"/>
          </a:xfrm>
          <a:prstGeom prst="rect">
            <a:avLst/>
          </a:prstGeom>
        </p:spPr>
        <p:txBody>
          <a:bodyPr vert="horz" lIns="91440" tIns="45720" rIns="91440" bIns="45720" rtlCol="0" anchor="ctr"/>
          <a:lstStyle>
            <a:lvl1pPr algn="l">
              <a:defRPr sz="1400" b="0">
                <a:solidFill>
                  <a:schemeClr val="bg2"/>
                </a:solidFill>
                <a:latin typeface="Calibri" panose="020F0502020204030204" pitchFamily="34" charset="0"/>
                <a:cs typeface="Calibri" panose="020F0502020204030204" pitchFamily="34" charset="0"/>
              </a:defRPr>
            </a:lvl1pPr>
          </a:lstStyle>
          <a:p>
            <a:r>
              <a:rPr lang="en-US"/>
              <a:t>Missouri University of Science and Technology</a:t>
            </a:r>
          </a:p>
        </p:txBody>
      </p:sp>
      <p:pic>
        <p:nvPicPr>
          <p:cNvPr id="4" name="Graphic 3">
            <a:extLst>
              <a:ext uri="{FF2B5EF4-FFF2-40B4-BE49-F238E27FC236}">
                <a16:creationId xmlns:a16="http://schemas.microsoft.com/office/drawing/2014/main" id="{107609F7-A95F-F3A0-6D61-C3BA4C5544F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393192" y="4415334"/>
            <a:ext cx="737481" cy="737481"/>
          </a:xfrm>
          <a:prstGeom prst="rect">
            <a:avLst/>
          </a:prstGeom>
        </p:spPr>
      </p:pic>
    </p:spTree>
    <p:extLst>
      <p:ext uri="{BB962C8B-B14F-4D97-AF65-F5344CB8AC3E}">
        <p14:creationId xmlns:p14="http://schemas.microsoft.com/office/powerpoint/2010/main" val="140906930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6EDF3D18-678E-A693-7563-851F943B3A04}"/>
              </a:ext>
            </a:extLst>
          </p:cNvPr>
          <p:cNvSpPr>
            <a:spLocks noGrp="1" noChangeAspect="1"/>
          </p:cNvSpPr>
          <p:nvPr>
            <p:ph type="ftr" sz="quarter" idx="3"/>
          </p:nvPr>
        </p:nvSpPr>
        <p:spPr>
          <a:xfrm>
            <a:off x="390262" y="1213188"/>
            <a:ext cx="8119872" cy="365125"/>
          </a:xfrm>
          <a:prstGeom prst="rect">
            <a:avLst/>
          </a:prstGeom>
        </p:spPr>
        <p:txBody>
          <a:bodyPr vert="horz" lIns="0" tIns="0" rIns="0" bIns="0" rtlCol="0" anchor="b" anchorCtr="0"/>
          <a:lstStyle>
            <a:lvl1pPr algn="l">
              <a:defRPr sz="1400" b="0">
                <a:solidFill>
                  <a:schemeClr val="tx2"/>
                </a:solidFill>
                <a:latin typeface="Tisa Offc Serif Pro" panose="02010504030101020102" pitchFamily="2" charset="0"/>
              </a:defRPr>
            </a:lvl1pPr>
          </a:lstStyle>
          <a:p>
            <a:r>
              <a:rPr lang="en-US"/>
              <a:t>Missouri University of Science and Technology</a:t>
            </a:r>
            <a:endParaRPr lang="en-US" dirty="0"/>
          </a:p>
        </p:txBody>
      </p:sp>
      <p:sp>
        <p:nvSpPr>
          <p:cNvPr id="12" name="Text Placeholder 15">
            <a:extLst>
              <a:ext uri="{FF2B5EF4-FFF2-40B4-BE49-F238E27FC236}">
                <a16:creationId xmlns:a16="http://schemas.microsoft.com/office/drawing/2014/main" id="{35ACDA79-C666-8065-B24A-DE973641706D}"/>
              </a:ext>
            </a:extLst>
          </p:cNvPr>
          <p:cNvSpPr>
            <a:spLocks noGrp="1"/>
          </p:cNvSpPr>
          <p:nvPr>
            <p:ph type="body" sz="quarter" idx="10" hasCustomPrompt="1"/>
          </p:nvPr>
        </p:nvSpPr>
        <p:spPr>
          <a:xfrm>
            <a:off x="390263" y="4331798"/>
            <a:ext cx="8118003" cy="280480"/>
          </a:xfrm>
        </p:spPr>
        <p:txBody>
          <a:bodyPr lIns="0" tIns="0" rIns="0" bIns="0">
            <a:noAutofit/>
          </a:bodyPr>
          <a:lstStyle>
            <a:lvl1pPr marL="0" indent="0">
              <a:buNone/>
              <a:defRPr sz="2400">
                <a:solidFill>
                  <a:schemeClr val="tx2"/>
                </a:solidFill>
                <a:latin typeface="Tisa Offc Serif Pro" panose="02010504030101020102" pitchFamily="2" charset="0"/>
                <a:ea typeface="Roboto" panose="020000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Month XX, 2022</a:t>
            </a:r>
          </a:p>
        </p:txBody>
      </p:sp>
      <p:sp>
        <p:nvSpPr>
          <p:cNvPr id="13" name="Title 12">
            <a:extLst>
              <a:ext uri="{FF2B5EF4-FFF2-40B4-BE49-F238E27FC236}">
                <a16:creationId xmlns:a16="http://schemas.microsoft.com/office/drawing/2014/main" id="{78DDFF87-9228-00B3-E3EB-6FBD11046702}"/>
              </a:ext>
            </a:extLst>
          </p:cNvPr>
          <p:cNvSpPr>
            <a:spLocks noGrp="1"/>
          </p:cNvSpPr>
          <p:nvPr>
            <p:ph type="title"/>
          </p:nvPr>
        </p:nvSpPr>
        <p:spPr>
          <a:xfrm>
            <a:off x="390261" y="1963934"/>
            <a:ext cx="8118003" cy="1310489"/>
          </a:xfrm>
          <a:prstGeom prst="rect">
            <a:avLst/>
          </a:prstGeom>
        </p:spPr>
        <p:txBody>
          <a:bodyPr lIns="0" tIns="0" rIns="0" bIns="0" anchor="t" anchorCtr="0">
            <a:noAutofit/>
          </a:bodyPr>
          <a:lstStyle>
            <a:lvl1pPr>
              <a:defRPr>
                <a:solidFill>
                  <a:schemeClr val="accent6"/>
                </a:solidFill>
              </a:defRPr>
            </a:lvl1pPr>
          </a:lstStyle>
          <a:p>
            <a:r>
              <a:rPr lang="en-US">
                <a:solidFill>
                  <a:schemeClr val="accent6"/>
                </a:solidFill>
              </a:rPr>
              <a:t>Click to edit Master title style</a:t>
            </a:r>
            <a:endParaRPr lang="en-US" dirty="0">
              <a:solidFill>
                <a:schemeClr val="accent6"/>
              </a:solidFill>
            </a:endParaRPr>
          </a:p>
        </p:txBody>
      </p:sp>
      <p:grpSp>
        <p:nvGrpSpPr>
          <p:cNvPr id="2" name="Group 1">
            <a:extLst>
              <a:ext uri="{FF2B5EF4-FFF2-40B4-BE49-F238E27FC236}">
                <a16:creationId xmlns:a16="http://schemas.microsoft.com/office/drawing/2014/main" id="{CD41668A-81C7-9BF2-9EC1-6D7C31672DFA}"/>
              </a:ext>
            </a:extLst>
          </p:cNvPr>
          <p:cNvGrpSpPr/>
          <p:nvPr userDrawn="1"/>
        </p:nvGrpSpPr>
        <p:grpSpPr>
          <a:xfrm rot="16200000">
            <a:off x="506467" y="594478"/>
            <a:ext cx="335280" cy="567690"/>
            <a:chOff x="697976" y="480133"/>
            <a:chExt cx="335280" cy="567690"/>
          </a:xfrm>
        </p:grpSpPr>
        <p:sp>
          <p:nvSpPr>
            <p:cNvPr id="3" name="Freeform 2">
              <a:extLst>
                <a:ext uri="{FF2B5EF4-FFF2-40B4-BE49-F238E27FC236}">
                  <a16:creationId xmlns:a16="http://schemas.microsoft.com/office/drawing/2014/main" id="{1A703ECD-8141-7279-5536-24C191D7CC9B}"/>
                </a:ext>
              </a:extLst>
            </p:cNvPr>
            <p:cNvSpPr/>
            <p:nvPr/>
          </p:nvSpPr>
          <p:spPr>
            <a:xfrm>
              <a:off x="784653" y="566811"/>
              <a:ext cx="161925" cy="161925"/>
            </a:xfrm>
            <a:custGeom>
              <a:avLst/>
              <a:gdLst>
                <a:gd name="connsiteX0" fmla="*/ 0 w 161925"/>
                <a:gd name="connsiteY0" fmla="*/ 0 h 161925"/>
                <a:gd name="connsiteX1" fmla="*/ 161925 w 161925"/>
                <a:gd name="connsiteY1" fmla="*/ 0 h 161925"/>
                <a:gd name="connsiteX2" fmla="*/ 161925 w 161925"/>
                <a:gd name="connsiteY2" fmla="*/ 161925 h 161925"/>
                <a:gd name="connsiteX3" fmla="*/ 0 w 161925"/>
                <a:gd name="connsiteY3" fmla="*/ 161925 h 161925"/>
              </a:gdLst>
              <a:ahLst/>
              <a:cxnLst>
                <a:cxn ang="0">
                  <a:pos x="connsiteX0" y="connsiteY0"/>
                </a:cxn>
                <a:cxn ang="0">
                  <a:pos x="connsiteX1" y="connsiteY1"/>
                </a:cxn>
                <a:cxn ang="0">
                  <a:pos x="connsiteX2" y="connsiteY2"/>
                </a:cxn>
                <a:cxn ang="0">
                  <a:pos x="connsiteX3" y="connsiteY3"/>
                </a:cxn>
              </a:cxnLst>
              <a:rect l="l" t="t" r="r" b="b"/>
              <a:pathLst>
                <a:path w="161925" h="161925">
                  <a:moveTo>
                    <a:pt x="0" y="0"/>
                  </a:moveTo>
                  <a:lnTo>
                    <a:pt x="161925" y="0"/>
                  </a:lnTo>
                  <a:lnTo>
                    <a:pt x="161925" y="161925"/>
                  </a:lnTo>
                  <a:lnTo>
                    <a:pt x="0" y="161925"/>
                  </a:lnTo>
                  <a:close/>
                </a:path>
              </a:pathLst>
            </a:custGeom>
            <a:noFill/>
            <a:ln w="15604" cap="flat">
              <a:solidFill>
                <a:schemeClr val="tx1"/>
              </a:solidFill>
              <a:prstDash val="solid"/>
              <a:miter/>
            </a:ln>
          </p:spPr>
          <p:txBody>
            <a:bodyPr rtlCol="0" anchor="ctr"/>
            <a:lstStyle/>
            <a:p>
              <a:endParaRPr lang="en-US"/>
            </a:p>
          </p:txBody>
        </p:sp>
        <p:sp>
          <p:nvSpPr>
            <p:cNvPr id="4" name="Freeform 3">
              <a:extLst>
                <a:ext uri="{FF2B5EF4-FFF2-40B4-BE49-F238E27FC236}">
                  <a16:creationId xmlns:a16="http://schemas.microsoft.com/office/drawing/2014/main" id="{18D9AECC-E13D-07AC-EA52-38C26808E887}"/>
                </a:ext>
              </a:extLst>
            </p:cNvPr>
            <p:cNvSpPr/>
            <p:nvPr/>
          </p:nvSpPr>
          <p:spPr>
            <a:xfrm>
              <a:off x="697976" y="480133"/>
              <a:ext cx="335280" cy="567690"/>
            </a:xfrm>
            <a:custGeom>
              <a:avLst/>
              <a:gdLst>
                <a:gd name="connsiteX0" fmla="*/ 335280 w 335280"/>
                <a:gd name="connsiteY0" fmla="*/ 338138 h 567690"/>
                <a:gd name="connsiteX1" fmla="*/ 335280 w 335280"/>
                <a:gd name="connsiteY1" fmla="*/ 0 h 567690"/>
                <a:gd name="connsiteX2" fmla="*/ 0 w 335280"/>
                <a:gd name="connsiteY2" fmla="*/ 0 h 567690"/>
                <a:gd name="connsiteX3" fmla="*/ 0 w 335280"/>
                <a:gd name="connsiteY3" fmla="*/ 338138 h 567690"/>
                <a:gd name="connsiteX4" fmla="*/ 167640 w 335280"/>
                <a:gd name="connsiteY4" fmla="*/ 567690 h 567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 h="567690">
                  <a:moveTo>
                    <a:pt x="335280" y="338138"/>
                  </a:moveTo>
                  <a:lnTo>
                    <a:pt x="335280" y="0"/>
                  </a:lnTo>
                  <a:lnTo>
                    <a:pt x="0" y="0"/>
                  </a:lnTo>
                  <a:lnTo>
                    <a:pt x="0" y="338138"/>
                  </a:lnTo>
                  <a:lnTo>
                    <a:pt x="167640" y="567690"/>
                  </a:lnTo>
                  <a:close/>
                </a:path>
              </a:pathLst>
            </a:custGeom>
            <a:noFill/>
            <a:ln w="15604" cap="flat">
              <a:solidFill>
                <a:schemeClr val="tx1"/>
              </a:solidFill>
              <a:prstDash val="solid"/>
              <a:miter/>
            </a:ln>
          </p:spPr>
          <p:txBody>
            <a:bodyPr rtlCol="0" anchor="ctr"/>
            <a:lstStyle/>
            <a:p>
              <a:endParaRPr lang="en-US"/>
            </a:p>
          </p:txBody>
        </p:sp>
      </p:grpSp>
      <p:sp>
        <p:nvSpPr>
          <p:cNvPr id="7" name="Subtitle 2">
            <a:extLst>
              <a:ext uri="{FF2B5EF4-FFF2-40B4-BE49-F238E27FC236}">
                <a16:creationId xmlns:a16="http://schemas.microsoft.com/office/drawing/2014/main" id="{5A14752E-5A00-221F-756F-F421ABA6178E}"/>
              </a:ext>
            </a:extLst>
          </p:cNvPr>
          <p:cNvSpPr>
            <a:spLocks noGrp="1"/>
          </p:cNvSpPr>
          <p:nvPr>
            <p:ph type="subTitle" idx="1"/>
          </p:nvPr>
        </p:nvSpPr>
        <p:spPr>
          <a:xfrm>
            <a:off x="393192" y="3682657"/>
            <a:ext cx="8119872" cy="495309"/>
          </a:xfrm>
        </p:spPr>
        <p:txBody>
          <a:bodyPr lIns="0" tIns="0" rIns="0" bIns="0">
            <a:noAutofit/>
          </a:bodyPr>
          <a:lstStyle>
            <a:lvl1pPr marL="0" indent="0" algn="l">
              <a:spcBef>
                <a:spcPts val="300"/>
              </a:spcBef>
              <a:spcAft>
                <a:spcPts val="300"/>
              </a:spcAft>
              <a:buNone/>
              <a:defRPr sz="2400">
                <a:solidFill>
                  <a:schemeClr val="accent6"/>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pic>
        <p:nvPicPr>
          <p:cNvPr id="9" name="Graphic 8">
            <a:extLst>
              <a:ext uri="{FF2B5EF4-FFF2-40B4-BE49-F238E27FC236}">
                <a16:creationId xmlns:a16="http://schemas.microsoft.com/office/drawing/2014/main" id="{CEFFDC43-6071-4D7C-331F-20E41EBBB0EE}"/>
              </a:ext>
            </a:extLst>
          </p:cNvPr>
          <p:cNvPicPr>
            <a:picLocks noGrp="1" noRot="1" noChangeAspec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rcRect/>
          <a:stretch/>
        </p:blipFill>
        <p:spPr>
          <a:xfrm>
            <a:off x="7774590" y="1"/>
            <a:ext cx="735544" cy="735544"/>
          </a:xfrm>
          <a:prstGeom prst="rect">
            <a:avLst/>
          </a:prstGeom>
        </p:spPr>
      </p:pic>
    </p:spTree>
    <p:extLst>
      <p:ext uri="{BB962C8B-B14F-4D97-AF65-F5344CB8AC3E}">
        <p14:creationId xmlns:p14="http://schemas.microsoft.com/office/powerpoint/2010/main" val="412500677"/>
      </p:ext>
    </p:extLst>
  </p:cSld>
  <p:clrMapOvr>
    <a:overrideClrMapping bg1="dk1" tx1="lt1" bg2="dk2" tx2="lt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Title Slide">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6EDF3D18-678E-A693-7563-851F943B3A04}"/>
              </a:ext>
            </a:extLst>
          </p:cNvPr>
          <p:cNvSpPr>
            <a:spLocks noGrp="1"/>
          </p:cNvSpPr>
          <p:nvPr>
            <p:ph type="ftr" sz="quarter" idx="3"/>
          </p:nvPr>
        </p:nvSpPr>
        <p:spPr>
          <a:xfrm>
            <a:off x="390263" y="1216152"/>
            <a:ext cx="8119872" cy="365760"/>
          </a:xfrm>
          <a:prstGeom prst="rect">
            <a:avLst/>
          </a:prstGeom>
        </p:spPr>
        <p:txBody>
          <a:bodyPr vert="horz" lIns="0" tIns="0" rIns="0" bIns="0" rtlCol="0" anchor="b" anchorCtr="0"/>
          <a:lstStyle>
            <a:lvl1pPr algn="l">
              <a:defRPr sz="1400" b="0" i="0">
                <a:solidFill>
                  <a:schemeClr val="tx1"/>
                </a:solidFill>
                <a:latin typeface="Tisa Offc Serif Pro" panose="02010504030101020102" pitchFamily="2" charset="0"/>
              </a:defRPr>
            </a:lvl1pPr>
          </a:lstStyle>
          <a:p>
            <a:r>
              <a:rPr lang="en-US"/>
              <a:t>Missouri University of Science and Technology</a:t>
            </a:r>
            <a:endParaRPr lang="en-US" dirty="0"/>
          </a:p>
        </p:txBody>
      </p:sp>
      <p:sp>
        <p:nvSpPr>
          <p:cNvPr id="12" name="Text Placeholder 15">
            <a:extLst>
              <a:ext uri="{FF2B5EF4-FFF2-40B4-BE49-F238E27FC236}">
                <a16:creationId xmlns:a16="http://schemas.microsoft.com/office/drawing/2014/main" id="{35ACDA79-C666-8065-B24A-DE973641706D}"/>
              </a:ext>
            </a:extLst>
          </p:cNvPr>
          <p:cNvSpPr>
            <a:spLocks noGrp="1"/>
          </p:cNvSpPr>
          <p:nvPr>
            <p:ph type="body" sz="quarter" idx="10" hasCustomPrompt="1"/>
          </p:nvPr>
        </p:nvSpPr>
        <p:spPr>
          <a:xfrm>
            <a:off x="390263" y="4334256"/>
            <a:ext cx="8118003" cy="283464"/>
          </a:xfrm>
        </p:spPr>
        <p:txBody>
          <a:bodyPr lIns="0" tIns="0" rIns="0" bIns="0">
            <a:noAutofit/>
          </a:bodyPr>
          <a:lstStyle>
            <a:lvl1pPr marL="0" indent="0">
              <a:buNone/>
              <a:defRPr sz="2400" b="0" i="0">
                <a:solidFill>
                  <a:schemeClr val="tx1"/>
                </a:solidFill>
                <a:latin typeface="Tisa Offc Serif Pro" panose="02010504030101020102" pitchFamily="2" charset="0"/>
                <a:ea typeface="Roboto" panose="020000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Month XX, 2022</a:t>
            </a:r>
          </a:p>
        </p:txBody>
      </p:sp>
      <p:sp>
        <p:nvSpPr>
          <p:cNvPr id="4" name="Text Placeholder 3">
            <a:extLst>
              <a:ext uri="{FF2B5EF4-FFF2-40B4-BE49-F238E27FC236}">
                <a16:creationId xmlns:a16="http://schemas.microsoft.com/office/drawing/2014/main" id="{69595F9F-8834-E834-C7F4-D9C65F3FE4F3}"/>
              </a:ext>
            </a:extLst>
          </p:cNvPr>
          <p:cNvSpPr>
            <a:spLocks noGrp="1"/>
          </p:cNvSpPr>
          <p:nvPr>
            <p:ph type="body" sz="quarter" idx="14"/>
          </p:nvPr>
        </p:nvSpPr>
        <p:spPr>
          <a:xfrm>
            <a:off x="390525" y="1965960"/>
            <a:ext cx="8119872" cy="1307592"/>
          </a:xfrm>
        </p:spPr>
        <p:txBody>
          <a:bodyPr lIns="0" tIns="0" rIns="0" bIns="0">
            <a:noAutofit/>
          </a:bodyPr>
          <a:lstStyle>
            <a:lvl1pPr>
              <a:defRPr sz="4400">
                <a:latin typeface="Franklin Gothic Medium" panose="020B0603020102020204" pitchFamily="34" charset="0"/>
              </a:defRPr>
            </a:lvl1pPr>
            <a:lvl2pPr>
              <a:defRPr sz="4400">
                <a:latin typeface="Franklin Gothic Medium" panose="020B0603020102020204" pitchFamily="34" charset="0"/>
              </a:defRPr>
            </a:lvl2pPr>
            <a:lvl3pPr>
              <a:defRPr sz="4400">
                <a:latin typeface="Franklin Gothic Medium" panose="020B0603020102020204" pitchFamily="34" charset="0"/>
              </a:defRPr>
            </a:lvl3pPr>
            <a:lvl4pPr>
              <a:defRPr sz="4400">
                <a:latin typeface="Franklin Gothic Medium" panose="020B0603020102020204" pitchFamily="34" charset="0"/>
              </a:defRPr>
            </a:lvl4pPr>
            <a:lvl5pPr>
              <a:defRPr sz="4400">
                <a:latin typeface="Franklin Gothic Medium" panose="020B0603020102020204" pitchFamily="34" charset="0"/>
              </a:defRPr>
            </a:lvl5pPr>
          </a:lstStyle>
          <a:p>
            <a:pPr lvl="0"/>
            <a:r>
              <a:rPr lang="en-US"/>
              <a:t>Click to edit Master text styles</a:t>
            </a:r>
          </a:p>
        </p:txBody>
      </p:sp>
      <p:grpSp>
        <p:nvGrpSpPr>
          <p:cNvPr id="2" name="Group 1">
            <a:extLst>
              <a:ext uri="{FF2B5EF4-FFF2-40B4-BE49-F238E27FC236}">
                <a16:creationId xmlns:a16="http://schemas.microsoft.com/office/drawing/2014/main" id="{4A04F2F2-E235-B8C6-4F0A-4077889BCDED}"/>
              </a:ext>
            </a:extLst>
          </p:cNvPr>
          <p:cNvGrpSpPr/>
          <p:nvPr userDrawn="1"/>
        </p:nvGrpSpPr>
        <p:grpSpPr>
          <a:xfrm rot="16200000">
            <a:off x="506467" y="594478"/>
            <a:ext cx="335280" cy="567690"/>
            <a:chOff x="697976" y="480133"/>
            <a:chExt cx="335280" cy="567690"/>
          </a:xfrm>
        </p:grpSpPr>
        <p:sp>
          <p:nvSpPr>
            <p:cNvPr id="3" name="Freeform 2">
              <a:extLst>
                <a:ext uri="{FF2B5EF4-FFF2-40B4-BE49-F238E27FC236}">
                  <a16:creationId xmlns:a16="http://schemas.microsoft.com/office/drawing/2014/main" id="{9B13C075-79B0-3E2F-B580-3E187946AF81}"/>
                </a:ext>
              </a:extLst>
            </p:cNvPr>
            <p:cNvSpPr/>
            <p:nvPr/>
          </p:nvSpPr>
          <p:spPr>
            <a:xfrm>
              <a:off x="784653" y="566811"/>
              <a:ext cx="161925" cy="161925"/>
            </a:xfrm>
            <a:custGeom>
              <a:avLst/>
              <a:gdLst>
                <a:gd name="connsiteX0" fmla="*/ 0 w 161925"/>
                <a:gd name="connsiteY0" fmla="*/ 0 h 161925"/>
                <a:gd name="connsiteX1" fmla="*/ 161925 w 161925"/>
                <a:gd name="connsiteY1" fmla="*/ 0 h 161925"/>
                <a:gd name="connsiteX2" fmla="*/ 161925 w 161925"/>
                <a:gd name="connsiteY2" fmla="*/ 161925 h 161925"/>
                <a:gd name="connsiteX3" fmla="*/ 0 w 161925"/>
                <a:gd name="connsiteY3" fmla="*/ 161925 h 161925"/>
              </a:gdLst>
              <a:ahLst/>
              <a:cxnLst>
                <a:cxn ang="0">
                  <a:pos x="connsiteX0" y="connsiteY0"/>
                </a:cxn>
                <a:cxn ang="0">
                  <a:pos x="connsiteX1" y="connsiteY1"/>
                </a:cxn>
                <a:cxn ang="0">
                  <a:pos x="connsiteX2" y="connsiteY2"/>
                </a:cxn>
                <a:cxn ang="0">
                  <a:pos x="connsiteX3" y="connsiteY3"/>
                </a:cxn>
              </a:cxnLst>
              <a:rect l="l" t="t" r="r" b="b"/>
              <a:pathLst>
                <a:path w="161925" h="161925">
                  <a:moveTo>
                    <a:pt x="0" y="0"/>
                  </a:moveTo>
                  <a:lnTo>
                    <a:pt x="161925" y="0"/>
                  </a:lnTo>
                  <a:lnTo>
                    <a:pt x="161925" y="161925"/>
                  </a:lnTo>
                  <a:lnTo>
                    <a:pt x="0" y="161925"/>
                  </a:lnTo>
                  <a:close/>
                </a:path>
              </a:pathLst>
            </a:custGeom>
            <a:noFill/>
            <a:ln w="15604" cap="flat">
              <a:solidFill>
                <a:schemeClr val="tx1"/>
              </a:solid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074E4BB0-2476-B6FA-D491-A697317C7F70}"/>
                </a:ext>
              </a:extLst>
            </p:cNvPr>
            <p:cNvSpPr/>
            <p:nvPr/>
          </p:nvSpPr>
          <p:spPr>
            <a:xfrm>
              <a:off x="697976" y="480133"/>
              <a:ext cx="335280" cy="567690"/>
            </a:xfrm>
            <a:custGeom>
              <a:avLst/>
              <a:gdLst>
                <a:gd name="connsiteX0" fmla="*/ 335280 w 335280"/>
                <a:gd name="connsiteY0" fmla="*/ 338138 h 567690"/>
                <a:gd name="connsiteX1" fmla="*/ 335280 w 335280"/>
                <a:gd name="connsiteY1" fmla="*/ 0 h 567690"/>
                <a:gd name="connsiteX2" fmla="*/ 0 w 335280"/>
                <a:gd name="connsiteY2" fmla="*/ 0 h 567690"/>
                <a:gd name="connsiteX3" fmla="*/ 0 w 335280"/>
                <a:gd name="connsiteY3" fmla="*/ 338138 h 567690"/>
                <a:gd name="connsiteX4" fmla="*/ 167640 w 335280"/>
                <a:gd name="connsiteY4" fmla="*/ 567690 h 567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 h="567690">
                  <a:moveTo>
                    <a:pt x="335280" y="338138"/>
                  </a:moveTo>
                  <a:lnTo>
                    <a:pt x="335280" y="0"/>
                  </a:lnTo>
                  <a:lnTo>
                    <a:pt x="0" y="0"/>
                  </a:lnTo>
                  <a:lnTo>
                    <a:pt x="0" y="338138"/>
                  </a:lnTo>
                  <a:lnTo>
                    <a:pt x="167640" y="567690"/>
                  </a:lnTo>
                  <a:close/>
                </a:path>
              </a:pathLst>
            </a:custGeom>
            <a:noFill/>
            <a:ln w="15604" cap="flat">
              <a:solidFill>
                <a:schemeClr val="tx1"/>
              </a:solidFill>
              <a:prstDash val="solid"/>
              <a:miter/>
            </a:ln>
          </p:spPr>
          <p:txBody>
            <a:bodyPr rtlCol="0" anchor="ctr"/>
            <a:lstStyle/>
            <a:p>
              <a:endParaRPr lang="en-US"/>
            </a:p>
          </p:txBody>
        </p:sp>
      </p:grpSp>
      <p:sp>
        <p:nvSpPr>
          <p:cNvPr id="10" name="Subtitle 2">
            <a:extLst>
              <a:ext uri="{FF2B5EF4-FFF2-40B4-BE49-F238E27FC236}">
                <a16:creationId xmlns:a16="http://schemas.microsoft.com/office/drawing/2014/main" id="{D0FBBBB1-F146-7857-B5B7-D4DBA4728953}"/>
              </a:ext>
            </a:extLst>
          </p:cNvPr>
          <p:cNvSpPr>
            <a:spLocks noGrp="1"/>
          </p:cNvSpPr>
          <p:nvPr>
            <p:ph type="subTitle" idx="1"/>
          </p:nvPr>
        </p:nvSpPr>
        <p:spPr>
          <a:xfrm>
            <a:off x="393192" y="3685032"/>
            <a:ext cx="8117205" cy="495309"/>
          </a:xfrm>
        </p:spPr>
        <p:txBody>
          <a:bodyPr lIns="0" tIns="0" rIns="0" bIns="0">
            <a:noAutofit/>
          </a:bodyPr>
          <a:lstStyle>
            <a:lvl1pPr marL="0" indent="0" algn="l">
              <a:spcBef>
                <a:spcPts val="300"/>
              </a:spcBef>
              <a:spcAft>
                <a:spcPts val="300"/>
              </a:spcAft>
              <a:buNone/>
              <a:defRPr sz="2400">
                <a:solidFill>
                  <a:schemeClr val="tx1"/>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pic>
        <p:nvPicPr>
          <p:cNvPr id="38" name="Graphic 37">
            <a:extLst>
              <a:ext uri="{FF2B5EF4-FFF2-40B4-BE49-F238E27FC236}">
                <a16:creationId xmlns:a16="http://schemas.microsoft.com/office/drawing/2014/main" id="{B7947DE9-1E6A-77A5-3F72-1C0EA8ED2B67}"/>
              </a:ext>
            </a:extLst>
          </p:cNvPr>
          <p:cNvPicPr/>
          <p:nvPr userDrawn="1"/>
        </p:nvPicPr>
        <p:blipFill>
          <a:blip r:embed="rId2">
            <a:extLst>
              <a:ext uri="{96DAC541-7B7A-43D3-8B79-37D633B846F1}">
                <asvg:svgBlip xmlns:asvg="http://schemas.microsoft.com/office/drawing/2016/SVG/main" r:embed="rId3"/>
              </a:ext>
            </a:extLst>
          </a:blip>
          <a:srcRect/>
          <a:stretch/>
        </p:blipFill>
        <p:spPr>
          <a:xfrm>
            <a:off x="7774590" y="1"/>
            <a:ext cx="735544" cy="735544"/>
          </a:xfrm>
          <a:prstGeom prst="rect">
            <a:avLst/>
          </a:prstGeom>
        </p:spPr>
      </p:pic>
    </p:spTree>
    <p:extLst>
      <p:ext uri="{BB962C8B-B14F-4D97-AF65-F5344CB8AC3E}">
        <p14:creationId xmlns:p14="http://schemas.microsoft.com/office/powerpoint/2010/main" val="2369353485"/>
      </p:ext>
    </p:extLst>
  </p:cSld>
  <p:clrMapOvr>
    <a:overrideClrMapping bg1="lt1" tx1="dk1" bg2="lt2" tx2="dk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8_Title Slide">
    <p:bg>
      <p:bgRef idx="1001">
        <a:schemeClr val="bg2"/>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6EDF3D18-678E-A693-7563-851F943B3A04}"/>
              </a:ext>
            </a:extLst>
          </p:cNvPr>
          <p:cNvSpPr>
            <a:spLocks noGrp="1"/>
          </p:cNvSpPr>
          <p:nvPr>
            <p:ph type="ftr" sz="quarter" idx="3"/>
          </p:nvPr>
        </p:nvSpPr>
        <p:spPr>
          <a:xfrm>
            <a:off x="390263" y="1216152"/>
            <a:ext cx="8119872" cy="365125"/>
          </a:xfrm>
          <a:prstGeom prst="rect">
            <a:avLst/>
          </a:prstGeom>
        </p:spPr>
        <p:txBody>
          <a:bodyPr vert="horz" lIns="0" tIns="0" rIns="0" bIns="0" rtlCol="0" anchor="b" anchorCtr="0"/>
          <a:lstStyle>
            <a:lvl1pPr algn="l">
              <a:defRPr sz="1400" b="0" i="0">
                <a:solidFill>
                  <a:schemeClr val="tx1"/>
                </a:solidFill>
                <a:latin typeface="Tisa Offc Serif Pro" panose="02010504030101020102" pitchFamily="2" charset="0"/>
              </a:defRPr>
            </a:lvl1pPr>
          </a:lstStyle>
          <a:p>
            <a:r>
              <a:rPr lang="en-US"/>
              <a:t>Missouri University of Science and Technology</a:t>
            </a:r>
            <a:endParaRPr lang="en-US" dirty="0"/>
          </a:p>
        </p:txBody>
      </p:sp>
      <p:sp>
        <p:nvSpPr>
          <p:cNvPr id="12" name="Text Placeholder 15">
            <a:extLst>
              <a:ext uri="{FF2B5EF4-FFF2-40B4-BE49-F238E27FC236}">
                <a16:creationId xmlns:a16="http://schemas.microsoft.com/office/drawing/2014/main" id="{35ACDA79-C666-8065-B24A-DE973641706D}"/>
              </a:ext>
            </a:extLst>
          </p:cNvPr>
          <p:cNvSpPr>
            <a:spLocks noGrp="1"/>
          </p:cNvSpPr>
          <p:nvPr>
            <p:ph type="body" sz="quarter" idx="10" hasCustomPrompt="1"/>
          </p:nvPr>
        </p:nvSpPr>
        <p:spPr>
          <a:xfrm>
            <a:off x="390262" y="4331798"/>
            <a:ext cx="8119872" cy="283464"/>
          </a:xfrm>
        </p:spPr>
        <p:txBody>
          <a:bodyPr lIns="0" tIns="0" rIns="0" bIns="0">
            <a:noAutofit/>
          </a:bodyPr>
          <a:lstStyle>
            <a:lvl1pPr marL="0" indent="0">
              <a:buNone/>
              <a:defRPr sz="2400" b="0" i="0">
                <a:solidFill>
                  <a:schemeClr val="tx1"/>
                </a:solidFill>
                <a:latin typeface="Tisa Offc Serif Pro" panose="02010504030101020102" pitchFamily="2" charset="0"/>
                <a:ea typeface="Roboto" panose="020000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Month XX, 2022</a:t>
            </a:r>
          </a:p>
        </p:txBody>
      </p:sp>
      <p:sp>
        <p:nvSpPr>
          <p:cNvPr id="3" name="Text Placeholder 3">
            <a:extLst>
              <a:ext uri="{FF2B5EF4-FFF2-40B4-BE49-F238E27FC236}">
                <a16:creationId xmlns:a16="http://schemas.microsoft.com/office/drawing/2014/main" id="{CDFCCC2A-05EE-B0E7-42A2-17319DE6AC79}"/>
              </a:ext>
            </a:extLst>
          </p:cNvPr>
          <p:cNvSpPr>
            <a:spLocks noGrp="1"/>
          </p:cNvSpPr>
          <p:nvPr>
            <p:ph type="body" sz="quarter" idx="14"/>
          </p:nvPr>
        </p:nvSpPr>
        <p:spPr>
          <a:xfrm>
            <a:off x="390525" y="1965960"/>
            <a:ext cx="8119872" cy="1307592"/>
          </a:xfrm>
        </p:spPr>
        <p:txBody>
          <a:bodyPr lIns="0" tIns="0" rIns="0" bIns="0">
            <a:noAutofit/>
          </a:bodyPr>
          <a:lstStyle>
            <a:lvl1pPr>
              <a:defRPr sz="4400">
                <a:latin typeface="Franklin Gothic Medium" panose="020B0603020102020204" pitchFamily="34" charset="0"/>
              </a:defRPr>
            </a:lvl1pPr>
            <a:lvl2pPr>
              <a:defRPr sz="4400">
                <a:latin typeface="Franklin Gothic Medium" panose="020B0603020102020204" pitchFamily="34" charset="0"/>
              </a:defRPr>
            </a:lvl2pPr>
            <a:lvl3pPr>
              <a:defRPr sz="4400">
                <a:latin typeface="Franklin Gothic Medium" panose="020B0603020102020204" pitchFamily="34" charset="0"/>
              </a:defRPr>
            </a:lvl3pPr>
            <a:lvl4pPr>
              <a:defRPr sz="4400">
                <a:latin typeface="Franklin Gothic Medium" panose="020B0603020102020204" pitchFamily="34" charset="0"/>
              </a:defRPr>
            </a:lvl4pPr>
            <a:lvl5pPr>
              <a:defRPr sz="4400">
                <a:latin typeface="Franklin Gothic Medium" panose="020B0603020102020204" pitchFamily="34" charset="0"/>
              </a:defRPr>
            </a:lvl5pPr>
          </a:lstStyle>
          <a:p>
            <a:pPr lvl="0"/>
            <a:r>
              <a:rPr lang="en-US"/>
              <a:t>Click to edit Master text styles</a:t>
            </a:r>
          </a:p>
        </p:txBody>
      </p:sp>
      <p:grpSp>
        <p:nvGrpSpPr>
          <p:cNvPr id="2" name="Group 1">
            <a:extLst>
              <a:ext uri="{FF2B5EF4-FFF2-40B4-BE49-F238E27FC236}">
                <a16:creationId xmlns:a16="http://schemas.microsoft.com/office/drawing/2014/main" id="{3F1D875A-59ED-E336-9EA5-BD5C575BBCEF}"/>
              </a:ext>
            </a:extLst>
          </p:cNvPr>
          <p:cNvGrpSpPr/>
          <p:nvPr userDrawn="1"/>
        </p:nvGrpSpPr>
        <p:grpSpPr>
          <a:xfrm rot="16200000">
            <a:off x="506467" y="594478"/>
            <a:ext cx="335280" cy="567690"/>
            <a:chOff x="697976" y="480133"/>
            <a:chExt cx="335280" cy="567690"/>
          </a:xfrm>
        </p:grpSpPr>
        <p:sp>
          <p:nvSpPr>
            <p:cNvPr id="7" name="Freeform 6">
              <a:extLst>
                <a:ext uri="{FF2B5EF4-FFF2-40B4-BE49-F238E27FC236}">
                  <a16:creationId xmlns:a16="http://schemas.microsoft.com/office/drawing/2014/main" id="{5D2161B1-4962-A90D-C8FD-1E2D7649713E}"/>
                </a:ext>
              </a:extLst>
            </p:cNvPr>
            <p:cNvSpPr/>
            <p:nvPr/>
          </p:nvSpPr>
          <p:spPr>
            <a:xfrm>
              <a:off x="784653" y="566811"/>
              <a:ext cx="161925" cy="161925"/>
            </a:xfrm>
            <a:custGeom>
              <a:avLst/>
              <a:gdLst>
                <a:gd name="connsiteX0" fmla="*/ 0 w 161925"/>
                <a:gd name="connsiteY0" fmla="*/ 0 h 161925"/>
                <a:gd name="connsiteX1" fmla="*/ 161925 w 161925"/>
                <a:gd name="connsiteY1" fmla="*/ 0 h 161925"/>
                <a:gd name="connsiteX2" fmla="*/ 161925 w 161925"/>
                <a:gd name="connsiteY2" fmla="*/ 161925 h 161925"/>
                <a:gd name="connsiteX3" fmla="*/ 0 w 161925"/>
                <a:gd name="connsiteY3" fmla="*/ 161925 h 161925"/>
              </a:gdLst>
              <a:ahLst/>
              <a:cxnLst>
                <a:cxn ang="0">
                  <a:pos x="connsiteX0" y="connsiteY0"/>
                </a:cxn>
                <a:cxn ang="0">
                  <a:pos x="connsiteX1" y="connsiteY1"/>
                </a:cxn>
                <a:cxn ang="0">
                  <a:pos x="connsiteX2" y="connsiteY2"/>
                </a:cxn>
                <a:cxn ang="0">
                  <a:pos x="connsiteX3" y="connsiteY3"/>
                </a:cxn>
              </a:cxnLst>
              <a:rect l="l" t="t" r="r" b="b"/>
              <a:pathLst>
                <a:path w="161925" h="161925">
                  <a:moveTo>
                    <a:pt x="0" y="0"/>
                  </a:moveTo>
                  <a:lnTo>
                    <a:pt x="161925" y="0"/>
                  </a:lnTo>
                  <a:lnTo>
                    <a:pt x="161925" y="161925"/>
                  </a:lnTo>
                  <a:lnTo>
                    <a:pt x="0" y="161925"/>
                  </a:lnTo>
                  <a:close/>
                </a:path>
              </a:pathLst>
            </a:custGeom>
            <a:noFill/>
            <a:ln w="15604" cap="flat">
              <a:solidFill>
                <a:schemeClr val="tx1"/>
              </a:solid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CA36F94A-3482-352F-E6F2-54AA3F7E6B31}"/>
                </a:ext>
              </a:extLst>
            </p:cNvPr>
            <p:cNvSpPr/>
            <p:nvPr/>
          </p:nvSpPr>
          <p:spPr>
            <a:xfrm>
              <a:off x="697976" y="480133"/>
              <a:ext cx="335280" cy="567690"/>
            </a:xfrm>
            <a:custGeom>
              <a:avLst/>
              <a:gdLst>
                <a:gd name="connsiteX0" fmla="*/ 335280 w 335280"/>
                <a:gd name="connsiteY0" fmla="*/ 338138 h 567690"/>
                <a:gd name="connsiteX1" fmla="*/ 335280 w 335280"/>
                <a:gd name="connsiteY1" fmla="*/ 0 h 567690"/>
                <a:gd name="connsiteX2" fmla="*/ 0 w 335280"/>
                <a:gd name="connsiteY2" fmla="*/ 0 h 567690"/>
                <a:gd name="connsiteX3" fmla="*/ 0 w 335280"/>
                <a:gd name="connsiteY3" fmla="*/ 338138 h 567690"/>
                <a:gd name="connsiteX4" fmla="*/ 167640 w 335280"/>
                <a:gd name="connsiteY4" fmla="*/ 567690 h 567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 h="567690">
                  <a:moveTo>
                    <a:pt x="335280" y="338138"/>
                  </a:moveTo>
                  <a:lnTo>
                    <a:pt x="335280" y="0"/>
                  </a:lnTo>
                  <a:lnTo>
                    <a:pt x="0" y="0"/>
                  </a:lnTo>
                  <a:lnTo>
                    <a:pt x="0" y="338138"/>
                  </a:lnTo>
                  <a:lnTo>
                    <a:pt x="167640" y="567690"/>
                  </a:lnTo>
                  <a:close/>
                </a:path>
              </a:pathLst>
            </a:custGeom>
            <a:noFill/>
            <a:ln w="15604" cap="flat">
              <a:solidFill>
                <a:schemeClr val="tx1"/>
              </a:solidFill>
              <a:prstDash val="solid"/>
              <a:miter/>
            </a:ln>
          </p:spPr>
          <p:txBody>
            <a:bodyPr rtlCol="0" anchor="ctr"/>
            <a:lstStyle/>
            <a:p>
              <a:endParaRPr lang="en-US"/>
            </a:p>
          </p:txBody>
        </p:sp>
      </p:grpSp>
      <p:sp>
        <p:nvSpPr>
          <p:cNvPr id="10" name="Subtitle 2">
            <a:extLst>
              <a:ext uri="{FF2B5EF4-FFF2-40B4-BE49-F238E27FC236}">
                <a16:creationId xmlns:a16="http://schemas.microsoft.com/office/drawing/2014/main" id="{2CA5C67E-0E57-4882-3892-D09EDD5B889F}"/>
              </a:ext>
            </a:extLst>
          </p:cNvPr>
          <p:cNvSpPr>
            <a:spLocks noGrp="1"/>
          </p:cNvSpPr>
          <p:nvPr>
            <p:ph type="subTitle" idx="1"/>
          </p:nvPr>
        </p:nvSpPr>
        <p:spPr>
          <a:xfrm>
            <a:off x="390261" y="3685032"/>
            <a:ext cx="8119872" cy="493776"/>
          </a:xfrm>
        </p:spPr>
        <p:txBody>
          <a:bodyPr lIns="0" tIns="0" rIns="0" bIns="0">
            <a:noAutofit/>
          </a:bodyPr>
          <a:lstStyle>
            <a:lvl1pPr marL="0" indent="0" algn="l">
              <a:spcBef>
                <a:spcPts val="300"/>
              </a:spcBef>
              <a:spcAft>
                <a:spcPts val="300"/>
              </a:spcAft>
              <a:buNone/>
              <a:defRPr sz="2400">
                <a:solidFill>
                  <a:schemeClr val="tx1"/>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pic>
        <p:nvPicPr>
          <p:cNvPr id="6" name="Graphic 5">
            <a:extLst>
              <a:ext uri="{FF2B5EF4-FFF2-40B4-BE49-F238E27FC236}">
                <a16:creationId xmlns:a16="http://schemas.microsoft.com/office/drawing/2014/main" id="{A8A6BEF5-2077-FEFA-7B4E-5F13C5E24B28}"/>
              </a:ext>
            </a:extLst>
          </p:cNvPr>
          <p:cNvPicPr/>
          <p:nvPr userDrawn="1"/>
        </p:nvPicPr>
        <p:blipFill>
          <a:blip r:embed="rId2">
            <a:extLst>
              <a:ext uri="{96DAC541-7B7A-43D3-8B79-37D633B846F1}">
                <asvg:svgBlip xmlns:asvg="http://schemas.microsoft.com/office/drawing/2016/SVG/main" r:embed="rId3"/>
              </a:ext>
            </a:extLst>
          </a:blip>
          <a:srcRect/>
          <a:stretch/>
        </p:blipFill>
        <p:spPr>
          <a:xfrm>
            <a:off x="7774590" y="1"/>
            <a:ext cx="735544" cy="735544"/>
          </a:xfrm>
          <a:prstGeom prst="rect">
            <a:avLst/>
          </a:prstGeom>
        </p:spPr>
      </p:pic>
    </p:spTree>
    <p:extLst>
      <p:ext uri="{BB962C8B-B14F-4D97-AF65-F5344CB8AC3E}">
        <p14:creationId xmlns:p14="http://schemas.microsoft.com/office/powerpoint/2010/main" val="1069515663"/>
      </p:ext>
    </p:extLst>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_Title Slide">
    <p:bg>
      <p:bgRef idx="1001">
        <a:schemeClr val="bg1"/>
      </p:bgRef>
    </p:bg>
    <p:spTree>
      <p:nvGrpSpPr>
        <p:cNvPr id="1" name=""/>
        <p:cNvGrpSpPr/>
        <p:nvPr/>
      </p:nvGrpSpPr>
      <p:grpSpPr>
        <a:xfrm>
          <a:off x="0" y="0"/>
          <a:ext cx="0" cy="0"/>
          <a:chOff x="0" y="0"/>
          <a:chExt cx="0" cy="0"/>
        </a:xfrm>
      </p:grpSpPr>
      <p:sp>
        <p:nvSpPr>
          <p:cNvPr id="17" name="Picture Placeholder 4">
            <a:extLst>
              <a:ext uri="{FF2B5EF4-FFF2-40B4-BE49-F238E27FC236}">
                <a16:creationId xmlns:a16="http://schemas.microsoft.com/office/drawing/2014/main" id="{AF8F79FB-D443-8BDB-010E-9FDE90EFAFE1}"/>
              </a:ext>
            </a:extLst>
          </p:cNvPr>
          <p:cNvSpPr>
            <a:spLocks noGrp="1"/>
          </p:cNvSpPr>
          <p:nvPr>
            <p:ph type="pic" sz="quarter" idx="11"/>
          </p:nvPr>
        </p:nvSpPr>
        <p:spPr>
          <a:xfrm>
            <a:off x="6044813" y="0"/>
            <a:ext cx="3099188" cy="5143500"/>
          </a:xfrm>
          <a:prstGeom prst="rect">
            <a:avLst/>
          </a:prstGeom>
        </p:spPr>
        <p:txBody>
          <a:bodyPr anchor="ctr" anchorCtr="0"/>
          <a:lstStyle>
            <a:lvl1pPr marL="0" indent="0" algn="ctr">
              <a:buNone/>
              <a:defRPr b="0" i="0">
                <a:solidFill>
                  <a:schemeClr val="tx1"/>
                </a:solidFill>
                <a:latin typeface="Arial" panose="020B0604020202020204" pitchFamily="34" charset="0"/>
              </a:defRPr>
            </a:lvl1pPr>
          </a:lstStyle>
          <a:p>
            <a:r>
              <a:rPr lang="en-US"/>
              <a:t>Click icon to add picture</a:t>
            </a:r>
            <a:endParaRPr lang="en-US" dirty="0"/>
          </a:p>
        </p:txBody>
      </p:sp>
      <p:sp>
        <p:nvSpPr>
          <p:cNvPr id="2" name="Title 1"/>
          <p:cNvSpPr>
            <a:spLocks noGrp="1"/>
          </p:cNvSpPr>
          <p:nvPr>
            <p:ph type="ctrTitle"/>
          </p:nvPr>
        </p:nvSpPr>
        <p:spPr>
          <a:xfrm>
            <a:off x="374904" y="1307592"/>
            <a:ext cx="5429162" cy="1790700"/>
          </a:xfrm>
          <a:prstGeom prst="rect">
            <a:avLst/>
          </a:prstGeom>
        </p:spPr>
        <p:txBody>
          <a:bodyPr lIns="0" tIns="0" rIns="0" bIns="0" anchor="b">
            <a:noAutofit/>
          </a:bodyPr>
          <a:lstStyle>
            <a:lvl1pPr algn="l">
              <a:defRPr sz="4400">
                <a:solidFill>
                  <a:schemeClr val="accent6"/>
                </a:solidFill>
              </a:defRPr>
            </a:lvl1pPr>
          </a:lstStyle>
          <a:p>
            <a:r>
              <a:rPr lang="en-US"/>
              <a:t>Click to edit Master title style</a:t>
            </a:r>
            <a:endParaRPr lang="en-US" dirty="0"/>
          </a:p>
        </p:txBody>
      </p:sp>
      <p:sp>
        <p:nvSpPr>
          <p:cNvPr id="3" name="Subtitle 2"/>
          <p:cNvSpPr>
            <a:spLocks noGrp="1"/>
          </p:cNvSpPr>
          <p:nvPr>
            <p:ph type="subTitle" idx="1"/>
          </p:nvPr>
        </p:nvSpPr>
        <p:spPr>
          <a:xfrm>
            <a:off x="378325" y="3208371"/>
            <a:ext cx="5429163" cy="495309"/>
          </a:xfrm>
        </p:spPr>
        <p:txBody>
          <a:bodyPr lIns="0" tIns="0" rIns="0" bIns="0">
            <a:noAutofit/>
          </a:bodyPr>
          <a:lstStyle>
            <a:lvl1pPr marL="0" indent="0" algn="l">
              <a:spcBef>
                <a:spcPts val="300"/>
              </a:spcBef>
              <a:spcAft>
                <a:spcPts val="300"/>
              </a:spcAft>
              <a:buNone/>
              <a:defRPr sz="2400">
                <a:solidFill>
                  <a:schemeClr val="accent6"/>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5" name="Footer Placeholder 4">
            <a:extLst>
              <a:ext uri="{FF2B5EF4-FFF2-40B4-BE49-F238E27FC236}">
                <a16:creationId xmlns:a16="http://schemas.microsoft.com/office/drawing/2014/main" id="{6EDF3D18-678E-A693-7563-851F943B3A04}"/>
              </a:ext>
            </a:extLst>
          </p:cNvPr>
          <p:cNvSpPr>
            <a:spLocks noGrp="1"/>
          </p:cNvSpPr>
          <p:nvPr>
            <p:ph type="ftr" sz="quarter" idx="3"/>
          </p:nvPr>
        </p:nvSpPr>
        <p:spPr>
          <a:xfrm>
            <a:off x="1403407" y="182960"/>
            <a:ext cx="2705403" cy="365125"/>
          </a:xfrm>
          <a:prstGeom prst="rect">
            <a:avLst/>
          </a:prstGeom>
        </p:spPr>
        <p:txBody>
          <a:bodyPr vert="horz" lIns="0" tIns="0" rIns="0" bIns="0" rtlCol="0" anchor="ctr"/>
          <a:lstStyle>
            <a:lvl1pPr algn="l">
              <a:defRPr sz="1400" b="0">
                <a:solidFill>
                  <a:schemeClr val="tx2"/>
                </a:solidFill>
                <a:latin typeface="Tisa Offc Serif Pro" panose="02010504030101020102" pitchFamily="2" charset="0"/>
              </a:defRPr>
            </a:lvl1pPr>
          </a:lstStyle>
          <a:p>
            <a:r>
              <a:rPr lang="en-US" dirty="0"/>
              <a:t>Missouri University of Science and Technology</a:t>
            </a:r>
          </a:p>
        </p:txBody>
      </p:sp>
      <p:sp>
        <p:nvSpPr>
          <p:cNvPr id="14" name="Text Placeholder 15">
            <a:extLst>
              <a:ext uri="{FF2B5EF4-FFF2-40B4-BE49-F238E27FC236}">
                <a16:creationId xmlns:a16="http://schemas.microsoft.com/office/drawing/2014/main" id="{D81B344C-8281-842C-3E19-AF755F2D04E4}"/>
              </a:ext>
            </a:extLst>
          </p:cNvPr>
          <p:cNvSpPr>
            <a:spLocks noGrp="1"/>
          </p:cNvSpPr>
          <p:nvPr>
            <p:ph type="body" sz="quarter" idx="10" hasCustomPrompt="1"/>
          </p:nvPr>
        </p:nvSpPr>
        <p:spPr>
          <a:xfrm>
            <a:off x="378324" y="4123467"/>
            <a:ext cx="5431536" cy="283464"/>
          </a:xfrm>
        </p:spPr>
        <p:txBody>
          <a:bodyPr lIns="0" tIns="0" rIns="0" bIns="0">
            <a:noAutofit/>
          </a:bodyPr>
          <a:lstStyle>
            <a:lvl1pPr marL="0" indent="0">
              <a:buNone/>
              <a:defRPr sz="240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Month XX, 2022</a:t>
            </a:r>
          </a:p>
        </p:txBody>
      </p:sp>
      <p:pic>
        <p:nvPicPr>
          <p:cNvPr id="6" name="Graphic 5">
            <a:extLst>
              <a:ext uri="{FF2B5EF4-FFF2-40B4-BE49-F238E27FC236}">
                <a16:creationId xmlns:a16="http://schemas.microsoft.com/office/drawing/2014/main" id="{2761115A-FF84-A171-0FA4-F0C0D43D82EA}"/>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393191" y="1024"/>
            <a:ext cx="787755" cy="787755"/>
          </a:xfrm>
          <a:prstGeom prst="rect">
            <a:avLst/>
          </a:prstGeom>
        </p:spPr>
      </p:pic>
    </p:spTree>
    <p:extLst>
      <p:ext uri="{BB962C8B-B14F-4D97-AF65-F5344CB8AC3E}">
        <p14:creationId xmlns:p14="http://schemas.microsoft.com/office/powerpoint/2010/main" val="215986971"/>
      </p:ext>
    </p:extLst>
  </p:cSld>
  <p:clrMapOvr>
    <a:overrideClrMapping bg1="dk1" tx1="lt1" bg2="dk2" tx2="lt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7_Title Slide">
    <p:bg>
      <p:bgRef idx="1001">
        <a:schemeClr val="bg1"/>
      </p:bgRef>
    </p:bg>
    <p:spTree>
      <p:nvGrpSpPr>
        <p:cNvPr id="1" name=""/>
        <p:cNvGrpSpPr/>
        <p:nvPr/>
      </p:nvGrpSpPr>
      <p:grpSpPr>
        <a:xfrm>
          <a:off x="0" y="0"/>
          <a:ext cx="0" cy="0"/>
          <a:chOff x="0" y="0"/>
          <a:chExt cx="0" cy="0"/>
        </a:xfrm>
      </p:grpSpPr>
      <p:sp>
        <p:nvSpPr>
          <p:cNvPr id="17" name="Picture Placeholder 4">
            <a:extLst>
              <a:ext uri="{FF2B5EF4-FFF2-40B4-BE49-F238E27FC236}">
                <a16:creationId xmlns:a16="http://schemas.microsoft.com/office/drawing/2014/main" id="{AF8F79FB-D443-8BDB-010E-9FDE90EFAFE1}"/>
              </a:ext>
            </a:extLst>
          </p:cNvPr>
          <p:cNvSpPr>
            <a:spLocks noGrp="1"/>
          </p:cNvSpPr>
          <p:nvPr>
            <p:ph type="pic" sz="quarter" idx="11"/>
          </p:nvPr>
        </p:nvSpPr>
        <p:spPr>
          <a:xfrm>
            <a:off x="6044813" y="0"/>
            <a:ext cx="3099188" cy="5143500"/>
          </a:xfrm>
          <a:prstGeom prst="rect">
            <a:avLst/>
          </a:prstGeom>
        </p:spPr>
        <p:txBody>
          <a:bodyPr anchor="ctr" anchorCtr="0"/>
          <a:lstStyle>
            <a:lvl1pPr marL="0" indent="0" algn="ctr">
              <a:buNone/>
              <a:defRPr b="0" i="0">
                <a:solidFill>
                  <a:schemeClr val="tx1"/>
                </a:solidFill>
                <a:latin typeface="Arial" panose="020B0604020202020204" pitchFamily="34" charset="0"/>
              </a:defRPr>
            </a:lvl1pPr>
          </a:lstStyle>
          <a:p>
            <a:r>
              <a:rPr lang="en-US"/>
              <a:t>Click icon to add picture</a:t>
            </a:r>
            <a:endParaRPr lang="en-US" dirty="0"/>
          </a:p>
        </p:txBody>
      </p:sp>
      <p:sp>
        <p:nvSpPr>
          <p:cNvPr id="2" name="Title 1"/>
          <p:cNvSpPr>
            <a:spLocks noGrp="1"/>
          </p:cNvSpPr>
          <p:nvPr>
            <p:ph type="ctrTitle"/>
          </p:nvPr>
        </p:nvSpPr>
        <p:spPr>
          <a:xfrm>
            <a:off x="374904" y="1307592"/>
            <a:ext cx="5429162" cy="1790700"/>
          </a:xfrm>
          <a:prstGeom prst="rect">
            <a:avLst/>
          </a:prstGeom>
        </p:spPr>
        <p:txBody>
          <a:bodyPr lIns="0" tIns="0" rIns="0" bIns="0" anchor="b">
            <a:noAutofit/>
          </a:bodyPr>
          <a:lstStyle>
            <a:lvl1pPr algn="l">
              <a:defRPr sz="44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378325" y="3208371"/>
            <a:ext cx="5429163" cy="495309"/>
          </a:xfrm>
        </p:spPr>
        <p:txBody>
          <a:bodyPr lIns="0" tIns="0" rIns="0" bIns="0">
            <a:noAutofit/>
          </a:bodyPr>
          <a:lstStyle>
            <a:lvl1pPr marL="0" indent="0" algn="l">
              <a:spcBef>
                <a:spcPts val="300"/>
              </a:spcBef>
              <a:spcAft>
                <a:spcPts val="300"/>
              </a:spcAft>
              <a:buNone/>
              <a:defRPr sz="2400">
                <a:solidFill>
                  <a:schemeClr val="tx1"/>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5" name="Footer Placeholder 4">
            <a:extLst>
              <a:ext uri="{FF2B5EF4-FFF2-40B4-BE49-F238E27FC236}">
                <a16:creationId xmlns:a16="http://schemas.microsoft.com/office/drawing/2014/main" id="{6EDF3D18-678E-A693-7563-851F943B3A04}"/>
              </a:ext>
            </a:extLst>
          </p:cNvPr>
          <p:cNvSpPr>
            <a:spLocks noGrp="1"/>
          </p:cNvSpPr>
          <p:nvPr>
            <p:ph type="ftr" sz="quarter" idx="3"/>
          </p:nvPr>
        </p:nvSpPr>
        <p:spPr>
          <a:xfrm>
            <a:off x="1399032" y="182880"/>
            <a:ext cx="2705403" cy="365125"/>
          </a:xfrm>
          <a:prstGeom prst="rect">
            <a:avLst/>
          </a:prstGeom>
        </p:spPr>
        <p:txBody>
          <a:bodyPr vert="horz" lIns="0" tIns="0" rIns="0" bIns="0" rtlCol="0" anchor="ctr"/>
          <a:lstStyle>
            <a:lvl1pPr algn="l">
              <a:defRPr sz="1400" b="0">
                <a:solidFill>
                  <a:schemeClr val="tx1"/>
                </a:solidFill>
                <a:latin typeface="Tisa Offc Serif Pro" panose="02010504030101020102" pitchFamily="2" charset="0"/>
              </a:defRPr>
            </a:lvl1pPr>
          </a:lstStyle>
          <a:p>
            <a:r>
              <a:rPr lang="en-US" dirty="0"/>
              <a:t>Missouri University of Science and Technology</a:t>
            </a:r>
          </a:p>
        </p:txBody>
      </p:sp>
      <p:sp>
        <p:nvSpPr>
          <p:cNvPr id="14" name="Text Placeholder 15">
            <a:extLst>
              <a:ext uri="{FF2B5EF4-FFF2-40B4-BE49-F238E27FC236}">
                <a16:creationId xmlns:a16="http://schemas.microsoft.com/office/drawing/2014/main" id="{D81B344C-8281-842C-3E19-AF755F2D04E4}"/>
              </a:ext>
            </a:extLst>
          </p:cNvPr>
          <p:cNvSpPr>
            <a:spLocks noGrp="1"/>
          </p:cNvSpPr>
          <p:nvPr>
            <p:ph type="body" sz="quarter" idx="10" hasCustomPrompt="1"/>
          </p:nvPr>
        </p:nvSpPr>
        <p:spPr>
          <a:xfrm>
            <a:off x="378324" y="4123467"/>
            <a:ext cx="5431536" cy="283464"/>
          </a:xfrm>
        </p:spPr>
        <p:txBody>
          <a:bodyPr lIns="0" tIns="0" rIns="0" bIns="0">
            <a:noAutofit/>
          </a:bodyPr>
          <a:lstStyle>
            <a:lvl1pPr marL="0" indent="0">
              <a:buNone/>
              <a:defRPr sz="2400">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Month XX, 2022</a:t>
            </a:r>
          </a:p>
        </p:txBody>
      </p:sp>
      <p:pic>
        <p:nvPicPr>
          <p:cNvPr id="4" name="Graphic 3">
            <a:extLst>
              <a:ext uri="{FF2B5EF4-FFF2-40B4-BE49-F238E27FC236}">
                <a16:creationId xmlns:a16="http://schemas.microsoft.com/office/drawing/2014/main" id="{E8A3B2A2-F9C2-D73E-13CA-036FBB9D67B6}"/>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393191" y="1024"/>
            <a:ext cx="787755" cy="787755"/>
          </a:xfrm>
          <a:prstGeom prst="rect">
            <a:avLst/>
          </a:prstGeom>
        </p:spPr>
      </p:pic>
    </p:spTree>
    <p:extLst>
      <p:ext uri="{BB962C8B-B14F-4D97-AF65-F5344CB8AC3E}">
        <p14:creationId xmlns:p14="http://schemas.microsoft.com/office/powerpoint/2010/main" val="1292581361"/>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2_Title Slid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374904" y="1307592"/>
            <a:ext cx="5429162" cy="1790700"/>
          </a:xfrm>
          <a:prstGeom prst="rect">
            <a:avLst/>
          </a:prstGeom>
        </p:spPr>
        <p:txBody>
          <a:bodyPr lIns="0" tIns="0" rIns="0" bIns="0" anchor="b">
            <a:noAutofit/>
          </a:bodyPr>
          <a:lstStyle>
            <a:lvl1pPr algn="l">
              <a:defRPr sz="4400">
                <a:solidFill>
                  <a:schemeClr val="tx1"/>
                </a:solidFill>
              </a:defRPr>
            </a:lvl1pPr>
          </a:lstStyle>
          <a:p>
            <a:r>
              <a:rPr lang="en-US"/>
              <a:t>Click to edit Master title style</a:t>
            </a:r>
          </a:p>
        </p:txBody>
      </p:sp>
      <p:sp>
        <p:nvSpPr>
          <p:cNvPr id="3" name="Subtitle 2"/>
          <p:cNvSpPr>
            <a:spLocks noGrp="1"/>
          </p:cNvSpPr>
          <p:nvPr>
            <p:ph type="subTitle" idx="1"/>
          </p:nvPr>
        </p:nvSpPr>
        <p:spPr>
          <a:xfrm>
            <a:off x="378325" y="3208371"/>
            <a:ext cx="5429163" cy="495309"/>
          </a:xfrm>
        </p:spPr>
        <p:txBody>
          <a:bodyPr lIns="0" tIns="0" rIns="0" bIns="0">
            <a:noAutofit/>
          </a:bodyPr>
          <a:lstStyle>
            <a:lvl1pPr marL="0" indent="0" algn="l">
              <a:spcBef>
                <a:spcPts val="300"/>
              </a:spcBef>
              <a:spcAft>
                <a:spcPts val="300"/>
              </a:spcAft>
              <a:buNone/>
              <a:defRPr sz="2400">
                <a:solidFill>
                  <a:schemeClr val="tx1"/>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4" name="Text Placeholder 15">
            <a:extLst>
              <a:ext uri="{FF2B5EF4-FFF2-40B4-BE49-F238E27FC236}">
                <a16:creationId xmlns:a16="http://schemas.microsoft.com/office/drawing/2014/main" id="{D81B344C-8281-842C-3E19-AF755F2D04E4}"/>
              </a:ext>
            </a:extLst>
          </p:cNvPr>
          <p:cNvSpPr>
            <a:spLocks noGrp="1"/>
          </p:cNvSpPr>
          <p:nvPr>
            <p:ph type="body" sz="quarter" idx="10" hasCustomPrompt="1"/>
          </p:nvPr>
        </p:nvSpPr>
        <p:spPr>
          <a:xfrm>
            <a:off x="378324" y="4123467"/>
            <a:ext cx="5431536" cy="283464"/>
          </a:xfrm>
        </p:spPr>
        <p:txBody>
          <a:bodyPr lIns="0" tIns="0" rIns="0" bIns="0" anchor="ctr" anchorCtr="0">
            <a:noAutofit/>
          </a:bodyPr>
          <a:lstStyle>
            <a:lvl1pPr marL="0" indent="0">
              <a:buNone/>
              <a:defRPr sz="2000">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Month XX, 20XX</a:t>
            </a:r>
          </a:p>
        </p:txBody>
      </p:sp>
      <p:pic>
        <p:nvPicPr>
          <p:cNvPr id="4" name="Graphic 3" descr="Missouri S&amp;T Primary Logo">
            <a:extLst>
              <a:ext uri="{FF2B5EF4-FFF2-40B4-BE49-F238E27FC236}">
                <a16:creationId xmlns:a16="http://schemas.microsoft.com/office/drawing/2014/main" id="{E8A3B2A2-F9C2-D73E-13CA-036FBB9D67B6}"/>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393191" y="1024"/>
            <a:ext cx="787755" cy="787755"/>
          </a:xfrm>
          <a:prstGeom prst="rect">
            <a:avLst/>
          </a:prstGeom>
        </p:spPr>
      </p:pic>
      <p:sp>
        <p:nvSpPr>
          <p:cNvPr id="5" name="Footer Placeholder 4">
            <a:extLst>
              <a:ext uri="{FF2B5EF4-FFF2-40B4-BE49-F238E27FC236}">
                <a16:creationId xmlns:a16="http://schemas.microsoft.com/office/drawing/2014/main" id="{6EDF3D18-678E-A693-7563-851F943B3A04}"/>
              </a:ext>
            </a:extLst>
          </p:cNvPr>
          <p:cNvSpPr>
            <a:spLocks noGrp="1"/>
          </p:cNvSpPr>
          <p:nvPr>
            <p:ph type="ftr" sz="quarter" idx="3"/>
          </p:nvPr>
        </p:nvSpPr>
        <p:spPr>
          <a:xfrm>
            <a:off x="1399032" y="182880"/>
            <a:ext cx="3734077" cy="365125"/>
          </a:xfrm>
          <a:prstGeom prst="rect">
            <a:avLst/>
          </a:prstGeom>
        </p:spPr>
        <p:txBody>
          <a:bodyPr vert="horz" lIns="0" tIns="0" rIns="0" bIns="0" rtlCol="0" anchor="ctr"/>
          <a:lstStyle>
            <a:lvl1pPr algn="l">
              <a:defRPr sz="1400" b="0">
                <a:solidFill>
                  <a:schemeClr val="tx1"/>
                </a:solidFill>
                <a:latin typeface="Tisa Offc Serif Pro" panose="02010504030101020102" pitchFamily="2" charset="0"/>
              </a:defRPr>
            </a:lvl1pPr>
          </a:lstStyle>
          <a:p>
            <a:r>
              <a:rPr lang="en-US" dirty="0"/>
              <a:t>Missouri University of Science and Technology</a:t>
            </a:r>
          </a:p>
        </p:txBody>
      </p:sp>
      <p:sp>
        <p:nvSpPr>
          <p:cNvPr id="17" name="Picture Placeholder 4">
            <a:extLst>
              <a:ext uri="{FF2B5EF4-FFF2-40B4-BE49-F238E27FC236}">
                <a16:creationId xmlns:a16="http://schemas.microsoft.com/office/drawing/2014/main" id="{AF8F79FB-D443-8BDB-010E-9FDE90EFAFE1}"/>
              </a:ext>
            </a:extLst>
          </p:cNvPr>
          <p:cNvSpPr>
            <a:spLocks noGrp="1"/>
          </p:cNvSpPr>
          <p:nvPr>
            <p:ph type="pic" sz="quarter" idx="11"/>
          </p:nvPr>
        </p:nvSpPr>
        <p:spPr>
          <a:xfrm>
            <a:off x="6044813" y="0"/>
            <a:ext cx="3099188" cy="5143500"/>
          </a:xfrm>
          <a:prstGeom prst="rect">
            <a:avLst/>
          </a:prstGeom>
        </p:spPr>
        <p:txBody>
          <a:bodyPr anchor="ctr" anchorCtr="0"/>
          <a:lstStyle>
            <a:lvl1pPr marL="0" indent="0" algn="ctr">
              <a:buNone/>
              <a:defRPr b="0" i="0">
                <a:solidFill>
                  <a:schemeClr val="tx1"/>
                </a:solidFill>
                <a:latin typeface="Arial" panose="020B0604020202020204" pitchFamily="34" charset="0"/>
              </a:defRPr>
            </a:lvl1pPr>
          </a:lstStyle>
          <a:p>
            <a:r>
              <a:rPr lang="en-US"/>
              <a:t>Click icon to add picture</a:t>
            </a:r>
          </a:p>
        </p:txBody>
      </p:sp>
    </p:spTree>
    <p:extLst>
      <p:ext uri="{BB962C8B-B14F-4D97-AF65-F5344CB8AC3E}">
        <p14:creationId xmlns:p14="http://schemas.microsoft.com/office/powerpoint/2010/main" val="601382858"/>
      </p:ext>
    </p:extLst>
  </p:cSld>
  <p:clrMapOvr>
    <a:overrideClrMapping bg1="lt1" tx1="dk1" bg2="lt2" tx2="dk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9_Title Slide">
    <p:bg>
      <p:bgRef idx="1001">
        <a:schemeClr val="bg2"/>
      </p:bgRef>
    </p:bg>
    <p:spTree>
      <p:nvGrpSpPr>
        <p:cNvPr id="1" name=""/>
        <p:cNvGrpSpPr/>
        <p:nvPr/>
      </p:nvGrpSpPr>
      <p:grpSpPr>
        <a:xfrm>
          <a:off x="0" y="0"/>
          <a:ext cx="0" cy="0"/>
          <a:chOff x="0" y="0"/>
          <a:chExt cx="0" cy="0"/>
        </a:xfrm>
      </p:grpSpPr>
      <p:sp>
        <p:nvSpPr>
          <p:cNvPr id="17" name="Picture Placeholder 4">
            <a:extLst>
              <a:ext uri="{FF2B5EF4-FFF2-40B4-BE49-F238E27FC236}">
                <a16:creationId xmlns:a16="http://schemas.microsoft.com/office/drawing/2014/main" id="{AF8F79FB-D443-8BDB-010E-9FDE90EFAFE1}"/>
              </a:ext>
            </a:extLst>
          </p:cNvPr>
          <p:cNvSpPr>
            <a:spLocks noGrp="1"/>
          </p:cNvSpPr>
          <p:nvPr>
            <p:ph type="pic" sz="quarter" idx="11"/>
          </p:nvPr>
        </p:nvSpPr>
        <p:spPr>
          <a:xfrm>
            <a:off x="6044813" y="0"/>
            <a:ext cx="3099188" cy="5143500"/>
          </a:xfrm>
          <a:prstGeom prst="rect">
            <a:avLst/>
          </a:prstGeom>
        </p:spPr>
        <p:txBody>
          <a:bodyPr anchor="ctr" anchorCtr="0"/>
          <a:lstStyle>
            <a:lvl1pPr marL="0" indent="0" algn="ctr">
              <a:buNone/>
              <a:defRPr b="0" i="0">
                <a:solidFill>
                  <a:schemeClr val="tx1"/>
                </a:solidFill>
                <a:latin typeface="Arial" panose="020B0604020202020204" pitchFamily="34" charset="0"/>
              </a:defRPr>
            </a:lvl1pPr>
          </a:lstStyle>
          <a:p>
            <a:r>
              <a:rPr lang="en-US"/>
              <a:t>Click icon to add picture</a:t>
            </a:r>
            <a:endParaRPr lang="en-US" dirty="0"/>
          </a:p>
        </p:txBody>
      </p:sp>
      <p:sp>
        <p:nvSpPr>
          <p:cNvPr id="2" name="Title 1"/>
          <p:cNvSpPr>
            <a:spLocks noGrp="1"/>
          </p:cNvSpPr>
          <p:nvPr>
            <p:ph type="ctrTitle"/>
          </p:nvPr>
        </p:nvSpPr>
        <p:spPr>
          <a:xfrm>
            <a:off x="374904" y="1307592"/>
            <a:ext cx="5429162" cy="1790700"/>
          </a:xfrm>
          <a:prstGeom prst="rect">
            <a:avLst/>
          </a:prstGeom>
        </p:spPr>
        <p:txBody>
          <a:bodyPr lIns="0" tIns="0" rIns="0" bIns="0" anchor="b">
            <a:noAutofit/>
          </a:bodyPr>
          <a:lstStyle>
            <a:lvl1pPr algn="l">
              <a:defRPr sz="44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378325" y="3208371"/>
            <a:ext cx="5429163" cy="495309"/>
          </a:xfrm>
        </p:spPr>
        <p:txBody>
          <a:bodyPr lIns="0" tIns="0" rIns="0" bIns="0">
            <a:noAutofit/>
          </a:bodyPr>
          <a:lstStyle>
            <a:lvl1pPr marL="0" indent="0" algn="l">
              <a:spcBef>
                <a:spcPts val="300"/>
              </a:spcBef>
              <a:spcAft>
                <a:spcPts val="300"/>
              </a:spcAft>
              <a:buNone/>
              <a:defRPr sz="2400">
                <a:solidFill>
                  <a:schemeClr val="tx1"/>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5" name="Footer Placeholder 4">
            <a:extLst>
              <a:ext uri="{FF2B5EF4-FFF2-40B4-BE49-F238E27FC236}">
                <a16:creationId xmlns:a16="http://schemas.microsoft.com/office/drawing/2014/main" id="{6EDF3D18-678E-A693-7563-851F943B3A04}"/>
              </a:ext>
            </a:extLst>
          </p:cNvPr>
          <p:cNvSpPr>
            <a:spLocks noGrp="1"/>
          </p:cNvSpPr>
          <p:nvPr>
            <p:ph type="ftr" sz="quarter" idx="3"/>
          </p:nvPr>
        </p:nvSpPr>
        <p:spPr>
          <a:xfrm>
            <a:off x="1401032" y="182960"/>
            <a:ext cx="2705403" cy="365125"/>
          </a:xfrm>
          <a:prstGeom prst="rect">
            <a:avLst/>
          </a:prstGeom>
        </p:spPr>
        <p:txBody>
          <a:bodyPr vert="horz" lIns="0" tIns="0" rIns="0" bIns="0" rtlCol="0" anchor="ctr"/>
          <a:lstStyle>
            <a:lvl1pPr algn="l">
              <a:defRPr sz="1400" b="0">
                <a:solidFill>
                  <a:schemeClr val="tx1"/>
                </a:solidFill>
                <a:latin typeface="Tisa Offc Serif Pro" panose="02010504030101020102" pitchFamily="2" charset="0"/>
              </a:defRPr>
            </a:lvl1pPr>
          </a:lstStyle>
          <a:p>
            <a:r>
              <a:rPr lang="en-US" dirty="0"/>
              <a:t>Missouri University of Science and Technology</a:t>
            </a:r>
          </a:p>
        </p:txBody>
      </p:sp>
      <p:sp>
        <p:nvSpPr>
          <p:cNvPr id="14" name="Text Placeholder 15">
            <a:extLst>
              <a:ext uri="{FF2B5EF4-FFF2-40B4-BE49-F238E27FC236}">
                <a16:creationId xmlns:a16="http://schemas.microsoft.com/office/drawing/2014/main" id="{D81B344C-8281-842C-3E19-AF755F2D04E4}"/>
              </a:ext>
            </a:extLst>
          </p:cNvPr>
          <p:cNvSpPr>
            <a:spLocks noGrp="1"/>
          </p:cNvSpPr>
          <p:nvPr>
            <p:ph type="body" sz="quarter" idx="10" hasCustomPrompt="1"/>
          </p:nvPr>
        </p:nvSpPr>
        <p:spPr>
          <a:xfrm>
            <a:off x="378324" y="4123467"/>
            <a:ext cx="5431536" cy="283464"/>
          </a:xfrm>
        </p:spPr>
        <p:txBody>
          <a:bodyPr lIns="0" tIns="0" rIns="0" bIns="0">
            <a:noAutofit/>
          </a:bodyPr>
          <a:lstStyle>
            <a:lvl1pPr marL="0" indent="0">
              <a:buNone/>
              <a:defRPr sz="2400">
                <a:solidFill>
                  <a:srgbClr val="63666A"/>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Month XX, 2022</a:t>
            </a:r>
          </a:p>
        </p:txBody>
      </p:sp>
      <p:pic>
        <p:nvPicPr>
          <p:cNvPr id="6" name="Graphic 5">
            <a:extLst>
              <a:ext uri="{FF2B5EF4-FFF2-40B4-BE49-F238E27FC236}">
                <a16:creationId xmlns:a16="http://schemas.microsoft.com/office/drawing/2014/main" id="{FA67A136-1DE1-083C-E7A2-89A8ADE78FE9}"/>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393191" y="1024"/>
            <a:ext cx="787755" cy="787755"/>
          </a:xfrm>
          <a:prstGeom prst="rect">
            <a:avLst/>
          </a:prstGeom>
        </p:spPr>
      </p:pic>
    </p:spTree>
    <p:extLst>
      <p:ext uri="{BB962C8B-B14F-4D97-AF65-F5344CB8AC3E}">
        <p14:creationId xmlns:p14="http://schemas.microsoft.com/office/powerpoint/2010/main" val="1082015637"/>
      </p:ext>
    </p:extLst>
  </p:cSld>
  <p:clrMapOvr>
    <a:overrideClrMapping bg1="lt1" tx1="dk1" bg2="lt2" tx2="dk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5_Title Slide">
    <p:bg>
      <p:bgRef idx="1001">
        <a:schemeClr val="bg1"/>
      </p:bgRef>
    </p:bg>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F50DDBE7-D45B-48A2-10C2-DC3752F99F42}"/>
              </a:ext>
            </a:extLst>
          </p:cNvPr>
          <p:cNvSpPr>
            <a:spLocks noGrp="1"/>
          </p:cNvSpPr>
          <p:nvPr>
            <p:ph type="subTitle" idx="1"/>
          </p:nvPr>
        </p:nvSpPr>
        <p:spPr>
          <a:xfrm>
            <a:off x="697976" y="3310128"/>
            <a:ext cx="8119872" cy="495309"/>
          </a:xfrm>
        </p:spPr>
        <p:txBody>
          <a:bodyPr lIns="0" tIns="0" rIns="0" bIns="0">
            <a:noAutofit/>
          </a:bodyPr>
          <a:lstStyle>
            <a:lvl1pPr marL="0" indent="0" algn="l">
              <a:spcBef>
                <a:spcPts val="300"/>
              </a:spcBef>
              <a:spcAft>
                <a:spcPts val="300"/>
              </a:spcAft>
              <a:buNone/>
              <a:defRPr sz="2400">
                <a:solidFill>
                  <a:schemeClr val="accent6"/>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3" name="Text Placeholder 3">
            <a:extLst>
              <a:ext uri="{FF2B5EF4-FFF2-40B4-BE49-F238E27FC236}">
                <a16:creationId xmlns:a16="http://schemas.microsoft.com/office/drawing/2014/main" id="{B1F13C1A-EFDC-5DE4-766A-1EB8F4D127F7}"/>
              </a:ext>
            </a:extLst>
          </p:cNvPr>
          <p:cNvSpPr>
            <a:spLocks noGrp="1"/>
          </p:cNvSpPr>
          <p:nvPr>
            <p:ph type="body" sz="quarter" idx="13" hasCustomPrompt="1"/>
          </p:nvPr>
        </p:nvSpPr>
        <p:spPr>
          <a:xfrm>
            <a:off x="698500" y="2476818"/>
            <a:ext cx="8120063" cy="760095"/>
          </a:xfrm>
        </p:spPr>
        <p:txBody>
          <a:bodyPr lIns="0" tIns="0" rIns="0" bIns="0" anchor="b" anchorCtr="0">
            <a:noAutofit/>
          </a:bodyPr>
          <a:lstStyle>
            <a:lvl1pPr>
              <a:defRPr sz="4400">
                <a:solidFill>
                  <a:schemeClr val="tx2"/>
                </a:solidFill>
                <a:latin typeface="Franklin Gothic Medium" panose="020B0603020102020204" pitchFamily="34" charset="0"/>
              </a:defRPr>
            </a:lvl1pPr>
          </a:lstStyle>
          <a:p>
            <a:pPr lvl="0"/>
            <a:r>
              <a:rPr lang="en-US" dirty="0"/>
              <a:t>Section Header</a:t>
            </a:r>
          </a:p>
        </p:txBody>
      </p:sp>
      <p:grpSp>
        <p:nvGrpSpPr>
          <p:cNvPr id="4" name="Group 3">
            <a:extLst>
              <a:ext uri="{FF2B5EF4-FFF2-40B4-BE49-F238E27FC236}">
                <a16:creationId xmlns:a16="http://schemas.microsoft.com/office/drawing/2014/main" id="{540D06DC-3462-32FB-E8EB-3C31A8A4EEAC}"/>
              </a:ext>
            </a:extLst>
          </p:cNvPr>
          <p:cNvGrpSpPr/>
          <p:nvPr userDrawn="1"/>
        </p:nvGrpSpPr>
        <p:grpSpPr>
          <a:xfrm rot="16200000">
            <a:off x="814181" y="1938655"/>
            <a:ext cx="335280" cy="567690"/>
            <a:chOff x="697976" y="480133"/>
            <a:chExt cx="335280" cy="567690"/>
          </a:xfrm>
        </p:grpSpPr>
        <p:sp>
          <p:nvSpPr>
            <p:cNvPr id="5" name="Freeform 4">
              <a:extLst>
                <a:ext uri="{FF2B5EF4-FFF2-40B4-BE49-F238E27FC236}">
                  <a16:creationId xmlns:a16="http://schemas.microsoft.com/office/drawing/2014/main" id="{2FD24378-DC58-14CE-34D5-45A7BC6A810F}"/>
                </a:ext>
              </a:extLst>
            </p:cNvPr>
            <p:cNvSpPr/>
            <p:nvPr/>
          </p:nvSpPr>
          <p:spPr>
            <a:xfrm>
              <a:off x="784653" y="566811"/>
              <a:ext cx="161925" cy="161925"/>
            </a:xfrm>
            <a:custGeom>
              <a:avLst/>
              <a:gdLst>
                <a:gd name="connsiteX0" fmla="*/ 0 w 161925"/>
                <a:gd name="connsiteY0" fmla="*/ 0 h 161925"/>
                <a:gd name="connsiteX1" fmla="*/ 161925 w 161925"/>
                <a:gd name="connsiteY1" fmla="*/ 0 h 161925"/>
                <a:gd name="connsiteX2" fmla="*/ 161925 w 161925"/>
                <a:gd name="connsiteY2" fmla="*/ 161925 h 161925"/>
                <a:gd name="connsiteX3" fmla="*/ 0 w 161925"/>
                <a:gd name="connsiteY3" fmla="*/ 161925 h 161925"/>
              </a:gdLst>
              <a:ahLst/>
              <a:cxnLst>
                <a:cxn ang="0">
                  <a:pos x="connsiteX0" y="connsiteY0"/>
                </a:cxn>
                <a:cxn ang="0">
                  <a:pos x="connsiteX1" y="connsiteY1"/>
                </a:cxn>
                <a:cxn ang="0">
                  <a:pos x="connsiteX2" y="connsiteY2"/>
                </a:cxn>
                <a:cxn ang="0">
                  <a:pos x="connsiteX3" y="connsiteY3"/>
                </a:cxn>
              </a:cxnLst>
              <a:rect l="l" t="t" r="r" b="b"/>
              <a:pathLst>
                <a:path w="161925" h="161925">
                  <a:moveTo>
                    <a:pt x="0" y="0"/>
                  </a:moveTo>
                  <a:lnTo>
                    <a:pt x="161925" y="0"/>
                  </a:lnTo>
                  <a:lnTo>
                    <a:pt x="161925" y="161925"/>
                  </a:lnTo>
                  <a:lnTo>
                    <a:pt x="0" y="161925"/>
                  </a:lnTo>
                  <a:close/>
                </a:path>
              </a:pathLst>
            </a:custGeom>
            <a:noFill/>
            <a:ln w="15604" cap="flat">
              <a:solidFill>
                <a:srgbClr val="FFFFFF"/>
              </a:solid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FE4143A1-546B-FE93-8446-F0D1950D8E3B}"/>
                </a:ext>
              </a:extLst>
            </p:cNvPr>
            <p:cNvSpPr/>
            <p:nvPr/>
          </p:nvSpPr>
          <p:spPr>
            <a:xfrm>
              <a:off x="697976" y="480133"/>
              <a:ext cx="335280" cy="567690"/>
            </a:xfrm>
            <a:custGeom>
              <a:avLst/>
              <a:gdLst>
                <a:gd name="connsiteX0" fmla="*/ 335280 w 335280"/>
                <a:gd name="connsiteY0" fmla="*/ 338138 h 567690"/>
                <a:gd name="connsiteX1" fmla="*/ 335280 w 335280"/>
                <a:gd name="connsiteY1" fmla="*/ 0 h 567690"/>
                <a:gd name="connsiteX2" fmla="*/ 0 w 335280"/>
                <a:gd name="connsiteY2" fmla="*/ 0 h 567690"/>
                <a:gd name="connsiteX3" fmla="*/ 0 w 335280"/>
                <a:gd name="connsiteY3" fmla="*/ 338138 h 567690"/>
                <a:gd name="connsiteX4" fmla="*/ 167640 w 335280"/>
                <a:gd name="connsiteY4" fmla="*/ 567690 h 567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 h="567690">
                  <a:moveTo>
                    <a:pt x="335280" y="338138"/>
                  </a:moveTo>
                  <a:lnTo>
                    <a:pt x="335280" y="0"/>
                  </a:lnTo>
                  <a:lnTo>
                    <a:pt x="0" y="0"/>
                  </a:lnTo>
                  <a:lnTo>
                    <a:pt x="0" y="338138"/>
                  </a:lnTo>
                  <a:lnTo>
                    <a:pt x="167640" y="567690"/>
                  </a:lnTo>
                  <a:close/>
                </a:path>
              </a:pathLst>
            </a:custGeom>
            <a:noFill/>
            <a:ln w="15604" cap="flat">
              <a:solidFill>
                <a:srgbClr val="FFFFFF"/>
              </a:solidFill>
              <a:prstDash val="solid"/>
              <a:miter/>
            </a:ln>
          </p:spPr>
          <p:txBody>
            <a:bodyPr rtlCol="0" anchor="ctr"/>
            <a:lstStyle/>
            <a:p>
              <a:endParaRPr lang="en-US"/>
            </a:p>
          </p:txBody>
        </p:sp>
      </p:grpSp>
    </p:spTree>
    <p:extLst>
      <p:ext uri="{BB962C8B-B14F-4D97-AF65-F5344CB8AC3E}">
        <p14:creationId xmlns:p14="http://schemas.microsoft.com/office/powerpoint/2010/main" val="3936003779"/>
      </p:ext>
    </p:extLst>
  </p:cSld>
  <p:clrMapOvr>
    <a:overrideClrMapping bg1="dk1" tx1="lt1" bg2="dk2" tx2="lt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0_Title Slide">
    <p:bg>
      <p:bgRef idx="1001">
        <a:schemeClr val="bg1"/>
      </p:bgRef>
    </p:bg>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F50DDBE7-D45B-48A2-10C2-DC3752F99F42}"/>
              </a:ext>
            </a:extLst>
          </p:cNvPr>
          <p:cNvSpPr>
            <a:spLocks noGrp="1"/>
          </p:cNvSpPr>
          <p:nvPr>
            <p:ph type="subTitle" idx="1"/>
          </p:nvPr>
        </p:nvSpPr>
        <p:spPr>
          <a:xfrm>
            <a:off x="697976" y="3310128"/>
            <a:ext cx="8119872" cy="495309"/>
          </a:xfrm>
        </p:spPr>
        <p:txBody>
          <a:bodyPr lIns="0" tIns="0" rIns="0" bIns="0">
            <a:noAutofit/>
          </a:bodyPr>
          <a:lstStyle>
            <a:lvl1pPr marL="0" indent="0" algn="l">
              <a:spcBef>
                <a:spcPts val="300"/>
              </a:spcBef>
              <a:spcAft>
                <a:spcPts val="300"/>
              </a:spcAft>
              <a:buNone/>
              <a:defRPr sz="2400">
                <a:solidFill>
                  <a:schemeClr val="tx1"/>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5" name="Text Placeholder 3">
            <a:extLst>
              <a:ext uri="{FF2B5EF4-FFF2-40B4-BE49-F238E27FC236}">
                <a16:creationId xmlns:a16="http://schemas.microsoft.com/office/drawing/2014/main" id="{3968EFEE-9652-8BBA-4F99-C22BBD44A165}"/>
              </a:ext>
            </a:extLst>
          </p:cNvPr>
          <p:cNvSpPr>
            <a:spLocks noGrp="1"/>
          </p:cNvSpPr>
          <p:nvPr>
            <p:ph type="body" sz="quarter" idx="13" hasCustomPrompt="1"/>
          </p:nvPr>
        </p:nvSpPr>
        <p:spPr>
          <a:xfrm>
            <a:off x="694944" y="2478024"/>
            <a:ext cx="8119872" cy="758952"/>
          </a:xfrm>
        </p:spPr>
        <p:txBody>
          <a:bodyPr lIns="0" tIns="0" rIns="0" bIns="0" anchor="b" anchorCtr="0">
            <a:noAutofit/>
          </a:bodyPr>
          <a:lstStyle>
            <a:lvl1pPr>
              <a:defRPr sz="4400">
                <a:latin typeface="Franklin Gothic Medium" panose="020B0603020102020204" pitchFamily="34" charset="0"/>
              </a:defRPr>
            </a:lvl1pPr>
          </a:lstStyle>
          <a:p>
            <a:pPr lvl="0"/>
            <a:r>
              <a:rPr lang="en-US" dirty="0"/>
              <a:t>Section Header</a:t>
            </a:r>
          </a:p>
        </p:txBody>
      </p:sp>
      <p:grpSp>
        <p:nvGrpSpPr>
          <p:cNvPr id="10" name="Group 9">
            <a:extLst>
              <a:ext uri="{FF2B5EF4-FFF2-40B4-BE49-F238E27FC236}">
                <a16:creationId xmlns:a16="http://schemas.microsoft.com/office/drawing/2014/main" id="{D12790C1-8F52-3376-1B98-1136C5195A21}"/>
              </a:ext>
            </a:extLst>
          </p:cNvPr>
          <p:cNvGrpSpPr/>
          <p:nvPr userDrawn="1"/>
        </p:nvGrpSpPr>
        <p:grpSpPr>
          <a:xfrm rot="16200000">
            <a:off x="814181" y="1938655"/>
            <a:ext cx="335280" cy="567690"/>
            <a:chOff x="697976" y="480133"/>
            <a:chExt cx="335280" cy="567690"/>
          </a:xfrm>
        </p:grpSpPr>
        <p:sp>
          <p:nvSpPr>
            <p:cNvPr id="8" name="Freeform 7">
              <a:extLst>
                <a:ext uri="{FF2B5EF4-FFF2-40B4-BE49-F238E27FC236}">
                  <a16:creationId xmlns:a16="http://schemas.microsoft.com/office/drawing/2014/main" id="{1A906BF7-53E4-9EE5-25C4-5769B9838F8D}"/>
                </a:ext>
              </a:extLst>
            </p:cNvPr>
            <p:cNvSpPr/>
            <p:nvPr/>
          </p:nvSpPr>
          <p:spPr>
            <a:xfrm>
              <a:off x="784653" y="566811"/>
              <a:ext cx="161925" cy="161925"/>
            </a:xfrm>
            <a:custGeom>
              <a:avLst/>
              <a:gdLst>
                <a:gd name="connsiteX0" fmla="*/ 0 w 161925"/>
                <a:gd name="connsiteY0" fmla="*/ 0 h 161925"/>
                <a:gd name="connsiteX1" fmla="*/ 161925 w 161925"/>
                <a:gd name="connsiteY1" fmla="*/ 0 h 161925"/>
                <a:gd name="connsiteX2" fmla="*/ 161925 w 161925"/>
                <a:gd name="connsiteY2" fmla="*/ 161925 h 161925"/>
                <a:gd name="connsiteX3" fmla="*/ 0 w 161925"/>
                <a:gd name="connsiteY3" fmla="*/ 161925 h 161925"/>
              </a:gdLst>
              <a:ahLst/>
              <a:cxnLst>
                <a:cxn ang="0">
                  <a:pos x="connsiteX0" y="connsiteY0"/>
                </a:cxn>
                <a:cxn ang="0">
                  <a:pos x="connsiteX1" y="connsiteY1"/>
                </a:cxn>
                <a:cxn ang="0">
                  <a:pos x="connsiteX2" y="connsiteY2"/>
                </a:cxn>
                <a:cxn ang="0">
                  <a:pos x="connsiteX3" y="connsiteY3"/>
                </a:cxn>
              </a:cxnLst>
              <a:rect l="l" t="t" r="r" b="b"/>
              <a:pathLst>
                <a:path w="161925" h="161925">
                  <a:moveTo>
                    <a:pt x="0" y="0"/>
                  </a:moveTo>
                  <a:lnTo>
                    <a:pt x="161925" y="0"/>
                  </a:lnTo>
                  <a:lnTo>
                    <a:pt x="161925" y="161925"/>
                  </a:lnTo>
                  <a:lnTo>
                    <a:pt x="0" y="161925"/>
                  </a:lnTo>
                  <a:close/>
                </a:path>
              </a:pathLst>
            </a:custGeom>
            <a:noFill/>
            <a:ln w="15604" cap="flat">
              <a:solidFill>
                <a:srgbClr val="FFFFFF"/>
              </a:solid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279C68AC-056F-AC29-8BE4-D4F047154226}"/>
                </a:ext>
              </a:extLst>
            </p:cNvPr>
            <p:cNvSpPr/>
            <p:nvPr/>
          </p:nvSpPr>
          <p:spPr>
            <a:xfrm>
              <a:off x="697976" y="480133"/>
              <a:ext cx="335280" cy="567690"/>
            </a:xfrm>
            <a:custGeom>
              <a:avLst/>
              <a:gdLst>
                <a:gd name="connsiteX0" fmla="*/ 335280 w 335280"/>
                <a:gd name="connsiteY0" fmla="*/ 338138 h 567690"/>
                <a:gd name="connsiteX1" fmla="*/ 335280 w 335280"/>
                <a:gd name="connsiteY1" fmla="*/ 0 h 567690"/>
                <a:gd name="connsiteX2" fmla="*/ 0 w 335280"/>
                <a:gd name="connsiteY2" fmla="*/ 0 h 567690"/>
                <a:gd name="connsiteX3" fmla="*/ 0 w 335280"/>
                <a:gd name="connsiteY3" fmla="*/ 338138 h 567690"/>
                <a:gd name="connsiteX4" fmla="*/ 167640 w 335280"/>
                <a:gd name="connsiteY4" fmla="*/ 567690 h 567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 h="567690">
                  <a:moveTo>
                    <a:pt x="335280" y="338138"/>
                  </a:moveTo>
                  <a:lnTo>
                    <a:pt x="335280" y="0"/>
                  </a:lnTo>
                  <a:lnTo>
                    <a:pt x="0" y="0"/>
                  </a:lnTo>
                  <a:lnTo>
                    <a:pt x="0" y="338138"/>
                  </a:lnTo>
                  <a:lnTo>
                    <a:pt x="167640" y="567690"/>
                  </a:lnTo>
                  <a:close/>
                </a:path>
              </a:pathLst>
            </a:custGeom>
            <a:noFill/>
            <a:ln w="15604" cap="flat">
              <a:solidFill>
                <a:srgbClr val="FFFFFF"/>
              </a:solidFill>
              <a:prstDash val="solid"/>
              <a:miter/>
            </a:ln>
          </p:spPr>
          <p:txBody>
            <a:bodyPr rtlCol="0" anchor="ctr"/>
            <a:lstStyle/>
            <a:p>
              <a:endParaRPr lang="en-US"/>
            </a:p>
          </p:txBody>
        </p:sp>
      </p:grpSp>
    </p:spTree>
    <p:extLst>
      <p:ext uri="{BB962C8B-B14F-4D97-AF65-F5344CB8AC3E}">
        <p14:creationId xmlns:p14="http://schemas.microsoft.com/office/powerpoint/2010/main" val="2487078587"/>
      </p:ext>
    </p:extLst>
  </p:cSld>
  <p:clrMapOvr>
    <a:overrideClrMapping bg1="lt1" tx1="dk1" bg2="lt2" tx2="dk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1_Title Slide">
    <p:bg>
      <p:bgRef idx="1001">
        <a:schemeClr val="bg2"/>
      </p:bgRef>
    </p:bg>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F50DDBE7-D45B-48A2-10C2-DC3752F99F42}"/>
              </a:ext>
            </a:extLst>
          </p:cNvPr>
          <p:cNvSpPr>
            <a:spLocks noGrp="1"/>
          </p:cNvSpPr>
          <p:nvPr>
            <p:ph type="subTitle" idx="1"/>
          </p:nvPr>
        </p:nvSpPr>
        <p:spPr>
          <a:xfrm>
            <a:off x="697976" y="3310128"/>
            <a:ext cx="8119872" cy="495309"/>
          </a:xfrm>
        </p:spPr>
        <p:txBody>
          <a:bodyPr lIns="0" tIns="0" rIns="0" bIns="0">
            <a:noAutofit/>
          </a:bodyPr>
          <a:lstStyle>
            <a:lvl1pPr marL="0" indent="0" algn="l">
              <a:spcBef>
                <a:spcPts val="300"/>
              </a:spcBef>
              <a:spcAft>
                <a:spcPts val="300"/>
              </a:spcAft>
              <a:buNone/>
              <a:defRPr sz="2400">
                <a:solidFill>
                  <a:schemeClr val="tx1"/>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3" name="Text Placeholder 3">
            <a:extLst>
              <a:ext uri="{FF2B5EF4-FFF2-40B4-BE49-F238E27FC236}">
                <a16:creationId xmlns:a16="http://schemas.microsoft.com/office/drawing/2014/main" id="{52158A52-B916-1116-78D9-D51B7C7EEFE9}"/>
              </a:ext>
            </a:extLst>
          </p:cNvPr>
          <p:cNvSpPr>
            <a:spLocks noGrp="1"/>
          </p:cNvSpPr>
          <p:nvPr>
            <p:ph type="body" sz="quarter" idx="13" hasCustomPrompt="1"/>
          </p:nvPr>
        </p:nvSpPr>
        <p:spPr>
          <a:xfrm>
            <a:off x="694944" y="2478024"/>
            <a:ext cx="8119872" cy="758952"/>
          </a:xfrm>
        </p:spPr>
        <p:txBody>
          <a:bodyPr lIns="0" tIns="0" rIns="0" bIns="0" anchor="b" anchorCtr="0">
            <a:noAutofit/>
          </a:bodyPr>
          <a:lstStyle>
            <a:lvl1pPr>
              <a:defRPr sz="4400">
                <a:latin typeface="Franklin Gothic Medium" panose="020B0603020102020204" pitchFamily="34" charset="0"/>
              </a:defRPr>
            </a:lvl1pPr>
          </a:lstStyle>
          <a:p>
            <a:pPr lvl="0"/>
            <a:r>
              <a:rPr lang="en-US" dirty="0"/>
              <a:t>Section Header</a:t>
            </a:r>
          </a:p>
        </p:txBody>
      </p:sp>
      <p:grpSp>
        <p:nvGrpSpPr>
          <p:cNvPr id="4" name="Group 3">
            <a:extLst>
              <a:ext uri="{FF2B5EF4-FFF2-40B4-BE49-F238E27FC236}">
                <a16:creationId xmlns:a16="http://schemas.microsoft.com/office/drawing/2014/main" id="{0387608C-9E2A-1202-5B01-4606E9885150}"/>
              </a:ext>
            </a:extLst>
          </p:cNvPr>
          <p:cNvGrpSpPr/>
          <p:nvPr userDrawn="1"/>
        </p:nvGrpSpPr>
        <p:grpSpPr>
          <a:xfrm rot="16200000">
            <a:off x="814181" y="1938655"/>
            <a:ext cx="335280" cy="567690"/>
            <a:chOff x="697976" y="480133"/>
            <a:chExt cx="335280" cy="567690"/>
          </a:xfrm>
        </p:grpSpPr>
        <p:sp>
          <p:nvSpPr>
            <p:cNvPr id="5" name="Freeform 4">
              <a:extLst>
                <a:ext uri="{FF2B5EF4-FFF2-40B4-BE49-F238E27FC236}">
                  <a16:creationId xmlns:a16="http://schemas.microsoft.com/office/drawing/2014/main" id="{F7278F8C-7D31-F667-CD68-8ECE7CA5DCA1}"/>
                </a:ext>
              </a:extLst>
            </p:cNvPr>
            <p:cNvSpPr/>
            <p:nvPr/>
          </p:nvSpPr>
          <p:spPr>
            <a:xfrm>
              <a:off x="784653" y="566811"/>
              <a:ext cx="161925" cy="161925"/>
            </a:xfrm>
            <a:custGeom>
              <a:avLst/>
              <a:gdLst>
                <a:gd name="connsiteX0" fmla="*/ 0 w 161925"/>
                <a:gd name="connsiteY0" fmla="*/ 0 h 161925"/>
                <a:gd name="connsiteX1" fmla="*/ 161925 w 161925"/>
                <a:gd name="connsiteY1" fmla="*/ 0 h 161925"/>
                <a:gd name="connsiteX2" fmla="*/ 161925 w 161925"/>
                <a:gd name="connsiteY2" fmla="*/ 161925 h 161925"/>
                <a:gd name="connsiteX3" fmla="*/ 0 w 161925"/>
                <a:gd name="connsiteY3" fmla="*/ 161925 h 161925"/>
              </a:gdLst>
              <a:ahLst/>
              <a:cxnLst>
                <a:cxn ang="0">
                  <a:pos x="connsiteX0" y="connsiteY0"/>
                </a:cxn>
                <a:cxn ang="0">
                  <a:pos x="connsiteX1" y="connsiteY1"/>
                </a:cxn>
                <a:cxn ang="0">
                  <a:pos x="connsiteX2" y="connsiteY2"/>
                </a:cxn>
                <a:cxn ang="0">
                  <a:pos x="connsiteX3" y="connsiteY3"/>
                </a:cxn>
              </a:cxnLst>
              <a:rect l="l" t="t" r="r" b="b"/>
              <a:pathLst>
                <a:path w="161925" h="161925">
                  <a:moveTo>
                    <a:pt x="0" y="0"/>
                  </a:moveTo>
                  <a:lnTo>
                    <a:pt x="161925" y="0"/>
                  </a:lnTo>
                  <a:lnTo>
                    <a:pt x="161925" y="161925"/>
                  </a:lnTo>
                  <a:lnTo>
                    <a:pt x="0" y="161925"/>
                  </a:lnTo>
                  <a:close/>
                </a:path>
              </a:pathLst>
            </a:custGeom>
            <a:noFill/>
            <a:ln w="15604" cap="flat">
              <a:solidFill>
                <a:schemeClr val="tx1"/>
              </a:solid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86069D5E-D1AF-5427-7AB8-226457D14AE7}"/>
                </a:ext>
              </a:extLst>
            </p:cNvPr>
            <p:cNvSpPr/>
            <p:nvPr/>
          </p:nvSpPr>
          <p:spPr>
            <a:xfrm>
              <a:off x="697976" y="480133"/>
              <a:ext cx="335280" cy="567690"/>
            </a:xfrm>
            <a:custGeom>
              <a:avLst/>
              <a:gdLst>
                <a:gd name="connsiteX0" fmla="*/ 335280 w 335280"/>
                <a:gd name="connsiteY0" fmla="*/ 338138 h 567690"/>
                <a:gd name="connsiteX1" fmla="*/ 335280 w 335280"/>
                <a:gd name="connsiteY1" fmla="*/ 0 h 567690"/>
                <a:gd name="connsiteX2" fmla="*/ 0 w 335280"/>
                <a:gd name="connsiteY2" fmla="*/ 0 h 567690"/>
                <a:gd name="connsiteX3" fmla="*/ 0 w 335280"/>
                <a:gd name="connsiteY3" fmla="*/ 338138 h 567690"/>
                <a:gd name="connsiteX4" fmla="*/ 167640 w 335280"/>
                <a:gd name="connsiteY4" fmla="*/ 567690 h 567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 h="567690">
                  <a:moveTo>
                    <a:pt x="335280" y="338138"/>
                  </a:moveTo>
                  <a:lnTo>
                    <a:pt x="335280" y="0"/>
                  </a:lnTo>
                  <a:lnTo>
                    <a:pt x="0" y="0"/>
                  </a:lnTo>
                  <a:lnTo>
                    <a:pt x="0" y="338138"/>
                  </a:lnTo>
                  <a:lnTo>
                    <a:pt x="167640" y="567690"/>
                  </a:lnTo>
                  <a:close/>
                </a:path>
              </a:pathLst>
            </a:custGeom>
            <a:noFill/>
            <a:ln w="15604" cap="flat">
              <a:solidFill>
                <a:schemeClr val="tx1"/>
              </a:solidFill>
              <a:prstDash val="solid"/>
              <a:miter/>
            </a:ln>
          </p:spPr>
          <p:txBody>
            <a:bodyPr rtlCol="0" anchor="ctr"/>
            <a:lstStyle/>
            <a:p>
              <a:endParaRPr lang="en-US"/>
            </a:p>
          </p:txBody>
        </p:sp>
      </p:grpSp>
    </p:spTree>
    <p:extLst>
      <p:ext uri="{BB962C8B-B14F-4D97-AF65-F5344CB8AC3E}">
        <p14:creationId xmlns:p14="http://schemas.microsoft.com/office/powerpoint/2010/main" val="4028263069"/>
      </p:ext>
    </p:extLst>
  </p:cSld>
  <p:clrMapOvr>
    <a:overrideClrMapping bg1="lt1" tx1="dk1" bg2="lt2" tx2="dk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DEF82C8C-AB50-D14E-775F-62A22EE9D31D}"/>
              </a:ext>
            </a:extLst>
          </p:cNvPr>
          <p:cNvSpPr>
            <a:spLocks noGrp="1"/>
          </p:cNvSpPr>
          <p:nvPr>
            <p:ph type="pic" sz="quarter" idx="11"/>
          </p:nvPr>
        </p:nvSpPr>
        <p:spPr>
          <a:xfrm>
            <a:off x="0" y="0"/>
            <a:ext cx="9144000" cy="5148072"/>
          </a:xfrm>
        </p:spPr>
        <p:txBody>
          <a:bodyPr lIns="0" tIns="0" rIns="0" bIns="0" anchor="ctr" anchorCtr="0"/>
          <a:lstStyle>
            <a:lvl1pPr marL="0" indent="0" algn="ctr">
              <a:buNone/>
              <a:defRPr>
                <a:solidFill>
                  <a:srgbClr val="63666A"/>
                </a:solidFill>
              </a:defRPr>
            </a:lvl1pPr>
          </a:lstStyle>
          <a:p>
            <a:r>
              <a:rPr lang="en-US"/>
              <a:t>Click icon to add picture</a:t>
            </a:r>
            <a:endParaRPr lang="en-US" dirty="0"/>
          </a:p>
        </p:txBody>
      </p:sp>
      <p:sp>
        <p:nvSpPr>
          <p:cNvPr id="3" name="Title 2">
            <a:extLst>
              <a:ext uri="{FF2B5EF4-FFF2-40B4-BE49-F238E27FC236}">
                <a16:creationId xmlns:a16="http://schemas.microsoft.com/office/drawing/2014/main" id="{AD036278-7A51-C105-9F54-FE223D36642B}"/>
              </a:ext>
            </a:extLst>
          </p:cNvPr>
          <p:cNvSpPr>
            <a:spLocks noGrp="1"/>
          </p:cNvSpPr>
          <p:nvPr>
            <p:ph type="title" hasCustomPrompt="1"/>
          </p:nvPr>
        </p:nvSpPr>
        <p:spPr>
          <a:xfrm>
            <a:off x="393192" y="1349883"/>
            <a:ext cx="4370832" cy="794064"/>
          </a:xfrm>
          <a:solidFill>
            <a:schemeClr val="accent6"/>
          </a:solidFill>
        </p:spPr>
        <p:txBody>
          <a:bodyPr lIns="91440" tIns="91440" rIns="91440" bIns="91440">
            <a:spAutoFit/>
          </a:bodyPr>
          <a:lstStyle>
            <a:lvl1pPr>
              <a:defRPr/>
            </a:lvl1pPr>
          </a:lstStyle>
          <a:p>
            <a:r>
              <a:rPr lang="en-US" dirty="0"/>
              <a:t>Header Section</a:t>
            </a:r>
          </a:p>
        </p:txBody>
      </p:sp>
    </p:spTree>
    <p:extLst>
      <p:ext uri="{BB962C8B-B14F-4D97-AF65-F5344CB8AC3E}">
        <p14:creationId xmlns:p14="http://schemas.microsoft.com/office/powerpoint/2010/main" val="429147017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Subtitle,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683D4C-A0AD-3EEF-8BE0-C6B2C7F8F0B9}"/>
              </a:ext>
            </a:extLst>
          </p:cNvPr>
          <p:cNvSpPr/>
          <p:nvPr userDrawn="1"/>
        </p:nvSpPr>
        <p:spPr>
          <a:xfrm>
            <a:off x="0" y="4684326"/>
            <a:ext cx="9144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2" name="Title 1"/>
          <p:cNvSpPr>
            <a:spLocks noGrp="1"/>
          </p:cNvSpPr>
          <p:nvPr>
            <p:ph type="title"/>
          </p:nvPr>
        </p:nvSpPr>
        <p:spPr>
          <a:xfrm>
            <a:off x="393192" y="274320"/>
            <a:ext cx="8357616" cy="399137"/>
          </a:xfrm>
          <a:prstGeom prst="rect">
            <a:avLst/>
          </a:prstGeom>
        </p:spPr>
        <p:txBody>
          <a:bodyPr lIns="0" tIns="0" rIns="0" bIns="0" anchor="t" anchorCtr="0">
            <a:noAutofit/>
          </a:bodyPr>
          <a:lstStyle>
            <a:lvl1pPr>
              <a:defRPr sz="3000" b="1" i="0">
                <a:latin typeface="Franklin Gothic Demi" panose="020B06030201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393192" y="1314083"/>
            <a:ext cx="8357616" cy="2999651"/>
          </a:xfrm>
        </p:spPr>
        <p:txBody>
          <a:bodyPr lIns="0" tIns="0" rIns="0" bIns="0"/>
          <a:lstStyle>
            <a:lvl1pPr>
              <a:lnSpc>
                <a:spcPct val="100000"/>
              </a:lnSpc>
              <a:defRPr/>
            </a:lvl1pPr>
            <a:lvl2pPr marL="342900" indent="-334963">
              <a:lnSpc>
                <a:spcPct val="100000"/>
              </a:lnSpc>
              <a:tabLst/>
              <a:defRPr/>
            </a:lvl2pPr>
            <a:lvl3pPr marL="574675" indent="-255588">
              <a:lnSpc>
                <a:spcPct val="100000"/>
              </a:lnSpc>
              <a:spcAft>
                <a:spcPts val="375"/>
              </a:spcAft>
              <a:tabLst/>
              <a:defRPr/>
            </a:lvl3pPr>
            <a:lvl4pPr marL="749300" indent="-177800">
              <a:lnSpc>
                <a:spcPct val="100000"/>
              </a:lnSpc>
              <a:tabLst/>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4">
            <a:extLst>
              <a:ext uri="{FF2B5EF4-FFF2-40B4-BE49-F238E27FC236}">
                <a16:creationId xmlns:a16="http://schemas.microsoft.com/office/drawing/2014/main" id="{207AF81B-336B-8FFA-3197-AEB55679B7FA}"/>
              </a:ext>
            </a:extLst>
          </p:cNvPr>
          <p:cNvSpPr>
            <a:spLocks noGrp="1"/>
          </p:cNvSpPr>
          <p:nvPr>
            <p:ph type="ftr" sz="quarter" idx="3"/>
          </p:nvPr>
        </p:nvSpPr>
        <p:spPr>
          <a:xfrm>
            <a:off x="1399032" y="4736007"/>
            <a:ext cx="5805898" cy="365125"/>
          </a:xfrm>
          <a:prstGeom prst="rect">
            <a:avLst/>
          </a:prstGeom>
        </p:spPr>
        <p:txBody>
          <a:bodyPr vert="horz" lIns="91440" tIns="45720" rIns="91440" bIns="45720" rtlCol="0" anchor="ctr"/>
          <a:lstStyle>
            <a:lvl1pPr algn="l">
              <a:defRPr sz="1400" b="0">
                <a:solidFill>
                  <a:schemeClr val="bg2"/>
                </a:solidFill>
                <a:latin typeface="Tisa Offc Serif Pro" panose="02010504030101020102" pitchFamily="2" charset="0"/>
              </a:defRPr>
            </a:lvl1pPr>
          </a:lstStyle>
          <a:p>
            <a:r>
              <a:rPr lang="en-US"/>
              <a:t>Missouri University of Science and Technology</a:t>
            </a:r>
            <a:endParaRPr lang="en-US" dirty="0"/>
          </a:p>
        </p:txBody>
      </p:sp>
      <p:sp>
        <p:nvSpPr>
          <p:cNvPr id="5" name="Subtitle 2">
            <a:extLst>
              <a:ext uri="{FF2B5EF4-FFF2-40B4-BE49-F238E27FC236}">
                <a16:creationId xmlns:a16="http://schemas.microsoft.com/office/drawing/2014/main" id="{F2D7EB81-28F3-2786-8DB1-5946AC46B785}"/>
              </a:ext>
            </a:extLst>
          </p:cNvPr>
          <p:cNvSpPr>
            <a:spLocks noGrp="1"/>
          </p:cNvSpPr>
          <p:nvPr>
            <p:ph type="subTitle" idx="13"/>
          </p:nvPr>
        </p:nvSpPr>
        <p:spPr>
          <a:xfrm>
            <a:off x="393192" y="740664"/>
            <a:ext cx="8357616" cy="310896"/>
          </a:xfrm>
        </p:spPr>
        <p:txBody>
          <a:bodyPr lIns="0" tIns="0" rIns="0" bIns="0">
            <a:noAutofit/>
          </a:bodyPr>
          <a:lstStyle>
            <a:lvl1pPr marL="0" indent="0" algn="l">
              <a:spcBef>
                <a:spcPts val="300"/>
              </a:spcBef>
              <a:spcAft>
                <a:spcPts val="300"/>
              </a:spcAft>
              <a:buNone/>
              <a:defRPr sz="2400" b="0" i="0">
                <a:solidFill>
                  <a:schemeClr val="tx1"/>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pic>
        <p:nvPicPr>
          <p:cNvPr id="9" name="Graphic 8">
            <a:extLst>
              <a:ext uri="{FF2B5EF4-FFF2-40B4-BE49-F238E27FC236}">
                <a16:creationId xmlns:a16="http://schemas.microsoft.com/office/drawing/2014/main" id="{CCD76B31-94E5-010B-3DC5-9555EDFF11CB}"/>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393192" y="4415334"/>
            <a:ext cx="737481" cy="737481"/>
          </a:xfrm>
          <a:prstGeom prst="rect">
            <a:avLst/>
          </a:prstGeom>
        </p:spPr>
      </p:pic>
    </p:spTree>
    <p:extLst>
      <p:ext uri="{BB962C8B-B14F-4D97-AF65-F5344CB8AC3E}">
        <p14:creationId xmlns:p14="http://schemas.microsoft.com/office/powerpoint/2010/main" val="246938934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Title, Subtitle,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683D4C-A0AD-3EEF-8BE0-C6B2C7F8F0B9}"/>
              </a:ext>
            </a:extLst>
          </p:cNvPr>
          <p:cNvSpPr/>
          <p:nvPr userDrawn="1"/>
        </p:nvSpPr>
        <p:spPr>
          <a:xfrm>
            <a:off x="0" y="4684326"/>
            <a:ext cx="9144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2" name="Title 1"/>
          <p:cNvSpPr>
            <a:spLocks noGrp="1"/>
          </p:cNvSpPr>
          <p:nvPr>
            <p:ph type="title"/>
          </p:nvPr>
        </p:nvSpPr>
        <p:spPr>
          <a:xfrm>
            <a:off x="393192" y="273844"/>
            <a:ext cx="8357616" cy="399137"/>
          </a:xfrm>
          <a:prstGeom prst="rect">
            <a:avLst/>
          </a:prstGeom>
        </p:spPr>
        <p:txBody>
          <a:bodyPr lIns="0" tIns="0" rIns="0" bIns="0" anchor="t" anchorCtr="0">
            <a:noAutofit/>
          </a:bodyPr>
          <a:lstStyle>
            <a:lvl1pPr>
              <a:defRPr sz="3000" b="1" i="0">
                <a:latin typeface="Franklin Gothic Demi" panose="020B06030201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393192" y="1314084"/>
            <a:ext cx="4178808" cy="2962642"/>
          </a:xfrm>
        </p:spPr>
        <p:txBody>
          <a:bodyPr lIns="0" tIns="0" rIns="0" bIns="0"/>
          <a:lstStyle>
            <a:lvl1pPr>
              <a:lnSpc>
                <a:spcPct val="100000"/>
              </a:lnSpc>
              <a:defRPr/>
            </a:lvl1pPr>
            <a:lvl2pPr marL="342900" indent="-334963">
              <a:lnSpc>
                <a:spcPct val="100000"/>
              </a:lnSpc>
              <a:tabLst/>
              <a:defRPr/>
            </a:lvl2pPr>
            <a:lvl3pPr marL="574675" indent="-255588">
              <a:lnSpc>
                <a:spcPct val="100000"/>
              </a:lnSpc>
              <a:spcAft>
                <a:spcPts val="375"/>
              </a:spcAft>
              <a:tabLst/>
              <a:defRPr/>
            </a:lvl3pPr>
            <a:lvl4pPr marL="749300" indent="-177800">
              <a:lnSpc>
                <a:spcPct val="100000"/>
              </a:lnSpc>
              <a:tabLst/>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4">
            <a:extLst>
              <a:ext uri="{FF2B5EF4-FFF2-40B4-BE49-F238E27FC236}">
                <a16:creationId xmlns:a16="http://schemas.microsoft.com/office/drawing/2014/main" id="{207AF81B-336B-8FFA-3197-AEB55679B7FA}"/>
              </a:ext>
            </a:extLst>
          </p:cNvPr>
          <p:cNvSpPr>
            <a:spLocks noGrp="1"/>
          </p:cNvSpPr>
          <p:nvPr>
            <p:ph type="ftr" sz="quarter" idx="3"/>
          </p:nvPr>
        </p:nvSpPr>
        <p:spPr>
          <a:xfrm>
            <a:off x="1399032" y="4736007"/>
            <a:ext cx="5805898" cy="365125"/>
          </a:xfrm>
          <a:prstGeom prst="rect">
            <a:avLst/>
          </a:prstGeom>
        </p:spPr>
        <p:txBody>
          <a:bodyPr vert="horz" lIns="91440" tIns="45720" rIns="91440" bIns="45720" rtlCol="0" anchor="ctr"/>
          <a:lstStyle>
            <a:lvl1pPr algn="l">
              <a:defRPr sz="1400" b="0">
                <a:solidFill>
                  <a:schemeClr val="bg2"/>
                </a:solidFill>
                <a:latin typeface="Tisa Offc Serif Pro" panose="02010504030101020102" pitchFamily="2" charset="0"/>
              </a:defRPr>
            </a:lvl1pPr>
          </a:lstStyle>
          <a:p>
            <a:r>
              <a:rPr lang="en-US"/>
              <a:t>Missouri University of Science and Technology</a:t>
            </a:r>
            <a:endParaRPr lang="en-US" dirty="0"/>
          </a:p>
        </p:txBody>
      </p:sp>
      <p:sp>
        <p:nvSpPr>
          <p:cNvPr id="5" name="Subtitle 2">
            <a:extLst>
              <a:ext uri="{FF2B5EF4-FFF2-40B4-BE49-F238E27FC236}">
                <a16:creationId xmlns:a16="http://schemas.microsoft.com/office/drawing/2014/main" id="{F2D7EB81-28F3-2786-8DB1-5946AC46B785}"/>
              </a:ext>
            </a:extLst>
          </p:cNvPr>
          <p:cNvSpPr>
            <a:spLocks noGrp="1"/>
          </p:cNvSpPr>
          <p:nvPr>
            <p:ph type="subTitle" idx="13"/>
          </p:nvPr>
        </p:nvSpPr>
        <p:spPr>
          <a:xfrm>
            <a:off x="393192" y="736882"/>
            <a:ext cx="8357616" cy="306692"/>
          </a:xfrm>
        </p:spPr>
        <p:txBody>
          <a:bodyPr lIns="0" tIns="0" rIns="0" bIns="0">
            <a:noAutofit/>
          </a:bodyPr>
          <a:lstStyle>
            <a:lvl1pPr marL="0" indent="0" algn="l">
              <a:spcBef>
                <a:spcPts val="300"/>
              </a:spcBef>
              <a:spcAft>
                <a:spcPts val="300"/>
              </a:spcAft>
              <a:buNone/>
              <a:defRPr sz="2400" b="0" i="0">
                <a:solidFill>
                  <a:schemeClr val="tx1"/>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10" name="Picture Placeholder 9">
            <a:extLst>
              <a:ext uri="{FF2B5EF4-FFF2-40B4-BE49-F238E27FC236}">
                <a16:creationId xmlns:a16="http://schemas.microsoft.com/office/drawing/2014/main" id="{F6836264-0AFC-9163-64D1-501C23698699}"/>
              </a:ext>
            </a:extLst>
          </p:cNvPr>
          <p:cNvSpPr>
            <a:spLocks noGrp="1"/>
          </p:cNvSpPr>
          <p:nvPr>
            <p:ph type="pic" sz="quarter" idx="14"/>
          </p:nvPr>
        </p:nvSpPr>
        <p:spPr>
          <a:xfrm>
            <a:off x="4664075" y="1316736"/>
            <a:ext cx="1576388" cy="1576387"/>
          </a:xfrm>
        </p:spPr>
        <p:txBody>
          <a:bodyPr/>
          <a:lstStyle/>
          <a:p>
            <a:r>
              <a:rPr lang="en-US"/>
              <a:t>Click icon to add picture</a:t>
            </a:r>
          </a:p>
        </p:txBody>
      </p:sp>
      <p:sp>
        <p:nvSpPr>
          <p:cNvPr id="11" name="Picture Placeholder 9">
            <a:extLst>
              <a:ext uri="{FF2B5EF4-FFF2-40B4-BE49-F238E27FC236}">
                <a16:creationId xmlns:a16="http://schemas.microsoft.com/office/drawing/2014/main" id="{8FD248FC-2313-775C-11CB-8C3A9FBA884C}"/>
              </a:ext>
            </a:extLst>
          </p:cNvPr>
          <p:cNvSpPr>
            <a:spLocks noGrp="1"/>
          </p:cNvSpPr>
          <p:nvPr>
            <p:ph type="pic" sz="quarter" idx="15"/>
          </p:nvPr>
        </p:nvSpPr>
        <p:spPr>
          <a:xfrm>
            <a:off x="6282964" y="1316736"/>
            <a:ext cx="2467843" cy="1576387"/>
          </a:xfrm>
        </p:spPr>
        <p:txBody>
          <a:bodyPr/>
          <a:lstStyle/>
          <a:p>
            <a:r>
              <a:rPr lang="en-US"/>
              <a:t>Click icon to add picture</a:t>
            </a:r>
          </a:p>
        </p:txBody>
      </p:sp>
      <p:sp>
        <p:nvSpPr>
          <p:cNvPr id="12" name="Picture Placeholder 9">
            <a:extLst>
              <a:ext uri="{FF2B5EF4-FFF2-40B4-BE49-F238E27FC236}">
                <a16:creationId xmlns:a16="http://schemas.microsoft.com/office/drawing/2014/main" id="{895AEFD1-E4B7-7E1C-4714-DD3BD9D8B709}"/>
              </a:ext>
            </a:extLst>
          </p:cNvPr>
          <p:cNvSpPr>
            <a:spLocks noGrp="1"/>
          </p:cNvSpPr>
          <p:nvPr>
            <p:ph type="pic" sz="quarter" idx="16"/>
          </p:nvPr>
        </p:nvSpPr>
        <p:spPr>
          <a:xfrm>
            <a:off x="7174419" y="2934145"/>
            <a:ext cx="1576388" cy="1342581"/>
          </a:xfrm>
        </p:spPr>
        <p:txBody>
          <a:bodyPr/>
          <a:lstStyle/>
          <a:p>
            <a:r>
              <a:rPr lang="en-US"/>
              <a:t>Click icon to add picture</a:t>
            </a:r>
            <a:endParaRPr lang="en-US" dirty="0"/>
          </a:p>
        </p:txBody>
      </p:sp>
      <p:sp>
        <p:nvSpPr>
          <p:cNvPr id="13" name="Picture Placeholder 9">
            <a:extLst>
              <a:ext uri="{FF2B5EF4-FFF2-40B4-BE49-F238E27FC236}">
                <a16:creationId xmlns:a16="http://schemas.microsoft.com/office/drawing/2014/main" id="{DAD862C7-EC5F-7F91-3681-18A704F6C8B5}"/>
              </a:ext>
            </a:extLst>
          </p:cNvPr>
          <p:cNvSpPr>
            <a:spLocks noGrp="1"/>
          </p:cNvSpPr>
          <p:nvPr>
            <p:ph type="pic" sz="quarter" idx="17"/>
          </p:nvPr>
        </p:nvSpPr>
        <p:spPr>
          <a:xfrm>
            <a:off x="4664075" y="2934145"/>
            <a:ext cx="2467843" cy="1342581"/>
          </a:xfrm>
        </p:spPr>
        <p:txBody>
          <a:bodyPr/>
          <a:lstStyle/>
          <a:p>
            <a:r>
              <a:rPr lang="en-US"/>
              <a:t>Click icon to add picture</a:t>
            </a:r>
            <a:endParaRPr lang="en-US" dirty="0"/>
          </a:p>
        </p:txBody>
      </p:sp>
      <p:pic>
        <p:nvPicPr>
          <p:cNvPr id="6" name="Graphic 5">
            <a:extLst>
              <a:ext uri="{FF2B5EF4-FFF2-40B4-BE49-F238E27FC236}">
                <a16:creationId xmlns:a16="http://schemas.microsoft.com/office/drawing/2014/main" id="{213B5239-BAD7-DA2B-0355-92590FC1F51A}"/>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393192" y="4415334"/>
            <a:ext cx="737481" cy="737481"/>
          </a:xfrm>
          <a:prstGeom prst="rect">
            <a:avLst/>
          </a:prstGeom>
        </p:spPr>
      </p:pic>
    </p:spTree>
    <p:extLst>
      <p:ext uri="{BB962C8B-B14F-4D97-AF65-F5344CB8AC3E}">
        <p14:creationId xmlns:p14="http://schemas.microsoft.com/office/powerpoint/2010/main" val="268729841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Sec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683D4C-A0AD-3EEF-8BE0-C6B2C7F8F0B9}"/>
              </a:ext>
            </a:extLst>
          </p:cNvPr>
          <p:cNvSpPr/>
          <p:nvPr userDrawn="1"/>
        </p:nvSpPr>
        <p:spPr>
          <a:xfrm>
            <a:off x="-37706" y="4684326"/>
            <a:ext cx="9181706"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4" name="Footer Placeholder 4">
            <a:extLst>
              <a:ext uri="{FF2B5EF4-FFF2-40B4-BE49-F238E27FC236}">
                <a16:creationId xmlns:a16="http://schemas.microsoft.com/office/drawing/2014/main" id="{207AF81B-336B-8FFA-3197-AEB55679B7FA}"/>
              </a:ext>
            </a:extLst>
          </p:cNvPr>
          <p:cNvSpPr>
            <a:spLocks noGrp="1"/>
          </p:cNvSpPr>
          <p:nvPr>
            <p:ph type="ftr" sz="quarter" idx="3"/>
          </p:nvPr>
        </p:nvSpPr>
        <p:spPr>
          <a:xfrm>
            <a:off x="1399032" y="4736007"/>
            <a:ext cx="5805898" cy="365125"/>
          </a:xfrm>
          <a:prstGeom prst="rect">
            <a:avLst/>
          </a:prstGeom>
        </p:spPr>
        <p:txBody>
          <a:bodyPr vert="horz" lIns="91440" tIns="45720" rIns="91440" bIns="45720" rtlCol="0" anchor="ctr"/>
          <a:lstStyle>
            <a:lvl1pPr algn="l">
              <a:defRPr sz="1400" b="0">
                <a:solidFill>
                  <a:schemeClr val="bg2"/>
                </a:solidFill>
                <a:latin typeface="Tisa Offc Serif Pro" panose="02010504030101020102" pitchFamily="2" charset="0"/>
              </a:defRPr>
            </a:lvl1pPr>
          </a:lstStyle>
          <a:p>
            <a:r>
              <a:rPr lang="en-US"/>
              <a:t>Missouri University of Science and Technology</a:t>
            </a:r>
            <a:endParaRPr lang="en-US" dirty="0"/>
          </a:p>
        </p:txBody>
      </p:sp>
      <p:sp>
        <p:nvSpPr>
          <p:cNvPr id="5" name="Title 1">
            <a:extLst>
              <a:ext uri="{FF2B5EF4-FFF2-40B4-BE49-F238E27FC236}">
                <a16:creationId xmlns:a16="http://schemas.microsoft.com/office/drawing/2014/main" id="{1C62428C-45A8-AB42-D19D-D7A97FF0FD59}"/>
              </a:ext>
            </a:extLst>
          </p:cNvPr>
          <p:cNvSpPr>
            <a:spLocks noGrp="1"/>
          </p:cNvSpPr>
          <p:nvPr>
            <p:ph type="title"/>
          </p:nvPr>
        </p:nvSpPr>
        <p:spPr>
          <a:xfrm>
            <a:off x="393192" y="1282304"/>
            <a:ext cx="8117396" cy="2139553"/>
          </a:xfrm>
          <a:prstGeom prst="rect">
            <a:avLst/>
          </a:prstGeom>
        </p:spPr>
        <p:txBody>
          <a:bodyPr lIns="0" tIns="0" rIns="0" bIns="0" anchor="b">
            <a:noAutofit/>
          </a:bodyPr>
          <a:lstStyle>
            <a:lvl1pPr>
              <a:defRPr sz="4400"/>
            </a:lvl1pPr>
          </a:lstStyle>
          <a:p>
            <a:r>
              <a:rPr lang="en-US"/>
              <a:t>Click to edit Master title style</a:t>
            </a:r>
            <a:endParaRPr lang="en-US" dirty="0"/>
          </a:p>
        </p:txBody>
      </p:sp>
      <p:sp>
        <p:nvSpPr>
          <p:cNvPr id="9" name="Text Placeholder 2">
            <a:extLst>
              <a:ext uri="{FF2B5EF4-FFF2-40B4-BE49-F238E27FC236}">
                <a16:creationId xmlns:a16="http://schemas.microsoft.com/office/drawing/2014/main" id="{6C6E66BB-D052-637C-817D-EB3A880750FC}"/>
              </a:ext>
            </a:extLst>
          </p:cNvPr>
          <p:cNvSpPr>
            <a:spLocks noGrp="1"/>
          </p:cNvSpPr>
          <p:nvPr>
            <p:ph type="body" idx="1"/>
          </p:nvPr>
        </p:nvSpPr>
        <p:spPr>
          <a:xfrm>
            <a:off x="393191" y="3456500"/>
            <a:ext cx="8117395" cy="809391"/>
          </a:xfrm>
        </p:spPr>
        <p:txBody>
          <a:bodyPr lIns="0" tIns="0" rIns="0" bIns="0">
            <a:noAutofit/>
          </a:bodyPr>
          <a:lstStyle>
            <a:lvl1pPr marL="0" indent="0">
              <a:buNone/>
              <a:defRPr sz="2400">
                <a:solidFill>
                  <a:schemeClr val="tx1">
                    <a:tint val="75000"/>
                  </a:schemeClr>
                </a:solidFill>
                <a:latin typeface="Franklin Gothic Medium" panose="020B0603020102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pic>
        <p:nvPicPr>
          <p:cNvPr id="2" name="Graphic 1">
            <a:extLst>
              <a:ext uri="{FF2B5EF4-FFF2-40B4-BE49-F238E27FC236}">
                <a16:creationId xmlns:a16="http://schemas.microsoft.com/office/drawing/2014/main" id="{5155FCCA-E708-4AD6-EC82-2E9E0852B655}"/>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393192" y="4415334"/>
            <a:ext cx="737481" cy="737481"/>
          </a:xfrm>
          <a:prstGeom prst="rect">
            <a:avLst/>
          </a:prstGeom>
        </p:spPr>
      </p:pic>
    </p:spTree>
    <p:extLst>
      <p:ext uri="{BB962C8B-B14F-4D97-AF65-F5344CB8AC3E}">
        <p14:creationId xmlns:p14="http://schemas.microsoft.com/office/powerpoint/2010/main" val="313747319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683D4C-A0AD-3EEF-8BE0-C6B2C7F8F0B9}"/>
              </a:ext>
            </a:extLst>
          </p:cNvPr>
          <p:cNvSpPr/>
          <p:nvPr userDrawn="1"/>
        </p:nvSpPr>
        <p:spPr>
          <a:xfrm>
            <a:off x="0" y="4684326"/>
            <a:ext cx="9144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3" name="Content Placeholder 2"/>
          <p:cNvSpPr>
            <a:spLocks noGrp="1"/>
          </p:cNvSpPr>
          <p:nvPr>
            <p:ph idx="1"/>
          </p:nvPr>
        </p:nvSpPr>
        <p:spPr>
          <a:xfrm>
            <a:off x="393192" y="1316736"/>
            <a:ext cx="4041648" cy="2907602"/>
          </a:xfrm>
        </p:spPr>
        <p:txBody>
          <a:bodyPr lIns="0" tIns="0" rIns="0" bIns="0"/>
          <a:lstStyle>
            <a:lvl2pPr marL="342900" indent="-334963">
              <a:tabLst/>
              <a:defRPr/>
            </a:lvl2pPr>
            <a:lvl3pPr marL="574675" indent="-255588">
              <a:spcAft>
                <a:spcPts val="375"/>
              </a:spcAft>
              <a:tabLst/>
              <a:defRPr/>
            </a:lvl3pPr>
            <a:lvl4pPr marL="749300" indent="-177800">
              <a:tabLst/>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4">
            <a:extLst>
              <a:ext uri="{FF2B5EF4-FFF2-40B4-BE49-F238E27FC236}">
                <a16:creationId xmlns:a16="http://schemas.microsoft.com/office/drawing/2014/main" id="{207AF81B-336B-8FFA-3197-AEB55679B7FA}"/>
              </a:ext>
            </a:extLst>
          </p:cNvPr>
          <p:cNvSpPr>
            <a:spLocks noGrp="1"/>
          </p:cNvSpPr>
          <p:nvPr>
            <p:ph type="ftr" sz="quarter" idx="3"/>
          </p:nvPr>
        </p:nvSpPr>
        <p:spPr>
          <a:xfrm>
            <a:off x="1399032" y="4736007"/>
            <a:ext cx="5805898" cy="365125"/>
          </a:xfrm>
          <a:prstGeom prst="rect">
            <a:avLst/>
          </a:prstGeom>
        </p:spPr>
        <p:txBody>
          <a:bodyPr vert="horz" lIns="91440" tIns="45720" rIns="91440" bIns="45720" rtlCol="0" anchor="ctr"/>
          <a:lstStyle>
            <a:lvl1pPr algn="l">
              <a:defRPr sz="1400" b="0">
                <a:solidFill>
                  <a:schemeClr val="bg2"/>
                </a:solidFill>
                <a:latin typeface="Tisa Offc Serif Pro" panose="02010504030101020102" pitchFamily="2" charset="0"/>
              </a:defRPr>
            </a:lvl1pPr>
          </a:lstStyle>
          <a:p>
            <a:r>
              <a:rPr lang="en-US"/>
              <a:t>Missouri University of Science and Technology</a:t>
            </a:r>
            <a:endParaRPr lang="en-US" dirty="0"/>
          </a:p>
        </p:txBody>
      </p:sp>
      <p:sp>
        <p:nvSpPr>
          <p:cNvPr id="9" name="Content Placeholder 8">
            <a:extLst>
              <a:ext uri="{FF2B5EF4-FFF2-40B4-BE49-F238E27FC236}">
                <a16:creationId xmlns:a16="http://schemas.microsoft.com/office/drawing/2014/main" id="{57E2CA58-DE19-59A4-103F-638C5E1B63AD}"/>
              </a:ext>
            </a:extLst>
          </p:cNvPr>
          <p:cNvSpPr>
            <a:spLocks noGrp="1"/>
          </p:cNvSpPr>
          <p:nvPr>
            <p:ph sz="quarter" idx="13"/>
          </p:nvPr>
        </p:nvSpPr>
        <p:spPr>
          <a:xfrm>
            <a:off x="4709162" y="1316736"/>
            <a:ext cx="4041648" cy="290760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1">
            <a:extLst>
              <a:ext uri="{FF2B5EF4-FFF2-40B4-BE49-F238E27FC236}">
                <a16:creationId xmlns:a16="http://schemas.microsoft.com/office/drawing/2014/main" id="{9D5FD58B-BF58-5C86-5BFD-68B8043C00D4}"/>
              </a:ext>
            </a:extLst>
          </p:cNvPr>
          <p:cNvSpPr>
            <a:spLocks noGrp="1"/>
          </p:cNvSpPr>
          <p:nvPr>
            <p:ph type="title"/>
          </p:nvPr>
        </p:nvSpPr>
        <p:spPr>
          <a:xfrm>
            <a:off x="393192" y="273844"/>
            <a:ext cx="8357616" cy="399137"/>
          </a:xfrm>
          <a:prstGeom prst="rect">
            <a:avLst/>
          </a:prstGeom>
        </p:spPr>
        <p:txBody>
          <a:bodyPr lIns="0" tIns="0" rIns="0" bIns="0" anchor="t" anchorCtr="0">
            <a:noAutofit/>
          </a:bodyPr>
          <a:lstStyle>
            <a:lvl1pPr>
              <a:defRPr sz="3000" b="1" i="0">
                <a:latin typeface="Franklin Gothic Demi" panose="020B0603020102020204" pitchFamily="34" charset="0"/>
              </a:defRPr>
            </a:lvl1pPr>
          </a:lstStyle>
          <a:p>
            <a:r>
              <a:rPr lang="en-US"/>
              <a:t>Click to edit Master title style</a:t>
            </a:r>
            <a:endParaRPr lang="en-US" dirty="0"/>
          </a:p>
        </p:txBody>
      </p:sp>
      <p:sp>
        <p:nvSpPr>
          <p:cNvPr id="10" name="Subtitle 2">
            <a:extLst>
              <a:ext uri="{FF2B5EF4-FFF2-40B4-BE49-F238E27FC236}">
                <a16:creationId xmlns:a16="http://schemas.microsoft.com/office/drawing/2014/main" id="{24FFF3B1-9248-35A1-90A6-6659BD523596}"/>
              </a:ext>
            </a:extLst>
          </p:cNvPr>
          <p:cNvSpPr>
            <a:spLocks noGrp="1"/>
          </p:cNvSpPr>
          <p:nvPr>
            <p:ph type="subTitle" idx="14"/>
          </p:nvPr>
        </p:nvSpPr>
        <p:spPr>
          <a:xfrm>
            <a:off x="393192" y="736882"/>
            <a:ext cx="8357616" cy="306692"/>
          </a:xfrm>
        </p:spPr>
        <p:txBody>
          <a:bodyPr lIns="0" tIns="0" rIns="0" bIns="0">
            <a:noAutofit/>
          </a:bodyPr>
          <a:lstStyle>
            <a:lvl1pPr marL="0" indent="0" algn="l">
              <a:spcBef>
                <a:spcPts val="300"/>
              </a:spcBef>
              <a:spcAft>
                <a:spcPts val="300"/>
              </a:spcAft>
              <a:buNone/>
              <a:defRPr sz="2400" b="0" i="0">
                <a:solidFill>
                  <a:schemeClr val="tx1"/>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pic>
        <p:nvPicPr>
          <p:cNvPr id="2" name="Graphic 1">
            <a:extLst>
              <a:ext uri="{FF2B5EF4-FFF2-40B4-BE49-F238E27FC236}">
                <a16:creationId xmlns:a16="http://schemas.microsoft.com/office/drawing/2014/main" id="{B59D6191-BF3E-F786-80FE-7C222808B6FF}"/>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393192" y="4415334"/>
            <a:ext cx="737481" cy="737481"/>
          </a:xfrm>
          <a:prstGeom prst="rect">
            <a:avLst/>
          </a:prstGeom>
        </p:spPr>
      </p:pic>
    </p:spTree>
    <p:extLst>
      <p:ext uri="{BB962C8B-B14F-4D97-AF65-F5344CB8AC3E}">
        <p14:creationId xmlns:p14="http://schemas.microsoft.com/office/powerpoint/2010/main" val="384364444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683D4C-A0AD-3EEF-8BE0-C6B2C7F8F0B9}"/>
              </a:ext>
            </a:extLst>
          </p:cNvPr>
          <p:cNvSpPr/>
          <p:nvPr userDrawn="1"/>
        </p:nvSpPr>
        <p:spPr>
          <a:xfrm>
            <a:off x="0" y="4684326"/>
            <a:ext cx="9144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3" name="Content Placeholder 2"/>
          <p:cNvSpPr>
            <a:spLocks noGrp="1"/>
          </p:cNvSpPr>
          <p:nvPr>
            <p:ph idx="1"/>
          </p:nvPr>
        </p:nvSpPr>
        <p:spPr>
          <a:xfrm>
            <a:off x="393192" y="1316736"/>
            <a:ext cx="2569464" cy="2893314"/>
          </a:xfrm>
        </p:spPr>
        <p:txBody>
          <a:bodyPr lIns="0" tIns="0" rIns="0" bIns="0"/>
          <a:lstStyle>
            <a:lvl2pPr marL="342900" indent="-334963">
              <a:tabLst/>
              <a:defRPr/>
            </a:lvl2pPr>
            <a:lvl3pPr marL="574675" indent="-255588">
              <a:spcAft>
                <a:spcPts val="375"/>
              </a:spcAft>
              <a:tabLst/>
              <a:defRPr/>
            </a:lvl3pPr>
            <a:lvl4pPr marL="749300" indent="-177800">
              <a:tabLst/>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4">
            <a:extLst>
              <a:ext uri="{FF2B5EF4-FFF2-40B4-BE49-F238E27FC236}">
                <a16:creationId xmlns:a16="http://schemas.microsoft.com/office/drawing/2014/main" id="{207AF81B-336B-8FFA-3197-AEB55679B7FA}"/>
              </a:ext>
            </a:extLst>
          </p:cNvPr>
          <p:cNvSpPr>
            <a:spLocks noGrp="1"/>
          </p:cNvSpPr>
          <p:nvPr>
            <p:ph type="ftr" sz="quarter" idx="3"/>
          </p:nvPr>
        </p:nvSpPr>
        <p:spPr>
          <a:xfrm>
            <a:off x="1399032" y="4736007"/>
            <a:ext cx="5805898" cy="365125"/>
          </a:xfrm>
          <a:prstGeom prst="rect">
            <a:avLst/>
          </a:prstGeom>
        </p:spPr>
        <p:txBody>
          <a:bodyPr vert="horz" lIns="91440" tIns="45720" rIns="91440" bIns="45720" rtlCol="0" anchor="ctr"/>
          <a:lstStyle>
            <a:lvl1pPr algn="l">
              <a:defRPr sz="1400" b="0">
                <a:solidFill>
                  <a:schemeClr val="bg2"/>
                </a:solidFill>
                <a:latin typeface="Tisa Offc Serif Pro" panose="02010504030101020102" pitchFamily="2" charset="0"/>
              </a:defRPr>
            </a:lvl1pPr>
          </a:lstStyle>
          <a:p>
            <a:r>
              <a:rPr lang="en-US"/>
              <a:t>Missouri University of Science and Technology</a:t>
            </a:r>
            <a:endParaRPr lang="en-US" dirty="0"/>
          </a:p>
        </p:txBody>
      </p:sp>
      <p:sp>
        <p:nvSpPr>
          <p:cNvPr id="9" name="Content Placeholder 8">
            <a:extLst>
              <a:ext uri="{FF2B5EF4-FFF2-40B4-BE49-F238E27FC236}">
                <a16:creationId xmlns:a16="http://schemas.microsoft.com/office/drawing/2014/main" id="{57E2CA58-DE19-59A4-103F-638C5E1B63AD}"/>
              </a:ext>
            </a:extLst>
          </p:cNvPr>
          <p:cNvSpPr>
            <a:spLocks noGrp="1"/>
          </p:cNvSpPr>
          <p:nvPr>
            <p:ph sz="quarter" idx="13"/>
          </p:nvPr>
        </p:nvSpPr>
        <p:spPr>
          <a:xfrm>
            <a:off x="3236975" y="1316736"/>
            <a:ext cx="5513833" cy="28933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1">
            <a:extLst>
              <a:ext uri="{FF2B5EF4-FFF2-40B4-BE49-F238E27FC236}">
                <a16:creationId xmlns:a16="http://schemas.microsoft.com/office/drawing/2014/main" id="{A0BD691C-66D0-B173-F760-9451CF361D23}"/>
              </a:ext>
            </a:extLst>
          </p:cNvPr>
          <p:cNvSpPr>
            <a:spLocks noGrp="1"/>
          </p:cNvSpPr>
          <p:nvPr>
            <p:ph type="title"/>
          </p:nvPr>
        </p:nvSpPr>
        <p:spPr>
          <a:xfrm>
            <a:off x="393192" y="273844"/>
            <a:ext cx="8357616" cy="399137"/>
          </a:xfrm>
          <a:prstGeom prst="rect">
            <a:avLst/>
          </a:prstGeom>
        </p:spPr>
        <p:txBody>
          <a:bodyPr lIns="0" tIns="0" rIns="0" bIns="0" anchor="t" anchorCtr="0">
            <a:noAutofit/>
          </a:bodyPr>
          <a:lstStyle>
            <a:lvl1pPr>
              <a:defRPr sz="3000" b="1" i="0">
                <a:latin typeface="Franklin Gothic Demi" panose="020B0603020102020204" pitchFamily="34" charset="0"/>
              </a:defRPr>
            </a:lvl1pPr>
          </a:lstStyle>
          <a:p>
            <a:r>
              <a:rPr lang="en-US"/>
              <a:t>Click to edit Master title style</a:t>
            </a:r>
            <a:endParaRPr lang="en-US" dirty="0"/>
          </a:p>
        </p:txBody>
      </p:sp>
      <p:sp>
        <p:nvSpPr>
          <p:cNvPr id="10" name="Subtitle 2">
            <a:extLst>
              <a:ext uri="{FF2B5EF4-FFF2-40B4-BE49-F238E27FC236}">
                <a16:creationId xmlns:a16="http://schemas.microsoft.com/office/drawing/2014/main" id="{3C434ACB-1B16-377E-E954-8395AACCA541}"/>
              </a:ext>
            </a:extLst>
          </p:cNvPr>
          <p:cNvSpPr>
            <a:spLocks noGrp="1"/>
          </p:cNvSpPr>
          <p:nvPr>
            <p:ph type="subTitle" idx="14"/>
          </p:nvPr>
        </p:nvSpPr>
        <p:spPr>
          <a:xfrm>
            <a:off x="393192" y="736882"/>
            <a:ext cx="8357616" cy="306692"/>
          </a:xfrm>
        </p:spPr>
        <p:txBody>
          <a:bodyPr lIns="0" tIns="0" rIns="0" bIns="0">
            <a:noAutofit/>
          </a:bodyPr>
          <a:lstStyle>
            <a:lvl1pPr marL="0" indent="0" algn="l">
              <a:spcBef>
                <a:spcPts val="300"/>
              </a:spcBef>
              <a:spcAft>
                <a:spcPts val="300"/>
              </a:spcAft>
              <a:buNone/>
              <a:defRPr sz="2400" b="0" i="0">
                <a:solidFill>
                  <a:schemeClr val="tx1"/>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pic>
        <p:nvPicPr>
          <p:cNvPr id="2" name="Graphic 1">
            <a:extLst>
              <a:ext uri="{FF2B5EF4-FFF2-40B4-BE49-F238E27FC236}">
                <a16:creationId xmlns:a16="http://schemas.microsoft.com/office/drawing/2014/main" id="{61743D60-B0D1-58F1-6DB1-0EE0953FF30F}"/>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393192" y="4415334"/>
            <a:ext cx="737481" cy="737481"/>
          </a:xfrm>
          <a:prstGeom prst="rect">
            <a:avLst/>
          </a:prstGeom>
        </p:spPr>
      </p:pic>
    </p:spTree>
    <p:extLst>
      <p:ext uri="{BB962C8B-B14F-4D97-AF65-F5344CB8AC3E}">
        <p14:creationId xmlns:p14="http://schemas.microsoft.com/office/powerpoint/2010/main" val="34685210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3_Title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374904" y="1307592"/>
            <a:ext cx="5429162" cy="1790700"/>
          </a:xfrm>
          <a:prstGeom prst="rect">
            <a:avLst/>
          </a:prstGeom>
        </p:spPr>
        <p:txBody>
          <a:bodyPr lIns="0" tIns="0" rIns="0" bIns="0" anchor="b">
            <a:noAutofit/>
          </a:bodyPr>
          <a:lstStyle>
            <a:lvl1pPr algn="l">
              <a:defRPr sz="4400">
                <a:solidFill>
                  <a:schemeClr val="tx1"/>
                </a:solidFill>
              </a:defRPr>
            </a:lvl1pPr>
          </a:lstStyle>
          <a:p>
            <a:r>
              <a:rPr lang="en-US"/>
              <a:t>Click to edit Master title style</a:t>
            </a:r>
          </a:p>
        </p:txBody>
      </p:sp>
      <p:sp>
        <p:nvSpPr>
          <p:cNvPr id="3" name="Subtitle 2"/>
          <p:cNvSpPr>
            <a:spLocks noGrp="1"/>
          </p:cNvSpPr>
          <p:nvPr>
            <p:ph type="subTitle" idx="1"/>
          </p:nvPr>
        </p:nvSpPr>
        <p:spPr>
          <a:xfrm>
            <a:off x="378325" y="3208371"/>
            <a:ext cx="5429163" cy="495309"/>
          </a:xfrm>
        </p:spPr>
        <p:txBody>
          <a:bodyPr lIns="0" tIns="0" rIns="0" bIns="0">
            <a:noAutofit/>
          </a:bodyPr>
          <a:lstStyle>
            <a:lvl1pPr marL="0" indent="0" algn="l">
              <a:spcBef>
                <a:spcPts val="300"/>
              </a:spcBef>
              <a:spcAft>
                <a:spcPts val="300"/>
              </a:spcAft>
              <a:buNone/>
              <a:defRPr sz="2400">
                <a:solidFill>
                  <a:schemeClr val="tx1"/>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4" name="Text Placeholder 15">
            <a:extLst>
              <a:ext uri="{FF2B5EF4-FFF2-40B4-BE49-F238E27FC236}">
                <a16:creationId xmlns:a16="http://schemas.microsoft.com/office/drawing/2014/main" id="{D81B344C-8281-842C-3E19-AF755F2D04E4}"/>
              </a:ext>
            </a:extLst>
          </p:cNvPr>
          <p:cNvSpPr>
            <a:spLocks noGrp="1"/>
          </p:cNvSpPr>
          <p:nvPr>
            <p:ph type="body" sz="quarter" idx="10" hasCustomPrompt="1"/>
          </p:nvPr>
        </p:nvSpPr>
        <p:spPr>
          <a:xfrm>
            <a:off x="378324" y="4123467"/>
            <a:ext cx="5431536" cy="283464"/>
          </a:xfrm>
        </p:spPr>
        <p:txBody>
          <a:bodyPr lIns="0" tIns="0" rIns="0" bIns="0" anchor="ctr" anchorCtr="0">
            <a:noAutofit/>
          </a:bodyPr>
          <a:lstStyle>
            <a:lvl1pPr marL="0" indent="0">
              <a:buNone/>
              <a:defRPr sz="2000">
                <a:solidFill>
                  <a:srgbClr val="63666A"/>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Month XX, 20XX</a:t>
            </a:r>
          </a:p>
        </p:txBody>
      </p:sp>
      <p:pic>
        <p:nvPicPr>
          <p:cNvPr id="6" name="Graphic 5" descr="Missouri S&amp;T Primary Logo">
            <a:extLst>
              <a:ext uri="{FF2B5EF4-FFF2-40B4-BE49-F238E27FC236}">
                <a16:creationId xmlns:a16="http://schemas.microsoft.com/office/drawing/2014/main" id="{FA67A136-1DE1-083C-E7A2-89A8ADE78FE9}"/>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393191" y="1024"/>
            <a:ext cx="787755" cy="787755"/>
          </a:xfrm>
          <a:prstGeom prst="rect">
            <a:avLst/>
          </a:prstGeom>
        </p:spPr>
      </p:pic>
      <p:sp>
        <p:nvSpPr>
          <p:cNvPr id="5" name="Footer Placeholder 4">
            <a:extLst>
              <a:ext uri="{FF2B5EF4-FFF2-40B4-BE49-F238E27FC236}">
                <a16:creationId xmlns:a16="http://schemas.microsoft.com/office/drawing/2014/main" id="{6EDF3D18-678E-A693-7563-851F943B3A04}"/>
              </a:ext>
            </a:extLst>
          </p:cNvPr>
          <p:cNvSpPr>
            <a:spLocks noGrp="1"/>
          </p:cNvSpPr>
          <p:nvPr>
            <p:ph type="ftr" sz="quarter" idx="3"/>
          </p:nvPr>
        </p:nvSpPr>
        <p:spPr>
          <a:xfrm>
            <a:off x="1401032" y="182960"/>
            <a:ext cx="3727921" cy="365125"/>
          </a:xfrm>
          <a:prstGeom prst="rect">
            <a:avLst/>
          </a:prstGeom>
        </p:spPr>
        <p:txBody>
          <a:bodyPr vert="horz" lIns="0" tIns="0" rIns="0" bIns="0" rtlCol="0" anchor="ctr"/>
          <a:lstStyle>
            <a:lvl1pPr algn="l">
              <a:defRPr sz="1400" b="0">
                <a:solidFill>
                  <a:schemeClr val="tx1"/>
                </a:solidFill>
                <a:latin typeface="Tisa Offc Serif Pro" panose="02010504030101020102" pitchFamily="2" charset="0"/>
              </a:defRPr>
            </a:lvl1pPr>
          </a:lstStyle>
          <a:p>
            <a:r>
              <a:rPr lang="en-US" dirty="0"/>
              <a:t>Missouri University of Science and Technology</a:t>
            </a:r>
          </a:p>
        </p:txBody>
      </p:sp>
      <p:sp>
        <p:nvSpPr>
          <p:cNvPr id="17" name="Picture Placeholder 4">
            <a:extLst>
              <a:ext uri="{FF2B5EF4-FFF2-40B4-BE49-F238E27FC236}">
                <a16:creationId xmlns:a16="http://schemas.microsoft.com/office/drawing/2014/main" id="{AF8F79FB-D443-8BDB-010E-9FDE90EFAFE1}"/>
              </a:ext>
            </a:extLst>
          </p:cNvPr>
          <p:cNvSpPr>
            <a:spLocks noGrp="1"/>
          </p:cNvSpPr>
          <p:nvPr>
            <p:ph type="pic" sz="quarter" idx="11"/>
          </p:nvPr>
        </p:nvSpPr>
        <p:spPr>
          <a:xfrm>
            <a:off x="6044813" y="0"/>
            <a:ext cx="3099188" cy="5143500"/>
          </a:xfrm>
          <a:prstGeom prst="rect">
            <a:avLst/>
          </a:prstGeom>
        </p:spPr>
        <p:txBody>
          <a:bodyPr anchor="ctr" anchorCtr="0"/>
          <a:lstStyle>
            <a:lvl1pPr marL="0" indent="0" algn="ctr">
              <a:buNone/>
              <a:defRPr b="0" i="0">
                <a:solidFill>
                  <a:schemeClr val="tx1"/>
                </a:solidFill>
                <a:latin typeface="Arial" panose="020B0604020202020204" pitchFamily="34" charset="0"/>
              </a:defRPr>
            </a:lvl1pPr>
          </a:lstStyle>
          <a:p>
            <a:r>
              <a:rPr lang="en-US"/>
              <a:t>Click icon to add picture</a:t>
            </a:r>
          </a:p>
        </p:txBody>
      </p:sp>
    </p:spTree>
    <p:extLst>
      <p:ext uri="{BB962C8B-B14F-4D97-AF65-F5344CB8AC3E}">
        <p14:creationId xmlns:p14="http://schemas.microsoft.com/office/powerpoint/2010/main" val="3080696634"/>
      </p:ext>
    </p:extLst>
  </p:cSld>
  <p:clrMapOvr>
    <a:overrideClrMapping bg1="lt1" tx1="dk1" bg2="lt2" tx2="dk2" accent1="accent1" accent2="accent2" accent3="accent3" accent4="accent4" accent5="accent5" accent6="accent6" hlink="hlink" folHlink="folHlink"/>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683D4C-A0AD-3EEF-8BE0-C6B2C7F8F0B9}"/>
              </a:ext>
            </a:extLst>
          </p:cNvPr>
          <p:cNvSpPr/>
          <p:nvPr userDrawn="1"/>
        </p:nvSpPr>
        <p:spPr>
          <a:xfrm>
            <a:off x="0" y="4684326"/>
            <a:ext cx="9144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3" name="Content Placeholder 2"/>
          <p:cNvSpPr>
            <a:spLocks noGrp="1"/>
          </p:cNvSpPr>
          <p:nvPr>
            <p:ph idx="1" hasCustomPrompt="1"/>
          </p:nvPr>
        </p:nvSpPr>
        <p:spPr>
          <a:xfrm>
            <a:off x="393191" y="1316736"/>
            <a:ext cx="2606040" cy="758952"/>
          </a:xfrm>
        </p:spPr>
        <p:txBody>
          <a:bodyPr lIns="0" tIns="0" rIns="0" bIns="0"/>
          <a:lstStyle>
            <a:lvl1pPr>
              <a:defRPr sz="2000">
                <a:latin typeface="Franklin Gothic Medium" panose="020B0603020102020204" pitchFamily="34" charset="0"/>
              </a:defRPr>
            </a:lvl1pPr>
            <a:lvl2pPr marL="342900" indent="-334963">
              <a:tabLst/>
              <a:defRPr/>
            </a:lvl2pPr>
            <a:lvl3pPr marL="574675" indent="-255588">
              <a:spcAft>
                <a:spcPts val="375"/>
              </a:spcAft>
              <a:tabLst/>
              <a:defRPr/>
            </a:lvl3pPr>
            <a:lvl4pPr marL="749300" indent="-177800">
              <a:tabLst/>
              <a:defRPr/>
            </a:lvl4pPr>
          </a:lstStyle>
          <a:p>
            <a:pPr lvl="0"/>
            <a:r>
              <a:rPr lang="en-US" dirty="0"/>
              <a:t>Click to edit column header</a:t>
            </a:r>
          </a:p>
        </p:txBody>
      </p:sp>
      <p:sp>
        <p:nvSpPr>
          <p:cNvPr id="4" name="Footer Placeholder 4">
            <a:extLst>
              <a:ext uri="{FF2B5EF4-FFF2-40B4-BE49-F238E27FC236}">
                <a16:creationId xmlns:a16="http://schemas.microsoft.com/office/drawing/2014/main" id="{207AF81B-336B-8FFA-3197-AEB55679B7FA}"/>
              </a:ext>
            </a:extLst>
          </p:cNvPr>
          <p:cNvSpPr>
            <a:spLocks noGrp="1"/>
          </p:cNvSpPr>
          <p:nvPr>
            <p:ph type="ftr" sz="quarter" idx="3"/>
          </p:nvPr>
        </p:nvSpPr>
        <p:spPr>
          <a:xfrm>
            <a:off x="1399032" y="4736007"/>
            <a:ext cx="5805898" cy="365125"/>
          </a:xfrm>
          <a:prstGeom prst="rect">
            <a:avLst/>
          </a:prstGeom>
        </p:spPr>
        <p:txBody>
          <a:bodyPr vert="horz" lIns="91440" tIns="45720" rIns="91440" bIns="45720" rtlCol="0" anchor="ctr"/>
          <a:lstStyle>
            <a:lvl1pPr algn="l">
              <a:defRPr sz="1400" b="0">
                <a:solidFill>
                  <a:schemeClr val="bg2"/>
                </a:solidFill>
                <a:latin typeface="Tisa Offc Serif Pro" panose="02010504030101020102" pitchFamily="2" charset="0"/>
              </a:defRPr>
            </a:lvl1pPr>
          </a:lstStyle>
          <a:p>
            <a:r>
              <a:rPr lang="en-US"/>
              <a:t>Missouri University of Science and Technology</a:t>
            </a:r>
            <a:endParaRPr lang="en-US" dirty="0"/>
          </a:p>
        </p:txBody>
      </p:sp>
      <p:sp>
        <p:nvSpPr>
          <p:cNvPr id="9" name="Content Placeholder 8">
            <a:extLst>
              <a:ext uri="{FF2B5EF4-FFF2-40B4-BE49-F238E27FC236}">
                <a16:creationId xmlns:a16="http://schemas.microsoft.com/office/drawing/2014/main" id="{57E2CA58-DE19-59A4-103F-638C5E1B63AD}"/>
              </a:ext>
            </a:extLst>
          </p:cNvPr>
          <p:cNvSpPr>
            <a:spLocks noGrp="1"/>
          </p:cNvSpPr>
          <p:nvPr>
            <p:ph sz="quarter" idx="13" hasCustomPrompt="1"/>
          </p:nvPr>
        </p:nvSpPr>
        <p:spPr>
          <a:xfrm>
            <a:off x="3268979" y="1316736"/>
            <a:ext cx="2606040" cy="758952"/>
          </a:xfrm>
        </p:spPr>
        <p:txBody>
          <a:bodyPr lIns="0" tIns="0" rIns="0" bIns="0"/>
          <a:lstStyle>
            <a:lvl1pPr>
              <a:defRPr sz="2000">
                <a:latin typeface="Franklin Gothic Medium" panose="020B0603020102020204" pitchFamily="34" charset="0"/>
              </a:defRPr>
            </a:lvl1pPr>
          </a:lstStyle>
          <a:p>
            <a:pPr lvl="0"/>
            <a:r>
              <a:rPr lang="en-US" dirty="0"/>
              <a:t>Click to edit column header</a:t>
            </a:r>
          </a:p>
        </p:txBody>
      </p:sp>
      <p:sp>
        <p:nvSpPr>
          <p:cNvPr id="10" name="Content Placeholder 9">
            <a:extLst>
              <a:ext uri="{FF2B5EF4-FFF2-40B4-BE49-F238E27FC236}">
                <a16:creationId xmlns:a16="http://schemas.microsoft.com/office/drawing/2014/main" id="{E5AB72AE-995F-8773-FB04-1EF0D7D2A057}"/>
              </a:ext>
            </a:extLst>
          </p:cNvPr>
          <p:cNvSpPr>
            <a:spLocks noGrp="1"/>
          </p:cNvSpPr>
          <p:nvPr>
            <p:ph sz="quarter" idx="14" hasCustomPrompt="1"/>
          </p:nvPr>
        </p:nvSpPr>
        <p:spPr>
          <a:xfrm>
            <a:off x="6144767" y="1316736"/>
            <a:ext cx="2606040" cy="758952"/>
          </a:xfrm>
        </p:spPr>
        <p:txBody>
          <a:bodyPr lIns="0" tIns="0" rIns="0" bIns="0"/>
          <a:lstStyle>
            <a:lvl1pPr>
              <a:defRPr sz="2000">
                <a:latin typeface="Franklin Gothic Medium" panose="020B0603020102020204" pitchFamily="34" charset="0"/>
              </a:defRPr>
            </a:lvl1pPr>
          </a:lstStyle>
          <a:p>
            <a:pPr lvl="0"/>
            <a:r>
              <a:rPr lang="en-US" dirty="0"/>
              <a:t>Click to edit column header</a:t>
            </a:r>
          </a:p>
        </p:txBody>
      </p:sp>
      <p:sp>
        <p:nvSpPr>
          <p:cNvPr id="12" name="Content Placeholder 11">
            <a:extLst>
              <a:ext uri="{FF2B5EF4-FFF2-40B4-BE49-F238E27FC236}">
                <a16:creationId xmlns:a16="http://schemas.microsoft.com/office/drawing/2014/main" id="{0E313CCD-01F0-75B9-C6D0-D248F689C57C}"/>
              </a:ext>
            </a:extLst>
          </p:cNvPr>
          <p:cNvSpPr>
            <a:spLocks noGrp="1"/>
          </p:cNvSpPr>
          <p:nvPr>
            <p:ph sz="quarter" idx="15"/>
          </p:nvPr>
        </p:nvSpPr>
        <p:spPr>
          <a:xfrm>
            <a:off x="393700" y="2203704"/>
            <a:ext cx="2605088" cy="20587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1">
            <a:extLst>
              <a:ext uri="{FF2B5EF4-FFF2-40B4-BE49-F238E27FC236}">
                <a16:creationId xmlns:a16="http://schemas.microsoft.com/office/drawing/2014/main" id="{FBDB479E-EDF4-9F13-216C-0C2CE074A2A7}"/>
              </a:ext>
            </a:extLst>
          </p:cNvPr>
          <p:cNvSpPr>
            <a:spLocks noGrp="1"/>
          </p:cNvSpPr>
          <p:nvPr>
            <p:ph sz="quarter" idx="16"/>
          </p:nvPr>
        </p:nvSpPr>
        <p:spPr>
          <a:xfrm>
            <a:off x="3268979" y="2203704"/>
            <a:ext cx="2605088" cy="20587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1">
            <a:extLst>
              <a:ext uri="{FF2B5EF4-FFF2-40B4-BE49-F238E27FC236}">
                <a16:creationId xmlns:a16="http://schemas.microsoft.com/office/drawing/2014/main" id="{7B8A0C3B-987B-FD73-A365-ADA566C6FA79}"/>
              </a:ext>
            </a:extLst>
          </p:cNvPr>
          <p:cNvSpPr>
            <a:spLocks noGrp="1"/>
          </p:cNvSpPr>
          <p:nvPr>
            <p:ph sz="quarter" idx="17"/>
          </p:nvPr>
        </p:nvSpPr>
        <p:spPr>
          <a:xfrm>
            <a:off x="6144258" y="2203704"/>
            <a:ext cx="2605088" cy="20587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1">
            <a:extLst>
              <a:ext uri="{FF2B5EF4-FFF2-40B4-BE49-F238E27FC236}">
                <a16:creationId xmlns:a16="http://schemas.microsoft.com/office/drawing/2014/main" id="{7C7BB623-1AD4-49F4-A4F5-99414EC569A2}"/>
              </a:ext>
            </a:extLst>
          </p:cNvPr>
          <p:cNvSpPr>
            <a:spLocks noGrp="1"/>
          </p:cNvSpPr>
          <p:nvPr>
            <p:ph type="title"/>
          </p:nvPr>
        </p:nvSpPr>
        <p:spPr>
          <a:xfrm>
            <a:off x="393192" y="273844"/>
            <a:ext cx="8356154" cy="399137"/>
          </a:xfrm>
          <a:prstGeom prst="rect">
            <a:avLst/>
          </a:prstGeom>
        </p:spPr>
        <p:txBody>
          <a:bodyPr lIns="0" tIns="0" rIns="0" bIns="0" anchor="t" anchorCtr="0">
            <a:noAutofit/>
          </a:bodyPr>
          <a:lstStyle>
            <a:lvl1pPr>
              <a:defRPr sz="3000" b="1" i="0">
                <a:latin typeface="Franklin Gothic Demi" panose="020B0603020102020204" pitchFamily="34" charset="0"/>
              </a:defRPr>
            </a:lvl1pPr>
          </a:lstStyle>
          <a:p>
            <a:r>
              <a:rPr lang="en-US"/>
              <a:t>Click to edit Master title style</a:t>
            </a:r>
            <a:endParaRPr lang="en-US" dirty="0"/>
          </a:p>
        </p:txBody>
      </p:sp>
      <p:sp>
        <p:nvSpPr>
          <p:cNvPr id="11" name="Subtitle 2">
            <a:extLst>
              <a:ext uri="{FF2B5EF4-FFF2-40B4-BE49-F238E27FC236}">
                <a16:creationId xmlns:a16="http://schemas.microsoft.com/office/drawing/2014/main" id="{D4C6F7D8-C426-AC14-C8BE-5CB898C6DFE1}"/>
              </a:ext>
            </a:extLst>
          </p:cNvPr>
          <p:cNvSpPr>
            <a:spLocks noGrp="1"/>
          </p:cNvSpPr>
          <p:nvPr>
            <p:ph type="subTitle" idx="18"/>
          </p:nvPr>
        </p:nvSpPr>
        <p:spPr>
          <a:xfrm>
            <a:off x="393192" y="736882"/>
            <a:ext cx="8356154" cy="306692"/>
          </a:xfrm>
        </p:spPr>
        <p:txBody>
          <a:bodyPr lIns="0" tIns="0" rIns="0" bIns="0">
            <a:noAutofit/>
          </a:bodyPr>
          <a:lstStyle>
            <a:lvl1pPr marL="0" indent="0" algn="l">
              <a:spcBef>
                <a:spcPts val="300"/>
              </a:spcBef>
              <a:spcAft>
                <a:spcPts val="300"/>
              </a:spcAft>
              <a:buNone/>
              <a:defRPr sz="2400" b="0" i="0">
                <a:solidFill>
                  <a:schemeClr val="tx1"/>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pic>
        <p:nvPicPr>
          <p:cNvPr id="2" name="Graphic 1">
            <a:extLst>
              <a:ext uri="{FF2B5EF4-FFF2-40B4-BE49-F238E27FC236}">
                <a16:creationId xmlns:a16="http://schemas.microsoft.com/office/drawing/2014/main" id="{CA0FE5EC-6DC3-5AE4-4A6D-3A1A293669BB}"/>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393192" y="4415334"/>
            <a:ext cx="737481" cy="737481"/>
          </a:xfrm>
          <a:prstGeom prst="rect">
            <a:avLst/>
          </a:prstGeom>
        </p:spPr>
      </p:pic>
    </p:spTree>
    <p:extLst>
      <p:ext uri="{BB962C8B-B14F-4D97-AF65-F5344CB8AC3E}">
        <p14:creationId xmlns:p14="http://schemas.microsoft.com/office/powerpoint/2010/main" val="305879849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683D4C-A0AD-3EEF-8BE0-C6B2C7F8F0B9}"/>
              </a:ext>
            </a:extLst>
          </p:cNvPr>
          <p:cNvSpPr/>
          <p:nvPr userDrawn="1"/>
        </p:nvSpPr>
        <p:spPr>
          <a:xfrm>
            <a:off x="0" y="4684326"/>
            <a:ext cx="9144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3" name="Content Placeholder 2"/>
          <p:cNvSpPr>
            <a:spLocks noGrp="1"/>
          </p:cNvSpPr>
          <p:nvPr>
            <p:ph idx="1" hasCustomPrompt="1"/>
          </p:nvPr>
        </p:nvSpPr>
        <p:spPr>
          <a:xfrm>
            <a:off x="393191" y="1316736"/>
            <a:ext cx="4041648" cy="758952"/>
          </a:xfrm>
        </p:spPr>
        <p:txBody>
          <a:bodyPr lIns="0" tIns="0" rIns="0" bIns="0"/>
          <a:lstStyle>
            <a:lvl1pPr>
              <a:defRPr sz="2000">
                <a:latin typeface="Franklin Gothic Medium" panose="020B0603020102020204" pitchFamily="34" charset="0"/>
              </a:defRPr>
            </a:lvl1pPr>
            <a:lvl2pPr marL="342900" indent="-334963">
              <a:tabLst/>
              <a:defRPr/>
            </a:lvl2pPr>
            <a:lvl3pPr marL="574675" indent="-255588">
              <a:spcAft>
                <a:spcPts val="375"/>
              </a:spcAft>
              <a:tabLst/>
              <a:defRPr/>
            </a:lvl3pPr>
            <a:lvl4pPr marL="749300" indent="-177800">
              <a:tabLst/>
              <a:defRPr/>
            </a:lvl4pPr>
          </a:lstStyle>
          <a:p>
            <a:pPr lvl="0"/>
            <a:r>
              <a:rPr lang="en-US" dirty="0"/>
              <a:t>Click to edit column header</a:t>
            </a:r>
          </a:p>
        </p:txBody>
      </p:sp>
      <p:sp>
        <p:nvSpPr>
          <p:cNvPr id="4" name="Footer Placeholder 4">
            <a:extLst>
              <a:ext uri="{FF2B5EF4-FFF2-40B4-BE49-F238E27FC236}">
                <a16:creationId xmlns:a16="http://schemas.microsoft.com/office/drawing/2014/main" id="{207AF81B-336B-8FFA-3197-AEB55679B7FA}"/>
              </a:ext>
            </a:extLst>
          </p:cNvPr>
          <p:cNvSpPr>
            <a:spLocks noGrp="1"/>
          </p:cNvSpPr>
          <p:nvPr>
            <p:ph type="ftr" sz="quarter" idx="3"/>
          </p:nvPr>
        </p:nvSpPr>
        <p:spPr>
          <a:xfrm>
            <a:off x="1399032" y="4736007"/>
            <a:ext cx="5805898" cy="365125"/>
          </a:xfrm>
          <a:prstGeom prst="rect">
            <a:avLst/>
          </a:prstGeom>
        </p:spPr>
        <p:txBody>
          <a:bodyPr vert="horz" lIns="91440" tIns="45720" rIns="91440" bIns="45720" rtlCol="0" anchor="ctr"/>
          <a:lstStyle>
            <a:lvl1pPr algn="l">
              <a:defRPr sz="1400" b="0">
                <a:solidFill>
                  <a:schemeClr val="bg2"/>
                </a:solidFill>
                <a:latin typeface="Tisa Offc Serif Pro" panose="02010504030101020102" pitchFamily="2" charset="0"/>
              </a:defRPr>
            </a:lvl1pPr>
          </a:lstStyle>
          <a:p>
            <a:r>
              <a:rPr lang="en-US"/>
              <a:t>Missouri University of Science and Technology</a:t>
            </a:r>
            <a:endParaRPr lang="en-US" dirty="0"/>
          </a:p>
        </p:txBody>
      </p:sp>
      <p:sp>
        <p:nvSpPr>
          <p:cNvPr id="9" name="Content Placeholder 8">
            <a:extLst>
              <a:ext uri="{FF2B5EF4-FFF2-40B4-BE49-F238E27FC236}">
                <a16:creationId xmlns:a16="http://schemas.microsoft.com/office/drawing/2014/main" id="{57E2CA58-DE19-59A4-103F-638C5E1B63AD}"/>
              </a:ext>
            </a:extLst>
          </p:cNvPr>
          <p:cNvSpPr>
            <a:spLocks noGrp="1"/>
          </p:cNvSpPr>
          <p:nvPr>
            <p:ph sz="quarter" idx="13" hasCustomPrompt="1"/>
          </p:nvPr>
        </p:nvSpPr>
        <p:spPr>
          <a:xfrm>
            <a:off x="4708652" y="1316736"/>
            <a:ext cx="4041648" cy="758952"/>
          </a:xfrm>
        </p:spPr>
        <p:txBody>
          <a:bodyPr lIns="0" tIns="0" rIns="0" bIns="0">
            <a:normAutofit/>
          </a:bodyPr>
          <a:lstStyle>
            <a:lvl1pPr>
              <a:defRPr sz="2000">
                <a:latin typeface="Franklin Gothic Medium" panose="020B0603020102020204" pitchFamily="34" charset="0"/>
              </a:defRPr>
            </a:lvl1pPr>
          </a:lstStyle>
          <a:p>
            <a:pPr lvl="0"/>
            <a:r>
              <a:rPr lang="en-US" dirty="0"/>
              <a:t>Click to edit column header</a:t>
            </a:r>
          </a:p>
        </p:txBody>
      </p:sp>
      <p:sp>
        <p:nvSpPr>
          <p:cNvPr id="12" name="Content Placeholder 11">
            <a:extLst>
              <a:ext uri="{FF2B5EF4-FFF2-40B4-BE49-F238E27FC236}">
                <a16:creationId xmlns:a16="http://schemas.microsoft.com/office/drawing/2014/main" id="{0E313CCD-01F0-75B9-C6D0-D248F689C57C}"/>
              </a:ext>
            </a:extLst>
          </p:cNvPr>
          <p:cNvSpPr>
            <a:spLocks noGrp="1"/>
          </p:cNvSpPr>
          <p:nvPr>
            <p:ph sz="quarter" idx="15"/>
          </p:nvPr>
        </p:nvSpPr>
        <p:spPr>
          <a:xfrm>
            <a:off x="393700" y="2203704"/>
            <a:ext cx="4041648" cy="210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1">
            <a:extLst>
              <a:ext uri="{FF2B5EF4-FFF2-40B4-BE49-F238E27FC236}">
                <a16:creationId xmlns:a16="http://schemas.microsoft.com/office/drawing/2014/main" id="{FBDB479E-EDF4-9F13-216C-0C2CE074A2A7}"/>
              </a:ext>
            </a:extLst>
          </p:cNvPr>
          <p:cNvSpPr>
            <a:spLocks noGrp="1"/>
          </p:cNvSpPr>
          <p:nvPr>
            <p:ph sz="quarter" idx="16"/>
          </p:nvPr>
        </p:nvSpPr>
        <p:spPr>
          <a:xfrm>
            <a:off x="4708652" y="2203704"/>
            <a:ext cx="4041648" cy="210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1">
            <a:extLst>
              <a:ext uri="{FF2B5EF4-FFF2-40B4-BE49-F238E27FC236}">
                <a16:creationId xmlns:a16="http://schemas.microsoft.com/office/drawing/2014/main" id="{146B145C-80D7-9007-5F0C-91AF9B6F005E}"/>
              </a:ext>
            </a:extLst>
          </p:cNvPr>
          <p:cNvSpPr>
            <a:spLocks noGrp="1"/>
          </p:cNvSpPr>
          <p:nvPr>
            <p:ph type="title"/>
          </p:nvPr>
        </p:nvSpPr>
        <p:spPr>
          <a:xfrm>
            <a:off x="393192" y="273844"/>
            <a:ext cx="8356154" cy="399137"/>
          </a:xfrm>
          <a:prstGeom prst="rect">
            <a:avLst/>
          </a:prstGeom>
        </p:spPr>
        <p:txBody>
          <a:bodyPr lIns="0" tIns="0" rIns="0" bIns="0" anchor="t" anchorCtr="0">
            <a:noAutofit/>
          </a:bodyPr>
          <a:lstStyle>
            <a:lvl1pPr>
              <a:defRPr sz="3000" b="1" i="0">
                <a:latin typeface="Franklin Gothic Demi" panose="020B0603020102020204" pitchFamily="34" charset="0"/>
              </a:defRPr>
            </a:lvl1pPr>
          </a:lstStyle>
          <a:p>
            <a:r>
              <a:rPr lang="en-US"/>
              <a:t>Click to edit Master title style</a:t>
            </a:r>
            <a:endParaRPr lang="en-US" dirty="0"/>
          </a:p>
        </p:txBody>
      </p:sp>
      <p:sp>
        <p:nvSpPr>
          <p:cNvPr id="10" name="Subtitle 2">
            <a:extLst>
              <a:ext uri="{FF2B5EF4-FFF2-40B4-BE49-F238E27FC236}">
                <a16:creationId xmlns:a16="http://schemas.microsoft.com/office/drawing/2014/main" id="{CA85E25A-B693-91D2-AD64-C195A249C609}"/>
              </a:ext>
            </a:extLst>
          </p:cNvPr>
          <p:cNvSpPr>
            <a:spLocks noGrp="1"/>
          </p:cNvSpPr>
          <p:nvPr>
            <p:ph type="subTitle" idx="18"/>
          </p:nvPr>
        </p:nvSpPr>
        <p:spPr>
          <a:xfrm>
            <a:off x="393192" y="736882"/>
            <a:ext cx="8356154" cy="306692"/>
          </a:xfrm>
        </p:spPr>
        <p:txBody>
          <a:bodyPr lIns="0" tIns="0" rIns="0" bIns="0">
            <a:noAutofit/>
          </a:bodyPr>
          <a:lstStyle>
            <a:lvl1pPr marL="0" indent="0" algn="l">
              <a:spcBef>
                <a:spcPts val="300"/>
              </a:spcBef>
              <a:spcAft>
                <a:spcPts val="300"/>
              </a:spcAft>
              <a:buNone/>
              <a:defRPr sz="2400" b="0" i="0">
                <a:solidFill>
                  <a:schemeClr val="tx1"/>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pic>
        <p:nvPicPr>
          <p:cNvPr id="2" name="Graphic 1">
            <a:extLst>
              <a:ext uri="{FF2B5EF4-FFF2-40B4-BE49-F238E27FC236}">
                <a16:creationId xmlns:a16="http://schemas.microsoft.com/office/drawing/2014/main" id="{F960EF1D-B008-DBD3-6D61-67CF03C12F65}"/>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393192" y="4415334"/>
            <a:ext cx="737481" cy="737481"/>
          </a:xfrm>
          <a:prstGeom prst="rect">
            <a:avLst/>
          </a:prstGeom>
        </p:spPr>
      </p:pic>
    </p:spTree>
    <p:extLst>
      <p:ext uri="{BB962C8B-B14F-4D97-AF65-F5344CB8AC3E}">
        <p14:creationId xmlns:p14="http://schemas.microsoft.com/office/powerpoint/2010/main" val="23300351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683D4C-A0AD-3EEF-8BE0-C6B2C7F8F0B9}"/>
              </a:ext>
            </a:extLst>
          </p:cNvPr>
          <p:cNvSpPr/>
          <p:nvPr userDrawn="1"/>
        </p:nvSpPr>
        <p:spPr>
          <a:xfrm>
            <a:off x="0" y="4684326"/>
            <a:ext cx="9144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4" name="Footer Placeholder 4">
            <a:extLst>
              <a:ext uri="{FF2B5EF4-FFF2-40B4-BE49-F238E27FC236}">
                <a16:creationId xmlns:a16="http://schemas.microsoft.com/office/drawing/2014/main" id="{207AF81B-336B-8FFA-3197-AEB55679B7FA}"/>
              </a:ext>
            </a:extLst>
          </p:cNvPr>
          <p:cNvSpPr>
            <a:spLocks noGrp="1"/>
          </p:cNvSpPr>
          <p:nvPr>
            <p:ph type="ftr" sz="quarter" idx="3"/>
          </p:nvPr>
        </p:nvSpPr>
        <p:spPr>
          <a:xfrm>
            <a:off x="1399032" y="4736007"/>
            <a:ext cx="5805898" cy="365125"/>
          </a:xfrm>
          <a:prstGeom prst="rect">
            <a:avLst/>
          </a:prstGeom>
        </p:spPr>
        <p:txBody>
          <a:bodyPr vert="horz" lIns="91440" tIns="45720" rIns="91440" bIns="45720" rtlCol="0" anchor="ctr"/>
          <a:lstStyle>
            <a:lvl1pPr algn="l">
              <a:defRPr sz="1400" b="0">
                <a:solidFill>
                  <a:schemeClr val="bg2"/>
                </a:solidFill>
                <a:latin typeface="Tisa Offc Serif Pro" panose="02010504030101020102" pitchFamily="2" charset="0"/>
              </a:defRPr>
            </a:lvl1pPr>
          </a:lstStyle>
          <a:p>
            <a:r>
              <a:rPr lang="en-US"/>
              <a:t>Missouri University of Science and Technology</a:t>
            </a:r>
            <a:endParaRPr lang="en-US" dirty="0"/>
          </a:p>
        </p:txBody>
      </p:sp>
      <p:sp>
        <p:nvSpPr>
          <p:cNvPr id="12" name="Content Placeholder 11">
            <a:extLst>
              <a:ext uri="{FF2B5EF4-FFF2-40B4-BE49-F238E27FC236}">
                <a16:creationId xmlns:a16="http://schemas.microsoft.com/office/drawing/2014/main" id="{0E313CCD-01F0-75B9-C6D0-D248F689C57C}"/>
              </a:ext>
            </a:extLst>
          </p:cNvPr>
          <p:cNvSpPr>
            <a:spLocks noGrp="1"/>
          </p:cNvSpPr>
          <p:nvPr>
            <p:ph sz="quarter" idx="15"/>
          </p:nvPr>
        </p:nvSpPr>
        <p:spPr>
          <a:xfrm>
            <a:off x="393700" y="2850465"/>
            <a:ext cx="1499616" cy="1138153"/>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p:txBody>
      </p:sp>
      <p:sp>
        <p:nvSpPr>
          <p:cNvPr id="10" name="Picture Placeholder 9">
            <a:extLst>
              <a:ext uri="{FF2B5EF4-FFF2-40B4-BE49-F238E27FC236}">
                <a16:creationId xmlns:a16="http://schemas.microsoft.com/office/drawing/2014/main" id="{F148BAB7-08C9-C7B9-C708-86E9159F6B05}"/>
              </a:ext>
            </a:extLst>
          </p:cNvPr>
          <p:cNvSpPr>
            <a:spLocks noGrp="1"/>
          </p:cNvSpPr>
          <p:nvPr>
            <p:ph type="pic" sz="quarter" idx="17"/>
          </p:nvPr>
        </p:nvSpPr>
        <p:spPr>
          <a:xfrm>
            <a:off x="393700" y="1225296"/>
            <a:ext cx="1499616" cy="1499616"/>
          </a:xfrm>
        </p:spPr>
        <p:txBody>
          <a:bodyPr/>
          <a:lstStyle/>
          <a:p>
            <a:r>
              <a:rPr lang="en-US"/>
              <a:t>Click icon to add picture</a:t>
            </a:r>
          </a:p>
        </p:txBody>
      </p:sp>
      <p:sp>
        <p:nvSpPr>
          <p:cNvPr id="11" name="Content Placeholder 11">
            <a:extLst>
              <a:ext uri="{FF2B5EF4-FFF2-40B4-BE49-F238E27FC236}">
                <a16:creationId xmlns:a16="http://schemas.microsoft.com/office/drawing/2014/main" id="{09CC6D03-0771-BB8F-74AD-4DF6EE8386A4}"/>
              </a:ext>
            </a:extLst>
          </p:cNvPr>
          <p:cNvSpPr>
            <a:spLocks noGrp="1"/>
          </p:cNvSpPr>
          <p:nvPr>
            <p:ph sz="quarter" idx="18"/>
          </p:nvPr>
        </p:nvSpPr>
        <p:spPr>
          <a:xfrm>
            <a:off x="7250684" y="2850465"/>
            <a:ext cx="1499616" cy="1138153"/>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p:txBody>
      </p:sp>
      <p:sp>
        <p:nvSpPr>
          <p:cNvPr id="14" name="Picture Placeholder 9">
            <a:extLst>
              <a:ext uri="{FF2B5EF4-FFF2-40B4-BE49-F238E27FC236}">
                <a16:creationId xmlns:a16="http://schemas.microsoft.com/office/drawing/2014/main" id="{4D7371C0-A143-6DE2-2519-68C4311D42A5}"/>
              </a:ext>
            </a:extLst>
          </p:cNvPr>
          <p:cNvSpPr>
            <a:spLocks noGrp="1"/>
          </p:cNvSpPr>
          <p:nvPr>
            <p:ph type="pic" sz="quarter" idx="19"/>
          </p:nvPr>
        </p:nvSpPr>
        <p:spPr>
          <a:xfrm>
            <a:off x="7250684" y="1225296"/>
            <a:ext cx="1499616" cy="1499616"/>
          </a:xfrm>
        </p:spPr>
        <p:txBody>
          <a:bodyPr/>
          <a:lstStyle/>
          <a:p>
            <a:r>
              <a:rPr lang="en-US"/>
              <a:t>Click icon to add picture</a:t>
            </a:r>
          </a:p>
        </p:txBody>
      </p:sp>
      <p:sp>
        <p:nvSpPr>
          <p:cNvPr id="15" name="Content Placeholder 11">
            <a:extLst>
              <a:ext uri="{FF2B5EF4-FFF2-40B4-BE49-F238E27FC236}">
                <a16:creationId xmlns:a16="http://schemas.microsoft.com/office/drawing/2014/main" id="{71410997-D14A-46CE-9541-4CCEBAB509B7}"/>
              </a:ext>
            </a:extLst>
          </p:cNvPr>
          <p:cNvSpPr>
            <a:spLocks noGrp="1"/>
          </p:cNvSpPr>
          <p:nvPr>
            <p:ph sz="quarter" idx="20"/>
          </p:nvPr>
        </p:nvSpPr>
        <p:spPr>
          <a:xfrm>
            <a:off x="3822192" y="2850465"/>
            <a:ext cx="1499616" cy="1138153"/>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p:txBody>
      </p:sp>
      <p:sp>
        <p:nvSpPr>
          <p:cNvPr id="16" name="Picture Placeholder 9">
            <a:extLst>
              <a:ext uri="{FF2B5EF4-FFF2-40B4-BE49-F238E27FC236}">
                <a16:creationId xmlns:a16="http://schemas.microsoft.com/office/drawing/2014/main" id="{6BC68FEC-D028-5524-F1A8-C859B5C56442}"/>
              </a:ext>
            </a:extLst>
          </p:cNvPr>
          <p:cNvSpPr>
            <a:spLocks noGrp="1"/>
          </p:cNvSpPr>
          <p:nvPr>
            <p:ph type="pic" sz="quarter" idx="21"/>
          </p:nvPr>
        </p:nvSpPr>
        <p:spPr>
          <a:xfrm>
            <a:off x="3822192" y="1225296"/>
            <a:ext cx="1499616" cy="1499616"/>
          </a:xfrm>
        </p:spPr>
        <p:txBody>
          <a:bodyPr/>
          <a:lstStyle/>
          <a:p>
            <a:r>
              <a:rPr lang="en-US"/>
              <a:t>Click icon to add picture</a:t>
            </a:r>
          </a:p>
        </p:txBody>
      </p:sp>
      <p:sp>
        <p:nvSpPr>
          <p:cNvPr id="17" name="Content Placeholder 11">
            <a:extLst>
              <a:ext uri="{FF2B5EF4-FFF2-40B4-BE49-F238E27FC236}">
                <a16:creationId xmlns:a16="http://schemas.microsoft.com/office/drawing/2014/main" id="{C49F0D10-99E0-1BF3-F9A2-F18197FF9768}"/>
              </a:ext>
            </a:extLst>
          </p:cNvPr>
          <p:cNvSpPr>
            <a:spLocks noGrp="1"/>
          </p:cNvSpPr>
          <p:nvPr>
            <p:ph sz="quarter" idx="22"/>
          </p:nvPr>
        </p:nvSpPr>
        <p:spPr>
          <a:xfrm>
            <a:off x="5536438" y="2850465"/>
            <a:ext cx="1499616" cy="1138153"/>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p:txBody>
      </p:sp>
      <p:sp>
        <p:nvSpPr>
          <p:cNvPr id="18" name="Picture Placeholder 9">
            <a:extLst>
              <a:ext uri="{FF2B5EF4-FFF2-40B4-BE49-F238E27FC236}">
                <a16:creationId xmlns:a16="http://schemas.microsoft.com/office/drawing/2014/main" id="{AAD510F0-B088-A47B-D6F2-9077C6013E15}"/>
              </a:ext>
            </a:extLst>
          </p:cNvPr>
          <p:cNvSpPr>
            <a:spLocks noGrp="1"/>
          </p:cNvSpPr>
          <p:nvPr>
            <p:ph type="pic" sz="quarter" idx="23"/>
          </p:nvPr>
        </p:nvSpPr>
        <p:spPr>
          <a:xfrm>
            <a:off x="5536438" y="1225296"/>
            <a:ext cx="1499616" cy="1499616"/>
          </a:xfrm>
        </p:spPr>
        <p:txBody>
          <a:bodyPr/>
          <a:lstStyle/>
          <a:p>
            <a:r>
              <a:rPr lang="en-US"/>
              <a:t>Click icon to add picture</a:t>
            </a:r>
          </a:p>
        </p:txBody>
      </p:sp>
      <p:sp>
        <p:nvSpPr>
          <p:cNvPr id="19" name="Content Placeholder 11">
            <a:extLst>
              <a:ext uri="{FF2B5EF4-FFF2-40B4-BE49-F238E27FC236}">
                <a16:creationId xmlns:a16="http://schemas.microsoft.com/office/drawing/2014/main" id="{8B87B0D4-19D9-805F-2BA9-15AA0352A016}"/>
              </a:ext>
            </a:extLst>
          </p:cNvPr>
          <p:cNvSpPr>
            <a:spLocks noGrp="1"/>
          </p:cNvSpPr>
          <p:nvPr>
            <p:ph sz="quarter" idx="24"/>
          </p:nvPr>
        </p:nvSpPr>
        <p:spPr>
          <a:xfrm>
            <a:off x="2107946" y="2850465"/>
            <a:ext cx="1499616" cy="1138153"/>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p:txBody>
      </p:sp>
      <p:sp>
        <p:nvSpPr>
          <p:cNvPr id="20" name="Picture Placeholder 9">
            <a:extLst>
              <a:ext uri="{FF2B5EF4-FFF2-40B4-BE49-F238E27FC236}">
                <a16:creationId xmlns:a16="http://schemas.microsoft.com/office/drawing/2014/main" id="{8E182ECB-94DF-0114-B670-6968BAC1177F}"/>
              </a:ext>
            </a:extLst>
          </p:cNvPr>
          <p:cNvSpPr>
            <a:spLocks noGrp="1"/>
          </p:cNvSpPr>
          <p:nvPr>
            <p:ph type="pic" sz="quarter" idx="25"/>
          </p:nvPr>
        </p:nvSpPr>
        <p:spPr>
          <a:xfrm>
            <a:off x="2107946" y="1225296"/>
            <a:ext cx="1499616" cy="1499616"/>
          </a:xfrm>
        </p:spPr>
        <p:txBody>
          <a:bodyPr/>
          <a:lstStyle/>
          <a:p>
            <a:r>
              <a:rPr lang="en-US"/>
              <a:t>Click icon to add picture</a:t>
            </a:r>
          </a:p>
        </p:txBody>
      </p:sp>
      <p:sp>
        <p:nvSpPr>
          <p:cNvPr id="3" name="Title 1">
            <a:extLst>
              <a:ext uri="{FF2B5EF4-FFF2-40B4-BE49-F238E27FC236}">
                <a16:creationId xmlns:a16="http://schemas.microsoft.com/office/drawing/2014/main" id="{6FE92C76-6EEE-5064-6BDF-B38EB8B71D02}"/>
              </a:ext>
            </a:extLst>
          </p:cNvPr>
          <p:cNvSpPr>
            <a:spLocks noGrp="1"/>
          </p:cNvSpPr>
          <p:nvPr>
            <p:ph type="title"/>
          </p:nvPr>
        </p:nvSpPr>
        <p:spPr>
          <a:xfrm>
            <a:off x="393192" y="273844"/>
            <a:ext cx="8356154" cy="399137"/>
          </a:xfrm>
          <a:prstGeom prst="rect">
            <a:avLst/>
          </a:prstGeom>
        </p:spPr>
        <p:txBody>
          <a:bodyPr lIns="0" tIns="0" rIns="0" bIns="0" anchor="t" anchorCtr="0">
            <a:noAutofit/>
          </a:bodyPr>
          <a:lstStyle>
            <a:lvl1pPr>
              <a:defRPr sz="3000" b="1" i="0">
                <a:latin typeface="Franklin Gothic Demi" panose="020B0603020102020204" pitchFamily="34" charset="0"/>
              </a:defRPr>
            </a:lvl1pPr>
          </a:lstStyle>
          <a:p>
            <a:r>
              <a:rPr lang="en-US"/>
              <a:t>Click to edit Master title style</a:t>
            </a:r>
            <a:endParaRPr lang="en-US" dirty="0"/>
          </a:p>
        </p:txBody>
      </p:sp>
      <p:sp>
        <p:nvSpPr>
          <p:cNvPr id="5" name="Subtitle 2">
            <a:extLst>
              <a:ext uri="{FF2B5EF4-FFF2-40B4-BE49-F238E27FC236}">
                <a16:creationId xmlns:a16="http://schemas.microsoft.com/office/drawing/2014/main" id="{0A80BFE0-DB14-71EF-9E6E-573CD7D75BDC}"/>
              </a:ext>
            </a:extLst>
          </p:cNvPr>
          <p:cNvSpPr>
            <a:spLocks noGrp="1"/>
          </p:cNvSpPr>
          <p:nvPr>
            <p:ph type="subTitle" idx="26"/>
          </p:nvPr>
        </p:nvSpPr>
        <p:spPr>
          <a:xfrm>
            <a:off x="393192" y="736882"/>
            <a:ext cx="8356154" cy="306692"/>
          </a:xfrm>
        </p:spPr>
        <p:txBody>
          <a:bodyPr lIns="0" tIns="0" rIns="0" bIns="0">
            <a:noAutofit/>
          </a:bodyPr>
          <a:lstStyle>
            <a:lvl1pPr marL="0" indent="0" algn="l">
              <a:spcBef>
                <a:spcPts val="300"/>
              </a:spcBef>
              <a:spcAft>
                <a:spcPts val="300"/>
              </a:spcAft>
              <a:buNone/>
              <a:defRPr sz="2400" b="0" i="0">
                <a:solidFill>
                  <a:schemeClr val="tx1"/>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pic>
        <p:nvPicPr>
          <p:cNvPr id="2" name="Graphic 1">
            <a:extLst>
              <a:ext uri="{FF2B5EF4-FFF2-40B4-BE49-F238E27FC236}">
                <a16:creationId xmlns:a16="http://schemas.microsoft.com/office/drawing/2014/main" id="{2380BD60-0328-BD01-BF0B-C92BB372D23D}"/>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393192" y="4415334"/>
            <a:ext cx="737481" cy="737481"/>
          </a:xfrm>
          <a:prstGeom prst="rect">
            <a:avLst/>
          </a:prstGeom>
        </p:spPr>
      </p:pic>
    </p:spTree>
    <p:extLst>
      <p:ext uri="{BB962C8B-B14F-4D97-AF65-F5344CB8AC3E}">
        <p14:creationId xmlns:p14="http://schemas.microsoft.com/office/powerpoint/2010/main" val="164006699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Blank">
    <p:bg>
      <p:bgRef idx="1001">
        <a:schemeClr val="bg1"/>
      </p:bgRef>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617A214-BBBE-5F8E-E6A6-962FEDADEF01}"/>
              </a:ext>
            </a:extLst>
          </p:cNvPr>
          <p:cNvSpPr>
            <a:spLocks noGrp="1"/>
          </p:cNvSpPr>
          <p:nvPr>
            <p:ph type="ctrTitle" hasCustomPrompt="1"/>
          </p:nvPr>
        </p:nvSpPr>
        <p:spPr>
          <a:xfrm>
            <a:off x="723267" y="1991565"/>
            <a:ext cx="4678073" cy="1160369"/>
          </a:xfrm>
          <a:prstGeom prst="rect">
            <a:avLst/>
          </a:prstGeom>
        </p:spPr>
        <p:txBody>
          <a:bodyPr lIns="0" tIns="0" rIns="0" bIns="0" anchor="t" anchorCtr="0">
            <a:noAutofit/>
          </a:bodyPr>
          <a:lstStyle>
            <a:lvl1pPr algn="l">
              <a:defRPr sz="4400" b="1">
                <a:solidFill>
                  <a:schemeClr val="tx2"/>
                </a:solidFill>
                <a:latin typeface="Franklin Gothic Medium" panose="020B0603020102020204" pitchFamily="34" charset="0"/>
                <a:ea typeface="Roboto Black" panose="02000000000000000000" pitchFamily="2" charset="0"/>
                <a:cs typeface="Arial" panose="020B0604020202020204" pitchFamily="34" charset="0"/>
              </a:defRPr>
            </a:lvl1pPr>
          </a:lstStyle>
          <a:p>
            <a:r>
              <a:rPr lang="en-US" dirty="0"/>
              <a:t>Thank you</a:t>
            </a:r>
          </a:p>
        </p:txBody>
      </p:sp>
      <p:sp>
        <p:nvSpPr>
          <p:cNvPr id="6" name="Text Placeholder 13">
            <a:extLst>
              <a:ext uri="{FF2B5EF4-FFF2-40B4-BE49-F238E27FC236}">
                <a16:creationId xmlns:a16="http://schemas.microsoft.com/office/drawing/2014/main" id="{02794CC5-2B5C-E9C0-14EA-8C915CA2C3F2}"/>
              </a:ext>
            </a:extLst>
          </p:cNvPr>
          <p:cNvSpPr>
            <a:spLocks noGrp="1"/>
          </p:cNvSpPr>
          <p:nvPr>
            <p:ph type="body" sz="quarter" idx="13" hasCustomPrompt="1"/>
          </p:nvPr>
        </p:nvSpPr>
        <p:spPr>
          <a:xfrm>
            <a:off x="6122372" y="1684522"/>
            <a:ext cx="2392977" cy="1498329"/>
          </a:xfrm>
        </p:spPr>
        <p:txBody>
          <a:bodyPr vert="horz" anchor="ctr" anchorCtr="0">
            <a:noAutofit/>
          </a:bodyPr>
          <a:lstStyle>
            <a:lvl1pPr marL="0" marR="0" indent="0" algn="l" defTabSz="914400" rtl="0" eaLnBrk="1" fontAlgn="auto" latinLnBrk="0" hangingPunct="1">
              <a:lnSpc>
                <a:spcPct val="100000"/>
              </a:lnSpc>
              <a:spcBef>
                <a:spcPts val="200"/>
              </a:spcBef>
              <a:spcAft>
                <a:spcPts val="0"/>
              </a:spcAft>
              <a:buClrTx/>
              <a:buSzTx/>
              <a:buFont typeface="Arial" panose="020B0604020202020204" pitchFamily="34" charset="0"/>
              <a:buNone/>
              <a:tabLst/>
              <a:defRPr sz="1400" b="0">
                <a:solidFill>
                  <a:schemeClr val="accent6"/>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Presenter Name</a:t>
            </a:r>
          </a:p>
          <a:p>
            <a:pPr lvl="0"/>
            <a:r>
              <a:rPr lang="en-US" dirty="0"/>
              <a:t>Contact Person Title </a:t>
            </a:r>
          </a:p>
          <a:p>
            <a:pPr lvl="0"/>
            <a:r>
              <a:rPr lang="en-US" dirty="0"/>
              <a:t>Contact Person Unit</a:t>
            </a:r>
          </a:p>
          <a:p>
            <a:pPr lvl="0"/>
            <a:r>
              <a:rPr lang="en-US" dirty="0"/>
              <a:t>Phone: </a:t>
            </a:r>
          </a:p>
          <a:p>
            <a:pPr lvl="0"/>
            <a:r>
              <a:rPr lang="en-US" dirty="0"/>
              <a:t>Fax: </a:t>
            </a:r>
          </a:p>
          <a:p>
            <a:pPr lvl="0"/>
            <a:r>
              <a:rPr lang="en-US" dirty="0"/>
              <a:t>Email:</a:t>
            </a:r>
          </a:p>
        </p:txBody>
      </p:sp>
      <p:sp>
        <p:nvSpPr>
          <p:cNvPr id="2" name="Text Placeholder 4">
            <a:extLst>
              <a:ext uri="{FF2B5EF4-FFF2-40B4-BE49-F238E27FC236}">
                <a16:creationId xmlns:a16="http://schemas.microsoft.com/office/drawing/2014/main" id="{0375EC56-830A-EEF8-09F0-0891258C5146}"/>
              </a:ext>
            </a:extLst>
          </p:cNvPr>
          <p:cNvSpPr>
            <a:spLocks noGrp="1"/>
          </p:cNvSpPr>
          <p:nvPr>
            <p:ph type="body" sz="quarter" idx="14" hasCustomPrompt="1"/>
          </p:nvPr>
        </p:nvSpPr>
        <p:spPr>
          <a:xfrm>
            <a:off x="723267" y="3621642"/>
            <a:ext cx="2118082" cy="400110"/>
          </a:xfrm>
          <a:solidFill>
            <a:schemeClr val="accent6"/>
          </a:solidFill>
        </p:spPr>
        <p:txBody>
          <a:bodyPr wrap="square" tIns="91440" rIns="91440" bIns="91440" anchor="ctr" anchorCtr="0">
            <a:spAutoFit/>
          </a:bodyPr>
          <a:lstStyle>
            <a:lvl1pPr algn="ctr">
              <a:buNone/>
              <a:defRPr sz="1400">
                <a:solidFill>
                  <a:schemeClr val="bg1"/>
                </a:solidFill>
                <a:latin typeface="Tisa Offc Serif Pro" panose="02010504030101020102" pitchFamily="2" charset="0"/>
              </a:defRPr>
            </a:lvl1pPr>
          </a:lstStyle>
          <a:p>
            <a:pPr lvl="0"/>
            <a:r>
              <a:rPr lang="en-US" dirty="0"/>
              <a:t>Insert Website Address</a:t>
            </a:r>
          </a:p>
        </p:txBody>
      </p:sp>
      <p:cxnSp>
        <p:nvCxnSpPr>
          <p:cNvPr id="5" name="Straight Connector 4">
            <a:extLst>
              <a:ext uri="{FF2B5EF4-FFF2-40B4-BE49-F238E27FC236}">
                <a16:creationId xmlns:a16="http://schemas.microsoft.com/office/drawing/2014/main" id="{3C3F07BA-C2B3-98A9-2B50-E82C3807470A}"/>
              </a:ext>
            </a:extLst>
          </p:cNvPr>
          <p:cNvCxnSpPr>
            <a:cxnSpLocks/>
            <a:stCxn id="2" idx="1"/>
          </p:cNvCxnSpPr>
          <p:nvPr userDrawn="1"/>
        </p:nvCxnSpPr>
        <p:spPr>
          <a:xfrm flipH="1">
            <a:off x="-369310" y="3821697"/>
            <a:ext cx="1092577" cy="26"/>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pic>
        <p:nvPicPr>
          <p:cNvPr id="4" name="Graphic 3">
            <a:extLst>
              <a:ext uri="{FF2B5EF4-FFF2-40B4-BE49-F238E27FC236}">
                <a16:creationId xmlns:a16="http://schemas.microsoft.com/office/drawing/2014/main" id="{729CCEAB-D14E-DA42-D4C2-8A2949B9308A}"/>
              </a:ext>
            </a:extLst>
          </p:cNvPr>
          <p:cNvPicPr/>
          <p:nvPr userDrawn="1"/>
        </p:nvPicPr>
        <p:blipFill>
          <a:blip r:embed="rId2">
            <a:extLst>
              <a:ext uri="{96DAC541-7B7A-43D3-8B79-37D633B846F1}">
                <asvg:svgBlip xmlns:asvg="http://schemas.microsoft.com/office/drawing/2016/SVG/main" r:embed="rId3"/>
              </a:ext>
            </a:extLst>
          </a:blip>
          <a:srcRect/>
          <a:stretch/>
        </p:blipFill>
        <p:spPr>
          <a:xfrm>
            <a:off x="7774590" y="1"/>
            <a:ext cx="735544" cy="735544"/>
          </a:xfrm>
          <a:prstGeom prst="rect">
            <a:avLst/>
          </a:prstGeom>
        </p:spPr>
      </p:pic>
    </p:spTree>
    <p:extLst>
      <p:ext uri="{BB962C8B-B14F-4D97-AF65-F5344CB8AC3E}">
        <p14:creationId xmlns:p14="http://schemas.microsoft.com/office/powerpoint/2010/main" val="340933419"/>
      </p:ext>
    </p:extLst>
  </p:cSld>
  <p:clrMapOvr>
    <a:overrideClrMapping bg1="dk1" tx1="lt1" bg2="dk2" tx2="lt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hree Column Stat Layout ">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94F85108-BDC9-43A2-BEF1-240E666F4E03}"/>
              </a:ext>
            </a:extLst>
          </p:cNvPr>
          <p:cNvSpPr>
            <a:spLocks noGrp="1"/>
          </p:cNvSpPr>
          <p:nvPr>
            <p:ph idx="1" hasCustomPrompt="1"/>
          </p:nvPr>
        </p:nvSpPr>
        <p:spPr>
          <a:xfrm>
            <a:off x="704310" y="1948048"/>
            <a:ext cx="1306682" cy="590474"/>
          </a:xfrm>
        </p:spPr>
        <p:txBody>
          <a:bodyPr lIns="0" tIns="0" rIns="0" bIns="0">
            <a:noAutofit/>
          </a:bodyPr>
          <a:lstStyle>
            <a:lvl1pPr marL="0" indent="0" algn="l">
              <a:buSzPct val="95000"/>
              <a:buFont typeface="Arial" panose="020B0604020202020204" pitchFamily="34" charset="0"/>
              <a:buNone/>
              <a:defRPr sz="4125" b="1">
                <a:latin typeface="Franklin Gothic Medium" panose="020B0603020102020204" pitchFamily="34"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Stat</a:t>
            </a:r>
          </a:p>
        </p:txBody>
      </p:sp>
      <p:sp>
        <p:nvSpPr>
          <p:cNvPr id="52" name="Picture Placeholder 50">
            <a:extLst>
              <a:ext uri="{FF2B5EF4-FFF2-40B4-BE49-F238E27FC236}">
                <a16:creationId xmlns:a16="http://schemas.microsoft.com/office/drawing/2014/main" id="{8D984633-F962-1848-A009-619CB8211633}"/>
              </a:ext>
            </a:extLst>
          </p:cNvPr>
          <p:cNvSpPr>
            <a:spLocks noGrp="1"/>
          </p:cNvSpPr>
          <p:nvPr>
            <p:ph type="pic" sz="quarter" idx="20"/>
          </p:nvPr>
        </p:nvSpPr>
        <p:spPr>
          <a:xfrm>
            <a:off x="2277880" y="1682277"/>
            <a:ext cx="803881" cy="821531"/>
          </a:xfrm>
        </p:spPr>
        <p:txBody>
          <a:bodyPr/>
          <a:lstStyle>
            <a:lvl1pPr marL="0" indent="0">
              <a:buNone/>
              <a:defRPr/>
            </a:lvl1pPr>
          </a:lstStyle>
          <a:p>
            <a:r>
              <a:rPr lang="en-US"/>
              <a:t>Click icon to add picture</a:t>
            </a:r>
            <a:endParaRPr lang="en-US" dirty="0"/>
          </a:p>
        </p:txBody>
      </p:sp>
      <p:cxnSp>
        <p:nvCxnSpPr>
          <p:cNvPr id="14" name="Straight Connector 13">
            <a:extLst>
              <a:ext uri="{FF2B5EF4-FFF2-40B4-BE49-F238E27FC236}">
                <a16:creationId xmlns:a16="http://schemas.microsoft.com/office/drawing/2014/main" id="{44DE3AB4-3020-8D45-86B7-592F12CB716B}"/>
              </a:ext>
            </a:extLst>
          </p:cNvPr>
          <p:cNvCxnSpPr>
            <a:cxnSpLocks/>
          </p:cNvCxnSpPr>
          <p:nvPr userDrawn="1"/>
        </p:nvCxnSpPr>
        <p:spPr>
          <a:xfrm>
            <a:off x="672385" y="2679987"/>
            <a:ext cx="2409376" cy="0"/>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Content Placeholder 2">
            <a:extLst>
              <a:ext uri="{FF2B5EF4-FFF2-40B4-BE49-F238E27FC236}">
                <a16:creationId xmlns:a16="http://schemas.microsoft.com/office/drawing/2014/main" id="{DC4E94AD-16D9-BE4C-8C57-CFA6654E1BD9}"/>
              </a:ext>
            </a:extLst>
          </p:cNvPr>
          <p:cNvSpPr>
            <a:spLocks noGrp="1"/>
          </p:cNvSpPr>
          <p:nvPr>
            <p:ph idx="14" hasCustomPrompt="1"/>
          </p:nvPr>
        </p:nvSpPr>
        <p:spPr>
          <a:xfrm>
            <a:off x="704310" y="2864757"/>
            <a:ext cx="2377451" cy="796351"/>
          </a:xfrm>
        </p:spPr>
        <p:txBody>
          <a:bodyPr lIns="0" tIns="0" rIns="0" bIns="0">
            <a:normAutofit/>
          </a:bodyPr>
          <a:lstStyle>
            <a:lvl1pPr marL="0" indent="0" algn="l">
              <a:buSzPct val="95000"/>
              <a:buFont typeface="Arial" panose="020B0604020202020204" pitchFamily="34" charset="0"/>
              <a:buNone/>
              <a:defRPr sz="1800" b="1">
                <a:latin typeface="Tisa Offc Serif Pro" panose="02010504030101020102"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1</a:t>
            </a:r>
          </a:p>
        </p:txBody>
      </p:sp>
      <p:sp>
        <p:nvSpPr>
          <p:cNvPr id="19" name="Content Placeholder 2">
            <a:extLst>
              <a:ext uri="{FF2B5EF4-FFF2-40B4-BE49-F238E27FC236}">
                <a16:creationId xmlns:a16="http://schemas.microsoft.com/office/drawing/2014/main" id="{E64293C0-60B2-3341-9C38-86DF7ACA51DC}"/>
              </a:ext>
            </a:extLst>
          </p:cNvPr>
          <p:cNvSpPr>
            <a:spLocks noGrp="1"/>
          </p:cNvSpPr>
          <p:nvPr>
            <p:ph idx="21" hasCustomPrompt="1"/>
          </p:nvPr>
        </p:nvSpPr>
        <p:spPr>
          <a:xfrm>
            <a:off x="3436853" y="1948048"/>
            <a:ext cx="1306682" cy="590474"/>
          </a:xfrm>
        </p:spPr>
        <p:txBody>
          <a:bodyPr lIns="0" tIns="0" rIns="0" bIns="0">
            <a:noAutofit/>
          </a:bodyPr>
          <a:lstStyle>
            <a:lvl1pPr marL="0" indent="0" algn="l">
              <a:buSzPct val="95000"/>
              <a:buFont typeface="Arial" panose="020B0604020202020204" pitchFamily="34" charset="0"/>
              <a:buNone/>
              <a:defRPr sz="4125" b="1">
                <a:latin typeface="Franklin Gothic Medium" panose="020B0603020102020204" pitchFamily="34"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Stat</a:t>
            </a:r>
          </a:p>
        </p:txBody>
      </p:sp>
      <p:sp>
        <p:nvSpPr>
          <p:cNvPr id="25" name="Picture Placeholder 50">
            <a:extLst>
              <a:ext uri="{FF2B5EF4-FFF2-40B4-BE49-F238E27FC236}">
                <a16:creationId xmlns:a16="http://schemas.microsoft.com/office/drawing/2014/main" id="{3ED87A8B-0573-474F-94C0-2F7E344853F2}"/>
              </a:ext>
            </a:extLst>
          </p:cNvPr>
          <p:cNvSpPr>
            <a:spLocks noGrp="1"/>
          </p:cNvSpPr>
          <p:nvPr>
            <p:ph type="pic" sz="quarter" idx="23"/>
          </p:nvPr>
        </p:nvSpPr>
        <p:spPr>
          <a:xfrm>
            <a:off x="5010423" y="1682277"/>
            <a:ext cx="803881" cy="821531"/>
          </a:xfrm>
        </p:spPr>
        <p:txBody>
          <a:bodyPr/>
          <a:lstStyle>
            <a:lvl1pPr marL="0" indent="0">
              <a:buNone/>
              <a:defRPr/>
            </a:lvl1pPr>
          </a:lstStyle>
          <a:p>
            <a:r>
              <a:rPr lang="en-US"/>
              <a:t>Click icon to add picture</a:t>
            </a:r>
            <a:endParaRPr lang="en-US" dirty="0"/>
          </a:p>
        </p:txBody>
      </p:sp>
      <p:cxnSp>
        <p:nvCxnSpPr>
          <p:cNvPr id="20" name="Straight Connector 19">
            <a:extLst>
              <a:ext uri="{FF2B5EF4-FFF2-40B4-BE49-F238E27FC236}">
                <a16:creationId xmlns:a16="http://schemas.microsoft.com/office/drawing/2014/main" id="{1799B91B-7CDD-284B-99CF-8408146B2C0D}"/>
              </a:ext>
            </a:extLst>
          </p:cNvPr>
          <p:cNvCxnSpPr>
            <a:cxnSpLocks/>
          </p:cNvCxnSpPr>
          <p:nvPr userDrawn="1"/>
        </p:nvCxnSpPr>
        <p:spPr>
          <a:xfrm>
            <a:off x="3404928" y="2679987"/>
            <a:ext cx="2409376" cy="0"/>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Content Placeholder 2">
            <a:extLst>
              <a:ext uri="{FF2B5EF4-FFF2-40B4-BE49-F238E27FC236}">
                <a16:creationId xmlns:a16="http://schemas.microsoft.com/office/drawing/2014/main" id="{8BB67D17-F456-FC43-9C41-9344D6EEB07B}"/>
              </a:ext>
            </a:extLst>
          </p:cNvPr>
          <p:cNvSpPr>
            <a:spLocks noGrp="1"/>
          </p:cNvSpPr>
          <p:nvPr>
            <p:ph idx="22" hasCustomPrompt="1"/>
          </p:nvPr>
        </p:nvSpPr>
        <p:spPr>
          <a:xfrm>
            <a:off x="3436853" y="2864757"/>
            <a:ext cx="2377451" cy="796351"/>
          </a:xfrm>
        </p:spPr>
        <p:txBody>
          <a:bodyPr lIns="0" tIns="0" rIns="0" bIns="0">
            <a:normAutofit/>
          </a:bodyPr>
          <a:lstStyle>
            <a:lvl1pPr marL="0" indent="0" algn="l">
              <a:buSzPct val="95000"/>
              <a:buFont typeface="Arial" panose="020B0604020202020204" pitchFamily="34" charset="0"/>
              <a:buNone/>
              <a:defRPr sz="1800" b="1">
                <a:latin typeface="Tisa Offc Serif Pro" panose="02010504030101020102"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1</a:t>
            </a:r>
          </a:p>
        </p:txBody>
      </p:sp>
      <p:sp>
        <p:nvSpPr>
          <p:cNvPr id="26" name="Content Placeholder 2">
            <a:extLst>
              <a:ext uri="{FF2B5EF4-FFF2-40B4-BE49-F238E27FC236}">
                <a16:creationId xmlns:a16="http://schemas.microsoft.com/office/drawing/2014/main" id="{60F6E28A-AB38-A64F-9481-C9F0437BFEA5}"/>
              </a:ext>
            </a:extLst>
          </p:cNvPr>
          <p:cNvSpPr>
            <a:spLocks noGrp="1"/>
          </p:cNvSpPr>
          <p:nvPr>
            <p:ph idx="24" hasCustomPrompt="1"/>
          </p:nvPr>
        </p:nvSpPr>
        <p:spPr>
          <a:xfrm>
            <a:off x="6169397" y="1948048"/>
            <a:ext cx="1306682" cy="590474"/>
          </a:xfrm>
        </p:spPr>
        <p:txBody>
          <a:bodyPr lIns="0" tIns="0" rIns="0" bIns="0">
            <a:noAutofit/>
          </a:bodyPr>
          <a:lstStyle>
            <a:lvl1pPr marL="0" indent="0" algn="l">
              <a:buSzPct val="95000"/>
              <a:buFont typeface="Arial" panose="020B0604020202020204" pitchFamily="34" charset="0"/>
              <a:buNone/>
              <a:defRPr sz="4125" b="1">
                <a:latin typeface="Franklin Gothic Medium" panose="020B0603020102020204" pitchFamily="34"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Stat</a:t>
            </a:r>
          </a:p>
        </p:txBody>
      </p:sp>
      <p:sp>
        <p:nvSpPr>
          <p:cNvPr id="29" name="Picture Placeholder 50">
            <a:extLst>
              <a:ext uri="{FF2B5EF4-FFF2-40B4-BE49-F238E27FC236}">
                <a16:creationId xmlns:a16="http://schemas.microsoft.com/office/drawing/2014/main" id="{106DB928-4AE1-4E4B-9A4C-6062FC247709}"/>
              </a:ext>
            </a:extLst>
          </p:cNvPr>
          <p:cNvSpPr>
            <a:spLocks noGrp="1"/>
          </p:cNvSpPr>
          <p:nvPr>
            <p:ph type="pic" sz="quarter" idx="26"/>
          </p:nvPr>
        </p:nvSpPr>
        <p:spPr>
          <a:xfrm>
            <a:off x="7742967" y="1682277"/>
            <a:ext cx="803881" cy="821531"/>
          </a:xfrm>
        </p:spPr>
        <p:txBody>
          <a:bodyPr/>
          <a:lstStyle>
            <a:lvl1pPr marL="0" indent="0">
              <a:buNone/>
              <a:defRPr/>
            </a:lvl1pPr>
          </a:lstStyle>
          <a:p>
            <a:r>
              <a:rPr lang="en-US"/>
              <a:t>Click icon to add picture</a:t>
            </a:r>
            <a:endParaRPr lang="en-US" dirty="0"/>
          </a:p>
        </p:txBody>
      </p:sp>
      <p:cxnSp>
        <p:nvCxnSpPr>
          <p:cNvPr id="27" name="Straight Connector 26">
            <a:extLst>
              <a:ext uri="{FF2B5EF4-FFF2-40B4-BE49-F238E27FC236}">
                <a16:creationId xmlns:a16="http://schemas.microsoft.com/office/drawing/2014/main" id="{F9F7D2B0-E449-FD45-9789-FC204088E97C}"/>
              </a:ext>
            </a:extLst>
          </p:cNvPr>
          <p:cNvCxnSpPr>
            <a:cxnSpLocks/>
          </p:cNvCxnSpPr>
          <p:nvPr userDrawn="1"/>
        </p:nvCxnSpPr>
        <p:spPr>
          <a:xfrm>
            <a:off x="6137472" y="2679987"/>
            <a:ext cx="2409376" cy="0"/>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Content Placeholder 2">
            <a:extLst>
              <a:ext uri="{FF2B5EF4-FFF2-40B4-BE49-F238E27FC236}">
                <a16:creationId xmlns:a16="http://schemas.microsoft.com/office/drawing/2014/main" id="{86FE37F4-1DCF-2D40-845F-6C10AC016C29}"/>
              </a:ext>
            </a:extLst>
          </p:cNvPr>
          <p:cNvSpPr>
            <a:spLocks noGrp="1"/>
          </p:cNvSpPr>
          <p:nvPr>
            <p:ph idx="25" hasCustomPrompt="1"/>
          </p:nvPr>
        </p:nvSpPr>
        <p:spPr>
          <a:xfrm>
            <a:off x="6169397" y="2864757"/>
            <a:ext cx="2377451" cy="796351"/>
          </a:xfrm>
        </p:spPr>
        <p:txBody>
          <a:bodyPr lIns="0" tIns="0" rIns="0" bIns="0">
            <a:normAutofit/>
          </a:bodyPr>
          <a:lstStyle>
            <a:lvl1pPr marL="0" indent="0" algn="l">
              <a:buSzPct val="95000"/>
              <a:buFont typeface="Arial" panose="020B0604020202020204" pitchFamily="34" charset="0"/>
              <a:buNone/>
              <a:defRPr sz="1800" b="1">
                <a:latin typeface="Tisa Offc Serif Pro" panose="02010504030101020102"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1</a:t>
            </a:r>
          </a:p>
        </p:txBody>
      </p:sp>
      <p:sp>
        <p:nvSpPr>
          <p:cNvPr id="2" name="Rectangle 1">
            <a:extLst>
              <a:ext uri="{FF2B5EF4-FFF2-40B4-BE49-F238E27FC236}">
                <a16:creationId xmlns:a16="http://schemas.microsoft.com/office/drawing/2014/main" id="{D59B9754-B90B-7DD1-C907-B2DAC4B9DE23}"/>
              </a:ext>
            </a:extLst>
          </p:cNvPr>
          <p:cNvSpPr/>
          <p:nvPr userDrawn="1"/>
        </p:nvSpPr>
        <p:spPr>
          <a:xfrm>
            <a:off x="0" y="4684326"/>
            <a:ext cx="9144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4" name="Footer Placeholder 4">
            <a:extLst>
              <a:ext uri="{FF2B5EF4-FFF2-40B4-BE49-F238E27FC236}">
                <a16:creationId xmlns:a16="http://schemas.microsoft.com/office/drawing/2014/main" id="{D4564D79-68BF-E775-BE03-31747E15C88B}"/>
              </a:ext>
            </a:extLst>
          </p:cNvPr>
          <p:cNvSpPr>
            <a:spLocks noGrp="1"/>
          </p:cNvSpPr>
          <p:nvPr>
            <p:ph type="ftr" sz="quarter" idx="3"/>
          </p:nvPr>
        </p:nvSpPr>
        <p:spPr>
          <a:xfrm>
            <a:off x="1399032" y="4736007"/>
            <a:ext cx="5805898" cy="365125"/>
          </a:xfrm>
          <a:prstGeom prst="rect">
            <a:avLst/>
          </a:prstGeom>
        </p:spPr>
        <p:txBody>
          <a:bodyPr vert="horz" lIns="91440" tIns="45720" rIns="91440" bIns="45720" rtlCol="0" anchor="ctr"/>
          <a:lstStyle>
            <a:lvl1pPr algn="l">
              <a:defRPr sz="1400" b="0">
                <a:solidFill>
                  <a:schemeClr val="bg2"/>
                </a:solidFill>
                <a:latin typeface="Tisa Offc Serif Pro" panose="02010504030101020102" pitchFamily="2" charset="0"/>
              </a:defRPr>
            </a:lvl1pPr>
          </a:lstStyle>
          <a:p>
            <a:r>
              <a:rPr lang="en-US"/>
              <a:t>Missouri University of Science and Technology</a:t>
            </a:r>
            <a:endParaRPr lang="en-US" dirty="0"/>
          </a:p>
        </p:txBody>
      </p:sp>
      <p:sp>
        <p:nvSpPr>
          <p:cNvPr id="7" name="Title 1">
            <a:extLst>
              <a:ext uri="{FF2B5EF4-FFF2-40B4-BE49-F238E27FC236}">
                <a16:creationId xmlns:a16="http://schemas.microsoft.com/office/drawing/2014/main" id="{0EC5A5D2-7A7E-0C3C-E89D-24B4655FA540}"/>
              </a:ext>
            </a:extLst>
          </p:cNvPr>
          <p:cNvSpPr>
            <a:spLocks noGrp="1"/>
          </p:cNvSpPr>
          <p:nvPr>
            <p:ph type="title"/>
          </p:nvPr>
        </p:nvSpPr>
        <p:spPr>
          <a:xfrm>
            <a:off x="393192" y="273844"/>
            <a:ext cx="8356154" cy="399137"/>
          </a:xfrm>
          <a:prstGeom prst="rect">
            <a:avLst/>
          </a:prstGeom>
        </p:spPr>
        <p:txBody>
          <a:bodyPr lIns="0" tIns="0" rIns="0" bIns="0" anchor="t" anchorCtr="0">
            <a:noAutofit/>
          </a:bodyPr>
          <a:lstStyle>
            <a:lvl1pPr>
              <a:defRPr sz="3000" b="1" i="0">
                <a:latin typeface="Franklin Gothic Demi" panose="020B0603020102020204" pitchFamily="34" charset="0"/>
              </a:defRPr>
            </a:lvl1pPr>
          </a:lstStyle>
          <a:p>
            <a:r>
              <a:rPr lang="en-US"/>
              <a:t>Click to edit Master title style</a:t>
            </a:r>
            <a:endParaRPr lang="en-US" dirty="0"/>
          </a:p>
        </p:txBody>
      </p:sp>
      <p:sp>
        <p:nvSpPr>
          <p:cNvPr id="8" name="Subtitle 2">
            <a:extLst>
              <a:ext uri="{FF2B5EF4-FFF2-40B4-BE49-F238E27FC236}">
                <a16:creationId xmlns:a16="http://schemas.microsoft.com/office/drawing/2014/main" id="{4827C574-5D6E-CE10-BCC5-3526952812D9}"/>
              </a:ext>
            </a:extLst>
          </p:cNvPr>
          <p:cNvSpPr>
            <a:spLocks noGrp="1"/>
          </p:cNvSpPr>
          <p:nvPr>
            <p:ph type="subTitle" idx="18"/>
          </p:nvPr>
        </p:nvSpPr>
        <p:spPr>
          <a:xfrm>
            <a:off x="393192" y="736882"/>
            <a:ext cx="8356154" cy="306692"/>
          </a:xfrm>
        </p:spPr>
        <p:txBody>
          <a:bodyPr lIns="0" tIns="0" rIns="0" bIns="0">
            <a:noAutofit/>
          </a:bodyPr>
          <a:lstStyle>
            <a:lvl1pPr marL="0" indent="0" algn="l">
              <a:spcBef>
                <a:spcPts val="300"/>
              </a:spcBef>
              <a:spcAft>
                <a:spcPts val="300"/>
              </a:spcAft>
              <a:buNone/>
              <a:defRPr sz="2400" b="0" i="0">
                <a:solidFill>
                  <a:schemeClr val="tx1"/>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pic>
        <p:nvPicPr>
          <p:cNvPr id="3" name="Graphic 2">
            <a:extLst>
              <a:ext uri="{FF2B5EF4-FFF2-40B4-BE49-F238E27FC236}">
                <a16:creationId xmlns:a16="http://schemas.microsoft.com/office/drawing/2014/main" id="{8C3BE568-4A09-C8D7-37B4-92AC72DC54DB}"/>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393192" y="4415334"/>
            <a:ext cx="737481" cy="737481"/>
          </a:xfrm>
          <a:prstGeom prst="rect">
            <a:avLst/>
          </a:prstGeom>
        </p:spPr>
      </p:pic>
    </p:spTree>
    <p:extLst>
      <p:ext uri="{BB962C8B-B14F-4D97-AF65-F5344CB8AC3E}">
        <p14:creationId xmlns:p14="http://schemas.microsoft.com/office/powerpoint/2010/main" val="3058195984"/>
      </p:ext>
    </p:extLst>
  </p:cSld>
  <p:clrMapOvr>
    <a:masterClrMapping/>
  </p:clrMapOvr>
  <p:extLst>
    <p:ext uri="{DCECCB84-F9BA-43D5-87BE-67443E8EF086}">
      <p15:sldGuideLst xmlns:p15="http://schemas.microsoft.com/office/powerpoint/2012/main">
        <p15:guide id="1" orient="horz" pos="2400">
          <p15:clr>
            <a:srgbClr val="FBAE40"/>
          </p15:clr>
        </p15:guide>
        <p15:guide id="2" pos="598">
          <p15:clr>
            <a:srgbClr val="FBAE40"/>
          </p15:clr>
        </p15:guide>
        <p15:guide id="3" pos="7080">
          <p15:clr>
            <a:srgbClr val="FBAE40"/>
          </p15:clr>
        </p15:guide>
        <p15:guide id="4" pos="3840">
          <p15:clr>
            <a:srgbClr val="FBAE40"/>
          </p15:clr>
        </p15:guide>
        <p15:guide id="5" orient="horz" pos="1054">
          <p15:clr>
            <a:srgbClr val="FBAE40"/>
          </p15:clr>
        </p15:guide>
        <p15:guide id="6" orient="horz" pos="3744">
          <p15:clr>
            <a:srgbClr val="FBAE40"/>
          </p15:clr>
        </p15:guide>
        <p15:guide id="7" orient="horz" pos="697">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hree Column Icon Layout">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0E7A2738-1D29-40DE-AACF-F60CD708E892}"/>
              </a:ext>
            </a:extLst>
          </p:cNvPr>
          <p:cNvCxnSpPr/>
          <p:nvPr userDrawn="1"/>
        </p:nvCxnSpPr>
        <p:spPr>
          <a:xfrm>
            <a:off x="1901902" y="2191395"/>
            <a:ext cx="5333261"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Oval 1">
            <a:extLst>
              <a:ext uri="{FF2B5EF4-FFF2-40B4-BE49-F238E27FC236}">
                <a16:creationId xmlns:a16="http://schemas.microsoft.com/office/drawing/2014/main" id="{D1ADFA24-184F-46B9-B1D0-3FBB044F3673}"/>
              </a:ext>
            </a:extLst>
          </p:cNvPr>
          <p:cNvSpPr/>
          <p:nvPr userDrawn="1"/>
        </p:nvSpPr>
        <p:spPr>
          <a:xfrm>
            <a:off x="1248562" y="1538054"/>
            <a:ext cx="1306682" cy="1306682"/>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25" name="Picture Placeholder 3">
            <a:extLst>
              <a:ext uri="{FF2B5EF4-FFF2-40B4-BE49-F238E27FC236}">
                <a16:creationId xmlns:a16="http://schemas.microsoft.com/office/drawing/2014/main" id="{DC306F30-B3C1-E74C-B18C-7075DB0761DE}"/>
              </a:ext>
            </a:extLst>
          </p:cNvPr>
          <p:cNvSpPr>
            <a:spLocks noGrp="1"/>
          </p:cNvSpPr>
          <p:nvPr>
            <p:ph type="pic" sz="quarter" idx="21"/>
          </p:nvPr>
        </p:nvSpPr>
        <p:spPr>
          <a:xfrm>
            <a:off x="1465433" y="1753101"/>
            <a:ext cx="886809" cy="916969"/>
          </a:xfrm>
        </p:spPr>
        <p:txBody>
          <a:bodyPr/>
          <a:lstStyle>
            <a:lvl1pPr>
              <a:buNone/>
              <a:defRPr/>
            </a:lvl1pPr>
          </a:lstStyle>
          <a:p>
            <a:r>
              <a:rPr lang="en-US"/>
              <a:t>Click icon to add picture</a:t>
            </a:r>
            <a:endParaRPr lang="en-US" dirty="0"/>
          </a:p>
        </p:txBody>
      </p:sp>
      <p:sp>
        <p:nvSpPr>
          <p:cNvPr id="5" name="Content Placeholder 2">
            <a:extLst>
              <a:ext uri="{FF2B5EF4-FFF2-40B4-BE49-F238E27FC236}">
                <a16:creationId xmlns:a16="http://schemas.microsoft.com/office/drawing/2014/main" id="{94F85108-BDC9-43A2-BEF1-240E666F4E03}"/>
              </a:ext>
            </a:extLst>
          </p:cNvPr>
          <p:cNvSpPr>
            <a:spLocks noGrp="1"/>
          </p:cNvSpPr>
          <p:nvPr>
            <p:ph idx="1" hasCustomPrompt="1"/>
          </p:nvPr>
        </p:nvSpPr>
        <p:spPr>
          <a:xfrm>
            <a:off x="714375" y="3058998"/>
            <a:ext cx="2375055" cy="565952"/>
          </a:xfrm>
        </p:spPr>
        <p:txBody>
          <a:bodyPr lIns="0" tIns="0" rIns="0" bIns="0">
            <a:normAutofit/>
          </a:bodyPr>
          <a:lstStyle>
            <a:lvl1pPr marL="0" indent="0" algn="ctr">
              <a:buSzPct val="95000"/>
              <a:buFont typeface="Arial" panose="020B0604020202020204" pitchFamily="34" charset="0"/>
              <a:buNone/>
              <a:defRPr sz="1800" b="1">
                <a:latin typeface="Tisa Offc Serif Pro" panose="02010504030101020102"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1</a:t>
            </a:r>
          </a:p>
        </p:txBody>
      </p:sp>
      <p:sp>
        <p:nvSpPr>
          <p:cNvPr id="19" name="Oval 18">
            <a:extLst>
              <a:ext uri="{FF2B5EF4-FFF2-40B4-BE49-F238E27FC236}">
                <a16:creationId xmlns:a16="http://schemas.microsoft.com/office/drawing/2014/main" id="{3FF9D861-0550-4AC8-BB96-094DAF60B7F4}"/>
              </a:ext>
            </a:extLst>
          </p:cNvPr>
          <p:cNvSpPr/>
          <p:nvPr userDrawn="1"/>
        </p:nvSpPr>
        <p:spPr>
          <a:xfrm>
            <a:off x="3923962" y="1538056"/>
            <a:ext cx="1306682" cy="1306682"/>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26" name="Picture Placeholder 3">
            <a:extLst>
              <a:ext uri="{FF2B5EF4-FFF2-40B4-BE49-F238E27FC236}">
                <a16:creationId xmlns:a16="http://schemas.microsoft.com/office/drawing/2014/main" id="{4382C3D7-6E45-864C-A5B5-39762336A484}"/>
              </a:ext>
            </a:extLst>
          </p:cNvPr>
          <p:cNvSpPr>
            <a:spLocks noGrp="1"/>
          </p:cNvSpPr>
          <p:nvPr>
            <p:ph type="pic" sz="quarter" idx="22"/>
          </p:nvPr>
        </p:nvSpPr>
        <p:spPr>
          <a:xfrm>
            <a:off x="4125128" y="1732911"/>
            <a:ext cx="886809" cy="916969"/>
          </a:xfrm>
        </p:spPr>
        <p:txBody>
          <a:bodyPr/>
          <a:lstStyle>
            <a:lvl1pPr>
              <a:buNone/>
              <a:defRPr/>
            </a:lvl1pPr>
          </a:lstStyle>
          <a:p>
            <a:r>
              <a:rPr lang="en-US"/>
              <a:t>Click icon to add picture</a:t>
            </a:r>
            <a:endParaRPr lang="en-US" dirty="0"/>
          </a:p>
        </p:txBody>
      </p:sp>
      <p:sp>
        <p:nvSpPr>
          <p:cNvPr id="15" name="Content Placeholder 2">
            <a:extLst>
              <a:ext uri="{FF2B5EF4-FFF2-40B4-BE49-F238E27FC236}">
                <a16:creationId xmlns:a16="http://schemas.microsoft.com/office/drawing/2014/main" id="{700A296A-0A06-4FFB-B935-517187294F6B}"/>
              </a:ext>
            </a:extLst>
          </p:cNvPr>
          <p:cNvSpPr>
            <a:spLocks noGrp="1"/>
          </p:cNvSpPr>
          <p:nvPr>
            <p:ph idx="11" hasCustomPrompt="1"/>
          </p:nvPr>
        </p:nvSpPr>
        <p:spPr>
          <a:xfrm>
            <a:off x="3462289" y="3058998"/>
            <a:ext cx="2230029" cy="565952"/>
          </a:xfrm>
        </p:spPr>
        <p:txBody>
          <a:bodyPr lIns="0" tIns="0" rIns="0" bIns="0">
            <a:normAutofit/>
          </a:bodyPr>
          <a:lstStyle>
            <a:lvl1pPr marL="0" indent="0" algn="ctr">
              <a:buSzPct val="95000"/>
              <a:buFont typeface="Arial" panose="020B0604020202020204" pitchFamily="34" charset="0"/>
              <a:buNone/>
              <a:defRPr sz="1800" b="1">
                <a:latin typeface="Tisa Offc Serif Pro" panose="02010504030101020102"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2</a:t>
            </a:r>
          </a:p>
        </p:txBody>
      </p:sp>
      <p:sp>
        <p:nvSpPr>
          <p:cNvPr id="20" name="Oval 19">
            <a:extLst>
              <a:ext uri="{FF2B5EF4-FFF2-40B4-BE49-F238E27FC236}">
                <a16:creationId xmlns:a16="http://schemas.microsoft.com/office/drawing/2014/main" id="{D101DA23-83F7-4662-BC02-2666717C53B4}"/>
              </a:ext>
            </a:extLst>
          </p:cNvPr>
          <p:cNvSpPr/>
          <p:nvPr userDrawn="1"/>
        </p:nvSpPr>
        <p:spPr>
          <a:xfrm>
            <a:off x="6581822" y="1538056"/>
            <a:ext cx="1306682" cy="1306682"/>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27" name="Picture Placeholder 3">
            <a:extLst>
              <a:ext uri="{FF2B5EF4-FFF2-40B4-BE49-F238E27FC236}">
                <a16:creationId xmlns:a16="http://schemas.microsoft.com/office/drawing/2014/main" id="{6E1CEA20-24A4-8C45-B5A6-CE111F714FEF}"/>
              </a:ext>
            </a:extLst>
          </p:cNvPr>
          <p:cNvSpPr>
            <a:spLocks noGrp="1"/>
          </p:cNvSpPr>
          <p:nvPr>
            <p:ph type="pic" sz="quarter" idx="23"/>
          </p:nvPr>
        </p:nvSpPr>
        <p:spPr>
          <a:xfrm>
            <a:off x="6784824" y="1724352"/>
            <a:ext cx="886809" cy="916969"/>
          </a:xfrm>
        </p:spPr>
        <p:txBody>
          <a:bodyPr/>
          <a:lstStyle>
            <a:lvl1pPr>
              <a:buNone/>
              <a:defRPr/>
            </a:lvl1pPr>
          </a:lstStyle>
          <a:p>
            <a:r>
              <a:rPr lang="en-US"/>
              <a:t>Click icon to add picture</a:t>
            </a:r>
            <a:endParaRPr lang="en-US" dirty="0"/>
          </a:p>
        </p:txBody>
      </p:sp>
      <p:sp>
        <p:nvSpPr>
          <p:cNvPr id="17" name="Content Placeholder 2">
            <a:extLst>
              <a:ext uri="{FF2B5EF4-FFF2-40B4-BE49-F238E27FC236}">
                <a16:creationId xmlns:a16="http://schemas.microsoft.com/office/drawing/2014/main" id="{D4DB30FF-E82C-424F-A06C-EFC3CFC45E36}"/>
              </a:ext>
            </a:extLst>
          </p:cNvPr>
          <p:cNvSpPr>
            <a:spLocks noGrp="1"/>
          </p:cNvSpPr>
          <p:nvPr>
            <p:ph idx="13" hasCustomPrompt="1"/>
          </p:nvPr>
        </p:nvSpPr>
        <p:spPr>
          <a:xfrm>
            <a:off x="6047636" y="3058997"/>
            <a:ext cx="2375055" cy="565952"/>
          </a:xfrm>
        </p:spPr>
        <p:txBody>
          <a:bodyPr lIns="0" tIns="0" rIns="0" bIns="0">
            <a:normAutofit/>
          </a:bodyPr>
          <a:lstStyle>
            <a:lvl1pPr marL="0" indent="0" algn="ctr">
              <a:buSzPct val="95000"/>
              <a:buFont typeface="Arial" panose="020B0604020202020204" pitchFamily="34" charset="0"/>
              <a:buNone/>
              <a:defRPr sz="1800" b="1">
                <a:latin typeface="Tisa Offc Serif Pro" panose="02010504030101020102"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1</a:t>
            </a:r>
          </a:p>
        </p:txBody>
      </p:sp>
      <p:sp>
        <p:nvSpPr>
          <p:cNvPr id="3" name="Rectangle 2">
            <a:extLst>
              <a:ext uri="{FF2B5EF4-FFF2-40B4-BE49-F238E27FC236}">
                <a16:creationId xmlns:a16="http://schemas.microsoft.com/office/drawing/2014/main" id="{953C9055-948F-21AE-4DDE-D13489FC6673}"/>
              </a:ext>
            </a:extLst>
          </p:cNvPr>
          <p:cNvSpPr/>
          <p:nvPr userDrawn="1"/>
        </p:nvSpPr>
        <p:spPr>
          <a:xfrm>
            <a:off x="0" y="4684326"/>
            <a:ext cx="914513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6" name="Footer Placeholder 4">
            <a:extLst>
              <a:ext uri="{FF2B5EF4-FFF2-40B4-BE49-F238E27FC236}">
                <a16:creationId xmlns:a16="http://schemas.microsoft.com/office/drawing/2014/main" id="{167D2FD8-D843-239F-4604-CE353A6B84A0}"/>
              </a:ext>
            </a:extLst>
          </p:cNvPr>
          <p:cNvSpPr>
            <a:spLocks noGrp="1"/>
          </p:cNvSpPr>
          <p:nvPr>
            <p:ph type="ftr" sz="quarter" idx="3"/>
          </p:nvPr>
        </p:nvSpPr>
        <p:spPr>
          <a:xfrm>
            <a:off x="1399032" y="4736007"/>
            <a:ext cx="5805898" cy="365125"/>
          </a:xfrm>
          <a:prstGeom prst="rect">
            <a:avLst/>
          </a:prstGeom>
        </p:spPr>
        <p:txBody>
          <a:bodyPr vert="horz" lIns="91440" tIns="45720" rIns="91440" bIns="45720" rtlCol="0" anchor="ctr"/>
          <a:lstStyle>
            <a:lvl1pPr algn="l">
              <a:defRPr sz="1400" b="0">
                <a:solidFill>
                  <a:schemeClr val="bg2"/>
                </a:solidFill>
                <a:latin typeface="Tisa Offc Serif Pro" panose="02010504030101020102" pitchFamily="2" charset="0"/>
              </a:defRPr>
            </a:lvl1pPr>
          </a:lstStyle>
          <a:p>
            <a:r>
              <a:rPr lang="en-US"/>
              <a:t>Missouri University of Science and Technology</a:t>
            </a:r>
            <a:endParaRPr lang="en-US" dirty="0"/>
          </a:p>
        </p:txBody>
      </p:sp>
      <p:sp>
        <p:nvSpPr>
          <p:cNvPr id="7" name="Title 1">
            <a:extLst>
              <a:ext uri="{FF2B5EF4-FFF2-40B4-BE49-F238E27FC236}">
                <a16:creationId xmlns:a16="http://schemas.microsoft.com/office/drawing/2014/main" id="{7DE2DE75-BA64-053D-0E0F-64446631ACCF}"/>
              </a:ext>
            </a:extLst>
          </p:cNvPr>
          <p:cNvSpPr>
            <a:spLocks noGrp="1"/>
          </p:cNvSpPr>
          <p:nvPr>
            <p:ph type="title"/>
          </p:nvPr>
        </p:nvSpPr>
        <p:spPr>
          <a:xfrm>
            <a:off x="393192" y="273844"/>
            <a:ext cx="8356154" cy="399137"/>
          </a:xfrm>
          <a:prstGeom prst="rect">
            <a:avLst/>
          </a:prstGeom>
        </p:spPr>
        <p:txBody>
          <a:bodyPr lIns="0" tIns="0" rIns="0" bIns="0" anchor="t" anchorCtr="0">
            <a:noAutofit/>
          </a:bodyPr>
          <a:lstStyle>
            <a:lvl1pPr>
              <a:defRPr sz="3000" b="1" i="0">
                <a:latin typeface="Franklin Gothic Demi" panose="020B0603020102020204" pitchFamily="34" charset="0"/>
              </a:defRPr>
            </a:lvl1pPr>
          </a:lstStyle>
          <a:p>
            <a:r>
              <a:rPr lang="en-US"/>
              <a:t>Click to edit Master title style</a:t>
            </a:r>
            <a:endParaRPr lang="en-US" dirty="0"/>
          </a:p>
        </p:txBody>
      </p:sp>
      <p:sp>
        <p:nvSpPr>
          <p:cNvPr id="11" name="Subtitle 2">
            <a:extLst>
              <a:ext uri="{FF2B5EF4-FFF2-40B4-BE49-F238E27FC236}">
                <a16:creationId xmlns:a16="http://schemas.microsoft.com/office/drawing/2014/main" id="{925BBA39-DE09-397A-E7ED-7248F3C45425}"/>
              </a:ext>
            </a:extLst>
          </p:cNvPr>
          <p:cNvSpPr>
            <a:spLocks noGrp="1"/>
          </p:cNvSpPr>
          <p:nvPr>
            <p:ph type="subTitle" idx="18"/>
          </p:nvPr>
        </p:nvSpPr>
        <p:spPr>
          <a:xfrm>
            <a:off x="393192" y="736882"/>
            <a:ext cx="8356154" cy="306692"/>
          </a:xfrm>
        </p:spPr>
        <p:txBody>
          <a:bodyPr lIns="0" tIns="0" rIns="0" bIns="0">
            <a:noAutofit/>
          </a:bodyPr>
          <a:lstStyle>
            <a:lvl1pPr marL="0" indent="0" algn="l">
              <a:spcBef>
                <a:spcPts val="300"/>
              </a:spcBef>
              <a:spcAft>
                <a:spcPts val="300"/>
              </a:spcAft>
              <a:buNone/>
              <a:defRPr sz="2400" b="0" i="0">
                <a:solidFill>
                  <a:schemeClr val="tx1"/>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pic>
        <p:nvPicPr>
          <p:cNvPr id="4" name="Graphic 3">
            <a:extLst>
              <a:ext uri="{FF2B5EF4-FFF2-40B4-BE49-F238E27FC236}">
                <a16:creationId xmlns:a16="http://schemas.microsoft.com/office/drawing/2014/main" id="{FDB9FD76-79AE-D638-5FF8-FAAA2843C2E4}"/>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393192" y="4415334"/>
            <a:ext cx="737481" cy="737481"/>
          </a:xfrm>
          <a:prstGeom prst="rect">
            <a:avLst/>
          </a:prstGeom>
        </p:spPr>
      </p:pic>
    </p:spTree>
    <p:extLst>
      <p:ext uri="{BB962C8B-B14F-4D97-AF65-F5344CB8AC3E}">
        <p14:creationId xmlns:p14="http://schemas.microsoft.com/office/powerpoint/2010/main" val="118879282"/>
      </p:ext>
    </p:extLst>
  </p:cSld>
  <p:clrMapOvr>
    <a:masterClrMapping/>
  </p:clrMapOvr>
  <p:extLst>
    <p:ext uri="{DCECCB84-F9BA-43D5-87BE-67443E8EF086}">
      <p15:sldGuideLst xmlns:p15="http://schemas.microsoft.com/office/powerpoint/2012/main">
        <p15:guide id="1" orient="horz" pos="2400">
          <p15:clr>
            <a:srgbClr val="FBAE40"/>
          </p15:clr>
        </p15:guide>
        <p15:guide id="2" pos="598">
          <p15:clr>
            <a:srgbClr val="FBAE40"/>
          </p15:clr>
        </p15:guide>
        <p15:guide id="3" pos="7080">
          <p15:clr>
            <a:srgbClr val="FBAE40"/>
          </p15:clr>
        </p15:guide>
        <p15:guide id="4" pos="3840">
          <p15:clr>
            <a:srgbClr val="FBAE40"/>
          </p15:clr>
        </p15:guide>
        <p15:guide id="5" orient="horz" pos="1054">
          <p15:clr>
            <a:srgbClr val="FBAE40"/>
          </p15:clr>
        </p15:guide>
        <p15:guide id="6" orient="horz" pos="3744">
          <p15:clr>
            <a:srgbClr val="FBAE40"/>
          </p15:clr>
        </p15:guide>
        <p15:guide id="7" orient="horz" pos="697">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Four Column Icon Layout">
    <p:spTree>
      <p:nvGrpSpPr>
        <p:cNvPr id="1" name=""/>
        <p:cNvGrpSpPr/>
        <p:nvPr/>
      </p:nvGrpSpPr>
      <p:grpSpPr>
        <a:xfrm>
          <a:off x="0" y="0"/>
          <a:ext cx="0" cy="0"/>
          <a:chOff x="0" y="0"/>
          <a:chExt cx="0" cy="0"/>
        </a:xfrm>
      </p:grpSpPr>
      <p:cxnSp>
        <p:nvCxnSpPr>
          <p:cNvPr id="32" name="Straight Connector 31">
            <a:extLst>
              <a:ext uri="{FF2B5EF4-FFF2-40B4-BE49-F238E27FC236}">
                <a16:creationId xmlns:a16="http://schemas.microsoft.com/office/drawing/2014/main" id="{2D6361F7-376B-4B6B-90CB-982F8C88D3AB}"/>
              </a:ext>
            </a:extLst>
          </p:cNvPr>
          <p:cNvCxnSpPr/>
          <p:nvPr userDrawn="1"/>
        </p:nvCxnSpPr>
        <p:spPr>
          <a:xfrm>
            <a:off x="1901902" y="2191395"/>
            <a:ext cx="5333261"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A7215D4C-D1BA-4B83-8034-F6173B4B3FE7}"/>
              </a:ext>
            </a:extLst>
          </p:cNvPr>
          <p:cNvSpPr/>
          <p:nvPr userDrawn="1"/>
        </p:nvSpPr>
        <p:spPr>
          <a:xfrm>
            <a:off x="945609" y="1538054"/>
            <a:ext cx="1306682" cy="1306682"/>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33" name="Picture Placeholder 3">
            <a:extLst>
              <a:ext uri="{FF2B5EF4-FFF2-40B4-BE49-F238E27FC236}">
                <a16:creationId xmlns:a16="http://schemas.microsoft.com/office/drawing/2014/main" id="{0A1A4191-73C5-A24C-B85A-D6F8FC572523}"/>
              </a:ext>
            </a:extLst>
          </p:cNvPr>
          <p:cNvSpPr>
            <a:spLocks noGrp="1"/>
          </p:cNvSpPr>
          <p:nvPr>
            <p:ph type="pic" sz="quarter" idx="24"/>
          </p:nvPr>
        </p:nvSpPr>
        <p:spPr>
          <a:xfrm>
            <a:off x="1155545" y="1733763"/>
            <a:ext cx="886809" cy="916969"/>
          </a:xfrm>
        </p:spPr>
        <p:txBody>
          <a:bodyPr/>
          <a:lstStyle>
            <a:lvl1pPr>
              <a:buNone/>
              <a:defRPr/>
            </a:lvl1pPr>
          </a:lstStyle>
          <a:p>
            <a:r>
              <a:rPr lang="en-US"/>
              <a:t>Click icon to add picture</a:t>
            </a:r>
            <a:endParaRPr lang="en-US" dirty="0"/>
          </a:p>
        </p:txBody>
      </p:sp>
      <p:sp>
        <p:nvSpPr>
          <p:cNvPr id="24" name="Content Placeholder 2">
            <a:extLst>
              <a:ext uri="{FF2B5EF4-FFF2-40B4-BE49-F238E27FC236}">
                <a16:creationId xmlns:a16="http://schemas.microsoft.com/office/drawing/2014/main" id="{5C06C296-F787-402D-AC65-1E55B4D25C69}"/>
              </a:ext>
            </a:extLst>
          </p:cNvPr>
          <p:cNvSpPr>
            <a:spLocks noGrp="1"/>
          </p:cNvSpPr>
          <p:nvPr>
            <p:ph idx="17" hasCustomPrompt="1"/>
          </p:nvPr>
        </p:nvSpPr>
        <p:spPr>
          <a:xfrm>
            <a:off x="714375" y="3058998"/>
            <a:ext cx="1769150" cy="565952"/>
          </a:xfrm>
        </p:spPr>
        <p:txBody>
          <a:bodyPr lIns="0" tIns="0" rIns="0" bIns="0">
            <a:normAutofit/>
          </a:bodyPr>
          <a:lstStyle>
            <a:lvl1pPr marL="0" indent="0" algn="ctr">
              <a:buSzPct val="95000"/>
              <a:buFont typeface="Arial" panose="020B0604020202020204" pitchFamily="34" charset="0"/>
              <a:buNone/>
              <a:defRPr sz="1800" b="1">
                <a:latin typeface="Tisa Offc Serif Pro" panose="02010504030101020102"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1</a:t>
            </a:r>
          </a:p>
        </p:txBody>
      </p:sp>
      <p:sp>
        <p:nvSpPr>
          <p:cNvPr id="27" name="Oval 26">
            <a:extLst>
              <a:ext uri="{FF2B5EF4-FFF2-40B4-BE49-F238E27FC236}">
                <a16:creationId xmlns:a16="http://schemas.microsoft.com/office/drawing/2014/main" id="{AE1934B1-C1CC-42D5-A8D8-639ED39E9A45}"/>
              </a:ext>
            </a:extLst>
          </p:cNvPr>
          <p:cNvSpPr/>
          <p:nvPr userDrawn="1"/>
        </p:nvSpPr>
        <p:spPr>
          <a:xfrm>
            <a:off x="2951872" y="1538054"/>
            <a:ext cx="1306682" cy="1306682"/>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8" name="Picture Placeholder 3">
            <a:extLst>
              <a:ext uri="{FF2B5EF4-FFF2-40B4-BE49-F238E27FC236}">
                <a16:creationId xmlns:a16="http://schemas.microsoft.com/office/drawing/2014/main" id="{D7A0C8CB-AE00-AE4E-8B06-C3CDA2E8A6B0}"/>
              </a:ext>
            </a:extLst>
          </p:cNvPr>
          <p:cNvSpPr>
            <a:spLocks noGrp="1"/>
          </p:cNvSpPr>
          <p:nvPr>
            <p:ph type="pic" sz="quarter" idx="21"/>
          </p:nvPr>
        </p:nvSpPr>
        <p:spPr>
          <a:xfrm>
            <a:off x="3166347" y="1710648"/>
            <a:ext cx="886809" cy="916969"/>
          </a:xfrm>
        </p:spPr>
        <p:txBody>
          <a:bodyPr/>
          <a:lstStyle>
            <a:lvl1pPr>
              <a:buNone/>
              <a:defRPr/>
            </a:lvl1pPr>
          </a:lstStyle>
          <a:p>
            <a:r>
              <a:rPr lang="en-US"/>
              <a:t>Click icon to add picture</a:t>
            </a:r>
            <a:endParaRPr lang="en-US" dirty="0"/>
          </a:p>
        </p:txBody>
      </p:sp>
      <p:sp>
        <p:nvSpPr>
          <p:cNvPr id="26" name="Content Placeholder 2">
            <a:extLst>
              <a:ext uri="{FF2B5EF4-FFF2-40B4-BE49-F238E27FC236}">
                <a16:creationId xmlns:a16="http://schemas.microsoft.com/office/drawing/2014/main" id="{8C7F2CE8-9E91-4C86-99AB-686A9C810419}"/>
              </a:ext>
            </a:extLst>
          </p:cNvPr>
          <p:cNvSpPr>
            <a:spLocks noGrp="1"/>
          </p:cNvSpPr>
          <p:nvPr>
            <p:ph idx="18" hasCustomPrompt="1"/>
          </p:nvPr>
        </p:nvSpPr>
        <p:spPr>
          <a:xfrm>
            <a:off x="2720638" y="3058998"/>
            <a:ext cx="1769150" cy="565952"/>
          </a:xfrm>
        </p:spPr>
        <p:txBody>
          <a:bodyPr lIns="0" tIns="0" rIns="0" bIns="0">
            <a:normAutofit/>
          </a:bodyPr>
          <a:lstStyle>
            <a:lvl1pPr marL="0" indent="0" algn="ctr">
              <a:buSzPct val="95000"/>
              <a:buFont typeface="Arial" panose="020B0604020202020204" pitchFamily="34" charset="0"/>
              <a:buNone/>
              <a:defRPr sz="1800" b="1">
                <a:latin typeface="Tisa Offc Serif Pro" panose="02010504030101020102"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1</a:t>
            </a:r>
          </a:p>
        </p:txBody>
      </p:sp>
      <p:sp>
        <p:nvSpPr>
          <p:cNvPr id="29" name="Oval 28">
            <a:extLst>
              <a:ext uri="{FF2B5EF4-FFF2-40B4-BE49-F238E27FC236}">
                <a16:creationId xmlns:a16="http://schemas.microsoft.com/office/drawing/2014/main" id="{07542B3E-45A5-4E88-A2C5-758AC86BE4D0}"/>
              </a:ext>
            </a:extLst>
          </p:cNvPr>
          <p:cNvSpPr/>
          <p:nvPr userDrawn="1"/>
        </p:nvSpPr>
        <p:spPr>
          <a:xfrm>
            <a:off x="4885447" y="1538054"/>
            <a:ext cx="1306682" cy="1306682"/>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21" name="Picture Placeholder 3">
            <a:extLst>
              <a:ext uri="{FF2B5EF4-FFF2-40B4-BE49-F238E27FC236}">
                <a16:creationId xmlns:a16="http://schemas.microsoft.com/office/drawing/2014/main" id="{EED777B6-C788-B840-ACC3-FD8949E42ACB}"/>
              </a:ext>
            </a:extLst>
          </p:cNvPr>
          <p:cNvSpPr>
            <a:spLocks noGrp="1"/>
          </p:cNvSpPr>
          <p:nvPr>
            <p:ph type="pic" sz="quarter" idx="22"/>
          </p:nvPr>
        </p:nvSpPr>
        <p:spPr>
          <a:xfrm>
            <a:off x="5095383" y="1732479"/>
            <a:ext cx="886809" cy="916969"/>
          </a:xfrm>
        </p:spPr>
        <p:txBody>
          <a:bodyPr/>
          <a:lstStyle>
            <a:lvl1pPr>
              <a:buNone/>
              <a:defRPr/>
            </a:lvl1pPr>
          </a:lstStyle>
          <a:p>
            <a:r>
              <a:rPr lang="en-US"/>
              <a:t>Click icon to add picture</a:t>
            </a:r>
            <a:endParaRPr lang="en-US" dirty="0"/>
          </a:p>
        </p:txBody>
      </p:sp>
      <p:sp>
        <p:nvSpPr>
          <p:cNvPr id="28" name="Content Placeholder 2">
            <a:extLst>
              <a:ext uri="{FF2B5EF4-FFF2-40B4-BE49-F238E27FC236}">
                <a16:creationId xmlns:a16="http://schemas.microsoft.com/office/drawing/2014/main" id="{BC06D7C8-7D2D-4A80-B5B8-174F5056AA0B}"/>
              </a:ext>
            </a:extLst>
          </p:cNvPr>
          <p:cNvSpPr>
            <a:spLocks noGrp="1"/>
          </p:cNvSpPr>
          <p:nvPr>
            <p:ph idx="19" hasCustomPrompt="1"/>
          </p:nvPr>
        </p:nvSpPr>
        <p:spPr>
          <a:xfrm>
            <a:off x="4654213" y="3058998"/>
            <a:ext cx="1769150" cy="565952"/>
          </a:xfrm>
        </p:spPr>
        <p:txBody>
          <a:bodyPr lIns="0" tIns="0" rIns="0" bIns="0">
            <a:normAutofit/>
          </a:bodyPr>
          <a:lstStyle>
            <a:lvl1pPr marL="0" indent="0" algn="ctr">
              <a:buSzPct val="95000"/>
              <a:buFont typeface="Arial" panose="020B0604020202020204" pitchFamily="34" charset="0"/>
              <a:buNone/>
              <a:defRPr sz="1800" b="1">
                <a:latin typeface="Tisa Offc Serif Pro" panose="02010504030101020102"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1</a:t>
            </a:r>
          </a:p>
        </p:txBody>
      </p:sp>
      <p:sp>
        <p:nvSpPr>
          <p:cNvPr id="31" name="Oval 30">
            <a:extLst>
              <a:ext uri="{FF2B5EF4-FFF2-40B4-BE49-F238E27FC236}">
                <a16:creationId xmlns:a16="http://schemas.microsoft.com/office/drawing/2014/main" id="{924B0597-6276-471F-96FD-FDE08D64C524}"/>
              </a:ext>
            </a:extLst>
          </p:cNvPr>
          <p:cNvSpPr/>
          <p:nvPr userDrawn="1"/>
        </p:nvSpPr>
        <p:spPr>
          <a:xfrm>
            <a:off x="6891709" y="1533849"/>
            <a:ext cx="1306682" cy="1306682"/>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22" name="Picture Placeholder 3">
            <a:extLst>
              <a:ext uri="{FF2B5EF4-FFF2-40B4-BE49-F238E27FC236}">
                <a16:creationId xmlns:a16="http://schemas.microsoft.com/office/drawing/2014/main" id="{04C4E3A7-AB8A-6243-BBFD-8A433C78470B}"/>
              </a:ext>
            </a:extLst>
          </p:cNvPr>
          <p:cNvSpPr>
            <a:spLocks noGrp="1"/>
          </p:cNvSpPr>
          <p:nvPr>
            <p:ph type="pic" sz="quarter" idx="23"/>
          </p:nvPr>
        </p:nvSpPr>
        <p:spPr>
          <a:xfrm>
            <a:off x="7105205" y="1733763"/>
            <a:ext cx="886809" cy="916969"/>
          </a:xfrm>
        </p:spPr>
        <p:txBody>
          <a:bodyPr/>
          <a:lstStyle>
            <a:lvl1pPr>
              <a:buNone/>
              <a:defRPr/>
            </a:lvl1pPr>
          </a:lstStyle>
          <a:p>
            <a:r>
              <a:rPr lang="en-US"/>
              <a:t>Click icon to add picture</a:t>
            </a:r>
            <a:endParaRPr lang="en-US" dirty="0"/>
          </a:p>
        </p:txBody>
      </p:sp>
      <p:sp>
        <p:nvSpPr>
          <p:cNvPr id="30" name="Content Placeholder 2">
            <a:extLst>
              <a:ext uri="{FF2B5EF4-FFF2-40B4-BE49-F238E27FC236}">
                <a16:creationId xmlns:a16="http://schemas.microsoft.com/office/drawing/2014/main" id="{8FC2F9F8-450A-4433-BAFC-DCD0001FAF1D}"/>
              </a:ext>
            </a:extLst>
          </p:cNvPr>
          <p:cNvSpPr>
            <a:spLocks noGrp="1"/>
          </p:cNvSpPr>
          <p:nvPr>
            <p:ph idx="20" hasCustomPrompt="1"/>
          </p:nvPr>
        </p:nvSpPr>
        <p:spPr>
          <a:xfrm>
            <a:off x="6660475" y="3054793"/>
            <a:ext cx="1769150" cy="565952"/>
          </a:xfrm>
        </p:spPr>
        <p:txBody>
          <a:bodyPr lIns="0" tIns="0" rIns="0" bIns="0">
            <a:normAutofit/>
          </a:bodyPr>
          <a:lstStyle>
            <a:lvl1pPr marL="0" indent="0" algn="ctr">
              <a:buSzPct val="95000"/>
              <a:buFont typeface="Arial" panose="020B0604020202020204" pitchFamily="34" charset="0"/>
              <a:buNone/>
              <a:defRPr sz="1800" b="1">
                <a:latin typeface="Tisa Offc Serif Pro" panose="02010504030101020102"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1</a:t>
            </a:r>
          </a:p>
        </p:txBody>
      </p:sp>
      <p:sp>
        <p:nvSpPr>
          <p:cNvPr id="2" name="Rectangle 1">
            <a:extLst>
              <a:ext uri="{FF2B5EF4-FFF2-40B4-BE49-F238E27FC236}">
                <a16:creationId xmlns:a16="http://schemas.microsoft.com/office/drawing/2014/main" id="{7EFAC052-E277-F75B-0105-D87A44F7376E}"/>
              </a:ext>
            </a:extLst>
          </p:cNvPr>
          <p:cNvSpPr/>
          <p:nvPr userDrawn="1"/>
        </p:nvSpPr>
        <p:spPr>
          <a:xfrm>
            <a:off x="0" y="4690036"/>
            <a:ext cx="9144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4" name="Footer Placeholder 4">
            <a:extLst>
              <a:ext uri="{FF2B5EF4-FFF2-40B4-BE49-F238E27FC236}">
                <a16:creationId xmlns:a16="http://schemas.microsoft.com/office/drawing/2014/main" id="{F8ACD510-8B58-9B31-9F97-5E6D71C39C7A}"/>
              </a:ext>
            </a:extLst>
          </p:cNvPr>
          <p:cNvSpPr>
            <a:spLocks noGrp="1"/>
          </p:cNvSpPr>
          <p:nvPr>
            <p:ph type="ftr" sz="quarter" idx="3"/>
          </p:nvPr>
        </p:nvSpPr>
        <p:spPr>
          <a:xfrm>
            <a:off x="1399032" y="4736007"/>
            <a:ext cx="5805898" cy="365125"/>
          </a:xfrm>
          <a:prstGeom prst="rect">
            <a:avLst/>
          </a:prstGeom>
        </p:spPr>
        <p:txBody>
          <a:bodyPr vert="horz" lIns="91440" tIns="45720" rIns="91440" bIns="45720" rtlCol="0" anchor="ctr"/>
          <a:lstStyle>
            <a:lvl1pPr algn="l">
              <a:defRPr sz="1400" b="0">
                <a:solidFill>
                  <a:schemeClr val="bg2"/>
                </a:solidFill>
                <a:latin typeface="Tisa Offc Serif Pro" panose="02010504030101020102" pitchFamily="2" charset="0"/>
              </a:defRPr>
            </a:lvl1pPr>
          </a:lstStyle>
          <a:p>
            <a:r>
              <a:rPr lang="en-US"/>
              <a:t>Missouri University of Science and Technology</a:t>
            </a:r>
            <a:endParaRPr lang="en-US" dirty="0"/>
          </a:p>
        </p:txBody>
      </p:sp>
      <p:sp>
        <p:nvSpPr>
          <p:cNvPr id="7" name="Title 1">
            <a:extLst>
              <a:ext uri="{FF2B5EF4-FFF2-40B4-BE49-F238E27FC236}">
                <a16:creationId xmlns:a16="http://schemas.microsoft.com/office/drawing/2014/main" id="{8B7FA97F-8DA1-04F6-0760-857134C290E4}"/>
              </a:ext>
            </a:extLst>
          </p:cNvPr>
          <p:cNvSpPr>
            <a:spLocks noGrp="1"/>
          </p:cNvSpPr>
          <p:nvPr>
            <p:ph type="title"/>
          </p:nvPr>
        </p:nvSpPr>
        <p:spPr>
          <a:xfrm>
            <a:off x="393192" y="273844"/>
            <a:ext cx="8356154" cy="399137"/>
          </a:xfrm>
          <a:prstGeom prst="rect">
            <a:avLst/>
          </a:prstGeom>
        </p:spPr>
        <p:txBody>
          <a:bodyPr lIns="0" tIns="0" rIns="0" bIns="0" anchor="t" anchorCtr="0">
            <a:noAutofit/>
          </a:bodyPr>
          <a:lstStyle>
            <a:lvl1pPr>
              <a:defRPr sz="3000" b="1" i="0">
                <a:latin typeface="Franklin Gothic Demi" panose="020B0603020102020204" pitchFamily="34" charset="0"/>
              </a:defRPr>
            </a:lvl1pPr>
          </a:lstStyle>
          <a:p>
            <a:r>
              <a:rPr lang="en-US"/>
              <a:t>Click to edit Master title style</a:t>
            </a:r>
            <a:endParaRPr lang="en-US" dirty="0"/>
          </a:p>
        </p:txBody>
      </p:sp>
      <p:sp>
        <p:nvSpPr>
          <p:cNvPr id="8" name="Subtitle 2">
            <a:extLst>
              <a:ext uri="{FF2B5EF4-FFF2-40B4-BE49-F238E27FC236}">
                <a16:creationId xmlns:a16="http://schemas.microsoft.com/office/drawing/2014/main" id="{87E59373-861A-EB49-562E-DE07AA3AB76F}"/>
              </a:ext>
            </a:extLst>
          </p:cNvPr>
          <p:cNvSpPr>
            <a:spLocks noGrp="1"/>
          </p:cNvSpPr>
          <p:nvPr>
            <p:ph type="subTitle" idx="25"/>
          </p:nvPr>
        </p:nvSpPr>
        <p:spPr>
          <a:xfrm>
            <a:off x="393192" y="736882"/>
            <a:ext cx="8356154" cy="306692"/>
          </a:xfrm>
        </p:spPr>
        <p:txBody>
          <a:bodyPr lIns="0" tIns="0" rIns="0" bIns="0">
            <a:noAutofit/>
          </a:bodyPr>
          <a:lstStyle>
            <a:lvl1pPr marL="0" indent="0" algn="l">
              <a:spcBef>
                <a:spcPts val="300"/>
              </a:spcBef>
              <a:spcAft>
                <a:spcPts val="300"/>
              </a:spcAft>
              <a:buNone/>
              <a:defRPr sz="2400" b="0" i="0">
                <a:solidFill>
                  <a:schemeClr val="tx1"/>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pic>
        <p:nvPicPr>
          <p:cNvPr id="3" name="Graphic 2">
            <a:extLst>
              <a:ext uri="{FF2B5EF4-FFF2-40B4-BE49-F238E27FC236}">
                <a16:creationId xmlns:a16="http://schemas.microsoft.com/office/drawing/2014/main" id="{F802B2A8-0B9E-8272-FD99-9F7782896C4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393192" y="4415334"/>
            <a:ext cx="737481" cy="737481"/>
          </a:xfrm>
          <a:prstGeom prst="rect">
            <a:avLst/>
          </a:prstGeom>
        </p:spPr>
      </p:pic>
    </p:spTree>
    <p:extLst>
      <p:ext uri="{BB962C8B-B14F-4D97-AF65-F5344CB8AC3E}">
        <p14:creationId xmlns:p14="http://schemas.microsoft.com/office/powerpoint/2010/main" val="714540558"/>
      </p:ext>
    </p:extLst>
  </p:cSld>
  <p:clrMapOvr>
    <a:masterClrMapping/>
  </p:clrMapOvr>
  <p:extLst>
    <p:ext uri="{DCECCB84-F9BA-43D5-87BE-67443E8EF086}">
      <p15:sldGuideLst xmlns:p15="http://schemas.microsoft.com/office/powerpoint/2012/main">
        <p15:guide id="1" orient="horz" pos="2400">
          <p15:clr>
            <a:srgbClr val="FBAE40"/>
          </p15:clr>
        </p15:guide>
        <p15:guide id="2" pos="598">
          <p15:clr>
            <a:srgbClr val="FBAE40"/>
          </p15:clr>
        </p15:guide>
        <p15:guide id="3" pos="7080">
          <p15:clr>
            <a:srgbClr val="FBAE40"/>
          </p15:clr>
        </p15:guide>
        <p15:guide id="4" pos="3840">
          <p15:clr>
            <a:srgbClr val="FBAE40"/>
          </p15:clr>
        </p15:guide>
        <p15:guide id="5" orient="horz" pos="1054">
          <p15:clr>
            <a:srgbClr val="FBAE40"/>
          </p15:clr>
        </p15:guide>
        <p15:guide id="6" orient="horz" pos="3744">
          <p15:clr>
            <a:srgbClr val="FBAE40"/>
          </p15:clr>
        </p15:guide>
        <p15:guide id="7" orient="horz" pos="697">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Five Column Icon Layout">
    <p:spTree>
      <p:nvGrpSpPr>
        <p:cNvPr id="1" name=""/>
        <p:cNvGrpSpPr/>
        <p:nvPr/>
      </p:nvGrpSpPr>
      <p:grpSpPr>
        <a:xfrm>
          <a:off x="0" y="0"/>
          <a:ext cx="0" cy="0"/>
          <a:chOff x="0" y="0"/>
          <a:chExt cx="0" cy="0"/>
        </a:xfrm>
      </p:grpSpPr>
      <p:cxnSp>
        <p:nvCxnSpPr>
          <p:cNvPr id="32" name="Straight Connector 31">
            <a:extLst>
              <a:ext uri="{FF2B5EF4-FFF2-40B4-BE49-F238E27FC236}">
                <a16:creationId xmlns:a16="http://schemas.microsoft.com/office/drawing/2014/main" id="{2D6361F7-376B-4B6B-90CB-982F8C88D3AB}"/>
              </a:ext>
            </a:extLst>
          </p:cNvPr>
          <p:cNvCxnSpPr>
            <a:cxnSpLocks/>
          </p:cNvCxnSpPr>
          <p:nvPr userDrawn="1"/>
        </p:nvCxnSpPr>
        <p:spPr>
          <a:xfrm>
            <a:off x="1284348" y="2191395"/>
            <a:ext cx="684753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A7215D4C-D1BA-4B83-8034-F6173B4B3FE7}"/>
              </a:ext>
            </a:extLst>
          </p:cNvPr>
          <p:cNvSpPr/>
          <p:nvPr userDrawn="1"/>
        </p:nvSpPr>
        <p:spPr>
          <a:xfrm>
            <a:off x="395785" y="1594243"/>
            <a:ext cx="1195943" cy="1195943"/>
          </a:xfrm>
          <a:prstGeom prst="ellipse">
            <a:avLst/>
          </a:prstGeom>
          <a:ln w="762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30" name="Picture Placeholder 3">
            <a:extLst>
              <a:ext uri="{FF2B5EF4-FFF2-40B4-BE49-F238E27FC236}">
                <a16:creationId xmlns:a16="http://schemas.microsoft.com/office/drawing/2014/main" id="{0E2F4087-739F-1B43-B022-92BCEDD29A2D}"/>
              </a:ext>
            </a:extLst>
          </p:cNvPr>
          <p:cNvSpPr>
            <a:spLocks noGrp="1"/>
          </p:cNvSpPr>
          <p:nvPr>
            <p:ph type="pic" sz="quarter" idx="26"/>
          </p:nvPr>
        </p:nvSpPr>
        <p:spPr>
          <a:xfrm>
            <a:off x="607469" y="1802623"/>
            <a:ext cx="772575" cy="814869"/>
          </a:xfrm>
        </p:spPr>
        <p:txBody>
          <a:bodyPr/>
          <a:lstStyle>
            <a:lvl1pPr>
              <a:buNone/>
              <a:defRPr/>
            </a:lvl1pPr>
          </a:lstStyle>
          <a:p>
            <a:r>
              <a:rPr lang="en-US"/>
              <a:t>Click icon to add picture</a:t>
            </a:r>
            <a:endParaRPr lang="en-US" dirty="0"/>
          </a:p>
        </p:txBody>
      </p:sp>
      <p:sp>
        <p:nvSpPr>
          <p:cNvPr id="24" name="Content Placeholder 2">
            <a:extLst>
              <a:ext uri="{FF2B5EF4-FFF2-40B4-BE49-F238E27FC236}">
                <a16:creationId xmlns:a16="http://schemas.microsoft.com/office/drawing/2014/main" id="{5C06C296-F787-402D-AC65-1E55B4D25C69}"/>
              </a:ext>
            </a:extLst>
          </p:cNvPr>
          <p:cNvSpPr>
            <a:spLocks noGrp="1"/>
          </p:cNvSpPr>
          <p:nvPr>
            <p:ph idx="17" hasCustomPrompt="1"/>
          </p:nvPr>
        </p:nvSpPr>
        <p:spPr>
          <a:xfrm>
            <a:off x="393192" y="3058998"/>
            <a:ext cx="1201128" cy="565952"/>
          </a:xfrm>
        </p:spPr>
        <p:txBody>
          <a:bodyPr lIns="0" tIns="0" rIns="0" bIns="0">
            <a:normAutofit/>
          </a:bodyPr>
          <a:lstStyle>
            <a:lvl1pPr marL="0" indent="0" algn="ctr">
              <a:buSzPct val="95000"/>
              <a:buFont typeface="Arial" panose="020B0604020202020204" pitchFamily="34" charset="0"/>
              <a:buNone/>
              <a:defRPr sz="1400" b="1">
                <a:latin typeface="Tisa Offc Serif Pro" panose="02010504030101020102"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1</a:t>
            </a:r>
          </a:p>
        </p:txBody>
      </p:sp>
      <p:sp>
        <p:nvSpPr>
          <p:cNvPr id="29" name="Oval 28">
            <a:extLst>
              <a:ext uri="{FF2B5EF4-FFF2-40B4-BE49-F238E27FC236}">
                <a16:creationId xmlns:a16="http://schemas.microsoft.com/office/drawing/2014/main" id="{07542B3E-45A5-4E88-A2C5-758AC86BE4D0}"/>
              </a:ext>
            </a:extLst>
          </p:cNvPr>
          <p:cNvSpPr/>
          <p:nvPr userDrawn="1"/>
        </p:nvSpPr>
        <p:spPr>
          <a:xfrm>
            <a:off x="3979497" y="1603158"/>
            <a:ext cx="1195943" cy="1195943"/>
          </a:xfrm>
          <a:prstGeom prst="ellipse">
            <a:avLst/>
          </a:prstGeom>
          <a:ln w="762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26" name="Picture Placeholder 3">
            <a:extLst>
              <a:ext uri="{FF2B5EF4-FFF2-40B4-BE49-F238E27FC236}">
                <a16:creationId xmlns:a16="http://schemas.microsoft.com/office/drawing/2014/main" id="{121B32AC-29FE-5347-BC89-E1D12CFE9173}"/>
              </a:ext>
            </a:extLst>
          </p:cNvPr>
          <p:cNvSpPr>
            <a:spLocks noGrp="1"/>
          </p:cNvSpPr>
          <p:nvPr>
            <p:ph type="pic" sz="quarter" idx="24"/>
          </p:nvPr>
        </p:nvSpPr>
        <p:spPr>
          <a:xfrm>
            <a:off x="4191181" y="1784484"/>
            <a:ext cx="772575" cy="814869"/>
          </a:xfrm>
        </p:spPr>
        <p:txBody>
          <a:bodyPr/>
          <a:lstStyle>
            <a:lvl1pPr>
              <a:buNone/>
              <a:defRPr/>
            </a:lvl1pPr>
          </a:lstStyle>
          <a:p>
            <a:r>
              <a:rPr lang="en-US"/>
              <a:t>Click icon to add picture</a:t>
            </a:r>
            <a:endParaRPr lang="en-US" dirty="0"/>
          </a:p>
        </p:txBody>
      </p:sp>
      <p:sp>
        <p:nvSpPr>
          <p:cNvPr id="36" name="Content Placeholder 2">
            <a:extLst>
              <a:ext uri="{FF2B5EF4-FFF2-40B4-BE49-F238E27FC236}">
                <a16:creationId xmlns:a16="http://schemas.microsoft.com/office/drawing/2014/main" id="{FCAF8AD6-3AD0-422C-B775-D4163897266E}"/>
              </a:ext>
            </a:extLst>
          </p:cNvPr>
          <p:cNvSpPr>
            <a:spLocks noGrp="1"/>
          </p:cNvSpPr>
          <p:nvPr>
            <p:ph idx="19" hasCustomPrompt="1"/>
          </p:nvPr>
        </p:nvSpPr>
        <p:spPr>
          <a:xfrm>
            <a:off x="3964211" y="3080595"/>
            <a:ext cx="1201128" cy="565952"/>
          </a:xfrm>
        </p:spPr>
        <p:txBody>
          <a:bodyPr lIns="0" tIns="0" rIns="0" bIns="0">
            <a:normAutofit/>
          </a:bodyPr>
          <a:lstStyle>
            <a:lvl1pPr marL="0" indent="0" algn="ctr">
              <a:buSzPct val="95000"/>
              <a:buFont typeface="Arial" panose="020B0604020202020204" pitchFamily="34" charset="0"/>
              <a:buNone/>
              <a:defRPr sz="1400" b="1">
                <a:latin typeface="Tisa Offc Serif Pro" panose="02010504030101020102"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3</a:t>
            </a:r>
          </a:p>
        </p:txBody>
      </p:sp>
      <p:sp>
        <p:nvSpPr>
          <p:cNvPr id="39" name="Oval 38">
            <a:extLst>
              <a:ext uri="{FF2B5EF4-FFF2-40B4-BE49-F238E27FC236}">
                <a16:creationId xmlns:a16="http://schemas.microsoft.com/office/drawing/2014/main" id="{D3182B05-A7F1-450F-AE61-51425BEF3AA6}"/>
              </a:ext>
            </a:extLst>
          </p:cNvPr>
          <p:cNvSpPr/>
          <p:nvPr userDrawn="1"/>
        </p:nvSpPr>
        <p:spPr>
          <a:xfrm>
            <a:off x="7554865" y="1600443"/>
            <a:ext cx="1195943" cy="1195943"/>
          </a:xfrm>
          <a:prstGeom prst="ellipse">
            <a:avLst/>
          </a:prstGeom>
          <a:ln w="762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8" name="Picture Placeholder 3">
            <a:extLst>
              <a:ext uri="{FF2B5EF4-FFF2-40B4-BE49-F238E27FC236}">
                <a16:creationId xmlns:a16="http://schemas.microsoft.com/office/drawing/2014/main" id="{F0B4205C-10C8-FE4A-8B1C-0B1A629E22B6}"/>
              </a:ext>
            </a:extLst>
          </p:cNvPr>
          <p:cNvSpPr>
            <a:spLocks noGrp="1"/>
          </p:cNvSpPr>
          <p:nvPr>
            <p:ph type="pic" sz="quarter" idx="22"/>
          </p:nvPr>
        </p:nvSpPr>
        <p:spPr>
          <a:xfrm>
            <a:off x="7740211" y="1792070"/>
            <a:ext cx="825250" cy="814869"/>
          </a:xfrm>
        </p:spPr>
        <p:txBody>
          <a:bodyPr/>
          <a:lstStyle>
            <a:lvl1pPr>
              <a:buNone/>
              <a:defRPr/>
            </a:lvl1pPr>
          </a:lstStyle>
          <a:p>
            <a:r>
              <a:rPr lang="en-US"/>
              <a:t>Click icon to add picture</a:t>
            </a:r>
            <a:endParaRPr lang="en-US" dirty="0"/>
          </a:p>
        </p:txBody>
      </p:sp>
      <p:sp>
        <p:nvSpPr>
          <p:cNvPr id="40" name="Content Placeholder 2">
            <a:extLst>
              <a:ext uri="{FF2B5EF4-FFF2-40B4-BE49-F238E27FC236}">
                <a16:creationId xmlns:a16="http://schemas.microsoft.com/office/drawing/2014/main" id="{0D14923E-7CAE-49B7-9668-7B538ECFDC5F}"/>
              </a:ext>
            </a:extLst>
          </p:cNvPr>
          <p:cNvSpPr>
            <a:spLocks noGrp="1"/>
          </p:cNvSpPr>
          <p:nvPr>
            <p:ph idx="21" hasCustomPrompt="1"/>
          </p:nvPr>
        </p:nvSpPr>
        <p:spPr>
          <a:xfrm>
            <a:off x="7543021" y="3080595"/>
            <a:ext cx="1201128" cy="565952"/>
          </a:xfrm>
        </p:spPr>
        <p:txBody>
          <a:bodyPr lIns="0" tIns="0" rIns="0" bIns="0">
            <a:normAutofit/>
          </a:bodyPr>
          <a:lstStyle>
            <a:lvl1pPr marL="0" indent="0" algn="ctr">
              <a:buSzPct val="95000"/>
              <a:buFont typeface="Arial" panose="020B0604020202020204" pitchFamily="34" charset="0"/>
              <a:buNone/>
              <a:defRPr sz="1400" b="1">
                <a:latin typeface="Tisa Offc Serif Pro" panose="02010504030101020102"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5</a:t>
            </a:r>
          </a:p>
        </p:txBody>
      </p:sp>
      <p:sp>
        <p:nvSpPr>
          <p:cNvPr id="2" name="Rectangle 1">
            <a:extLst>
              <a:ext uri="{FF2B5EF4-FFF2-40B4-BE49-F238E27FC236}">
                <a16:creationId xmlns:a16="http://schemas.microsoft.com/office/drawing/2014/main" id="{C8D313A4-7308-177C-7152-9F15AF58B08A}"/>
              </a:ext>
            </a:extLst>
          </p:cNvPr>
          <p:cNvSpPr/>
          <p:nvPr userDrawn="1"/>
        </p:nvSpPr>
        <p:spPr>
          <a:xfrm>
            <a:off x="0" y="4684326"/>
            <a:ext cx="9144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4" name="Footer Placeholder 4">
            <a:extLst>
              <a:ext uri="{FF2B5EF4-FFF2-40B4-BE49-F238E27FC236}">
                <a16:creationId xmlns:a16="http://schemas.microsoft.com/office/drawing/2014/main" id="{76C43885-8001-5769-A80D-061A8DBAB20A}"/>
              </a:ext>
            </a:extLst>
          </p:cNvPr>
          <p:cNvSpPr>
            <a:spLocks noGrp="1"/>
          </p:cNvSpPr>
          <p:nvPr>
            <p:ph type="ftr" sz="quarter" idx="3"/>
          </p:nvPr>
        </p:nvSpPr>
        <p:spPr>
          <a:xfrm>
            <a:off x="1399032" y="4736007"/>
            <a:ext cx="5805898" cy="365125"/>
          </a:xfrm>
          <a:prstGeom prst="rect">
            <a:avLst/>
          </a:prstGeom>
        </p:spPr>
        <p:txBody>
          <a:bodyPr vert="horz" lIns="91440" tIns="45720" rIns="91440" bIns="45720" rtlCol="0" anchor="ctr"/>
          <a:lstStyle>
            <a:lvl1pPr algn="l">
              <a:defRPr sz="1400" b="0">
                <a:solidFill>
                  <a:schemeClr val="bg2"/>
                </a:solidFill>
                <a:latin typeface="Tisa Offc Serif Pro" panose="02010504030101020102" pitchFamily="2" charset="0"/>
              </a:defRPr>
            </a:lvl1pPr>
          </a:lstStyle>
          <a:p>
            <a:r>
              <a:rPr lang="en-US"/>
              <a:t>Missouri University of Science and Technology</a:t>
            </a:r>
            <a:endParaRPr lang="en-US" dirty="0"/>
          </a:p>
        </p:txBody>
      </p:sp>
      <p:sp>
        <p:nvSpPr>
          <p:cNvPr id="10" name="Oval 9">
            <a:extLst>
              <a:ext uri="{FF2B5EF4-FFF2-40B4-BE49-F238E27FC236}">
                <a16:creationId xmlns:a16="http://schemas.microsoft.com/office/drawing/2014/main" id="{BB018027-C248-4BEE-6231-33CFAA31F871}"/>
              </a:ext>
            </a:extLst>
          </p:cNvPr>
          <p:cNvSpPr/>
          <p:nvPr userDrawn="1"/>
        </p:nvSpPr>
        <p:spPr>
          <a:xfrm>
            <a:off x="2197876" y="1614027"/>
            <a:ext cx="1195943" cy="1195943"/>
          </a:xfrm>
          <a:prstGeom prst="ellipse">
            <a:avLst/>
          </a:prstGeom>
          <a:ln w="762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1" name="Picture Placeholder 3">
            <a:extLst>
              <a:ext uri="{FF2B5EF4-FFF2-40B4-BE49-F238E27FC236}">
                <a16:creationId xmlns:a16="http://schemas.microsoft.com/office/drawing/2014/main" id="{F0C1F1BF-FC69-E30E-F7E0-AD42234A2A3C}"/>
              </a:ext>
            </a:extLst>
          </p:cNvPr>
          <p:cNvSpPr>
            <a:spLocks noGrp="1"/>
          </p:cNvSpPr>
          <p:nvPr>
            <p:ph type="pic" sz="quarter" idx="27"/>
          </p:nvPr>
        </p:nvSpPr>
        <p:spPr>
          <a:xfrm>
            <a:off x="2409560" y="1795353"/>
            <a:ext cx="772575" cy="814869"/>
          </a:xfrm>
        </p:spPr>
        <p:txBody>
          <a:bodyPr/>
          <a:lstStyle>
            <a:lvl1pPr>
              <a:buNone/>
              <a:defRPr/>
            </a:lvl1pPr>
          </a:lstStyle>
          <a:p>
            <a:r>
              <a:rPr lang="en-US"/>
              <a:t>Click icon to add picture</a:t>
            </a:r>
            <a:endParaRPr lang="en-US" dirty="0"/>
          </a:p>
        </p:txBody>
      </p:sp>
      <p:sp>
        <p:nvSpPr>
          <p:cNvPr id="12" name="Content Placeholder 2">
            <a:extLst>
              <a:ext uri="{FF2B5EF4-FFF2-40B4-BE49-F238E27FC236}">
                <a16:creationId xmlns:a16="http://schemas.microsoft.com/office/drawing/2014/main" id="{13F2DC7B-BCF7-FDF6-F500-CF5F49E18CDB}"/>
              </a:ext>
            </a:extLst>
          </p:cNvPr>
          <p:cNvSpPr>
            <a:spLocks noGrp="1"/>
          </p:cNvSpPr>
          <p:nvPr>
            <p:ph idx="28" hasCustomPrompt="1"/>
          </p:nvPr>
        </p:nvSpPr>
        <p:spPr>
          <a:xfrm>
            <a:off x="2182590" y="3091464"/>
            <a:ext cx="1201128" cy="565952"/>
          </a:xfrm>
        </p:spPr>
        <p:txBody>
          <a:bodyPr lIns="0" tIns="0" rIns="0" bIns="0">
            <a:normAutofit/>
          </a:bodyPr>
          <a:lstStyle>
            <a:lvl1pPr marL="0" indent="0" algn="ctr">
              <a:buSzPct val="95000"/>
              <a:buFont typeface="Arial" panose="020B0604020202020204" pitchFamily="34" charset="0"/>
              <a:buNone/>
              <a:defRPr sz="1400" b="1">
                <a:latin typeface="Tisa Offc Serif Pro" panose="02010504030101020102"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2</a:t>
            </a:r>
          </a:p>
        </p:txBody>
      </p:sp>
      <p:sp>
        <p:nvSpPr>
          <p:cNvPr id="13" name="Oval 12">
            <a:extLst>
              <a:ext uri="{FF2B5EF4-FFF2-40B4-BE49-F238E27FC236}">
                <a16:creationId xmlns:a16="http://schemas.microsoft.com/office/drawing/2014/main" id="{A1273687-2D83-E48C-9BD7-8187F7E67D30}"/>
              </a:ext>
            </a:extLst>
          </p:cNvPr>
          <p:cNvSpPr/>
          <p:nvPr userDrawn="1"/>
        </p:nvSpPr>
        <p:spPr>
          <a:xfrm>
            <a:off x="5781588" y="1594243"/>
            <a:ext cx="1195943" cy="1195943"/>
          </a:xfrm>
          <a:prstGeom prst="ellipse">
            <a:avLst/>
          </a:prstGeom>
          <a:ln w="762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4" name="Picture Placeholder 3">
            <a:extLst>
              <a:ext uri="{FF2B5EF4-FFF2-40B4-BE49-F238E27FC236}">
                <a16:creationId xmlns:a16="http://schemas.microsoft.com/office/drawing/2014/main" id="{BC1E2329-125B-B25A-D723-8C547A19B74B}"/>
              </a:ext>
            </a:extLst>
          </p:cNvPr>
          <p:cNvSpPr>
            <a:spLocks noGrp="1"/>
          </p:cNvSpPr>
          <p:nvPr>
            <p:ph type="pic" sz="quarter" idx="29"/>
          </p:nvPr>
        </p:nvSpPr>
        <p:spPr>
          <a:xfrm>
            <a:off x="5993272" y="1775569"/>
            <a:ext cx="772575" cy="814869"/>
          </a:xfrm>
        </p:spPr>
        <p:txBody>
          <a:bodyPr/>
          <a:lstStyle>
            <a:lvl1pPr>
              <a:buNone/>
              <a:defRPr/>
            </a:lvl1pPr>
          </a:lstStyle>
          <a:p>
            <a:r>
              <a:rPr lang="en-US"/>
              <a:t>Click icon to add picture</a:t>
            </a:r>
            <a:endParaRPr lang="en-US" dirty="0"/>
          </a:p>
        </p:txBody>
      </p:sp>
      <p:sp>
        <p:nvSpPr>
          <p:cNvPr id="15" name="Content Placeholder 2">
            <a:extLst>
              <a:ext uri="{FF2B5EF4-FFF2-40B4-BE49-F238E27FC236}">
                <a16:creationId xmlns:a16="http://schemas.microsoft.com/office/drawing/2014/main" id="{785E23F2-DAFF-3CD3-8780-45B73485C304}"/>
              </a:ext>
            </a:extLst>
          </p:cNvPr>
          <p:cNvSpPr>
            <a:spLocks noGrp="1"/>
          </p:cNvSpPr>
          <p:nvPr>
            <p:ph idx="30" hasCustomPrompt="1"/>
          </p:nvPr>
        </p:nvSpPr>
        <p:spPr>
          <a:xfrm>
            <a:off x="5766302" y="3071680"/>
            <a:ext cx="1201128" cy="565952"/>
          </a:xfrm>
        </p:spPr>
        <p:txBody>
          <a:bodyPr lIns="0" tIns="0" rIns="0" bIns="0">
            <a:normAutofit/>
          </a:bodyPr>
          <a:lstStyle>
            <a:lvl1pPr marL="0" indent="0" algn="ctr">
              <a:buSzPct val="95000"/>
              <a:buFont typeface="Arial" panose="020B0604020202020204" pitchFamily="34" charset="0"/>
              <a:buNone/>
              <a:defRPr sz="1400" b="1">
                <a:latin typeface="Tisa Offc Serif Pro" panose="02010504030101020102"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4</a:t>
            </a:r>
          </a:p>
        </p:txBody>
      </p:sp>
      <p:sp>
        <p:nvSpPr>
          <p:cNvPr id="7" name="Title 1">
            <a:extLst>
              <a:ext uri="{FF2B5EF4-FFF2-40B4-BE49-F238E27FC236}">
                <a16:creationId xmlns:a16="http://schemas.microsoft.com/office/drawing/2014/main" id="{D3DE64AC-A5D2-DA69-8617-4A40D266FB3E}"/>
              </a:ext>
            </a:extLst>
          </p:cNvPr>
          <p:cNvSpPr>
            <a:spLocks noGrp="1"/>
          </p:cNvSpPr>
          <p:nvPr>
            <p:ph type="title"/>
          </p:nvPr>
        </p:nvSpPr>
        <p:spPr>
          <a:xfrm>
            <a:off x="393192" y="273844"/>
            <a:ext cx="8356154" cy="399137"/>
          </a:xfrm>
          <a:prstGeom prst="rect">
            <a:avLst/>
          </a:prstGeom>
        </p:spPr>
        <p:txBody>
          <a:bodyPr lIns="0" tIns="0" rIns="0" bIns="0" anchor="t" anchorCtr="0">
            <a:noAutofit/>
          </a:bodyPr>
          <a:lstStyle>
            <a:lvl1pPr>
              <a:defRPr sz="3000" b="1" i="0">
                <a:latin typeface="Franklin Gothic Demi" panose="020B0603020102020204" pitchFamily="34" charset="0"/>
              </a:defRPr>
            </a:lvl1pPr>
          </a:lstStyle>
          <a:p>
            <a:r>
              <a:rPr lang="en-US"/>
              <a:t>Click to edit Master title style</a:t>
            </a:r>
            <a:endParaRPr lang="en-US" dirty="0"/>
          </a:p>
        </p:txBody>
      </p:sp>
      <p:sp>
        <p:nvSpPr>
          <p:cNvPr id="8" name="Subtitle 2">
            <a:extLst>
              <a:ext uri="{FF2B5EF4-FFF2-40B4-BE49-F238E27FC236}">
                <a16:creationId xmlns:a16="http://schemas.microsoft.com/office/drawing/2014/main" id="{CEFB9997-02CE-A53F-687E-0D523823BC70}"/>
              </a:ext>
            </a:extLst>
          </p:cNvPr>
          <p:cNvSpPr>
            <a:spLocks noGrp="1"/>
          </p:cNvSpPr>
          <p:nvPr>
            <p:ph type="subTitle" idx="18"/>
          </p:nvPr>
        </p:nvSpPr>
        <p:spPr>
          <a:xfrm>
            <a:off x="393192" y="736882"/>
            <a:ext cx="8356154" cy="306692"/>
          </a:xfrm>
        </p:spPr>
        <p:txBody>
          <a:bodyPr lIns="0" tIns="0" rIns="0" bIns="0">
            <a:noAutofit/>
          </a:bodyPr>
          <a:lstStyle>
            <a:lvl1pPr marL="0" indent="0" algn="l">
              <a:spcBef>
                <a:spcPts val="300"/>
              </a:spcBef>
              <a:spcAft>
                <a:spcPts val="300"/>
              </a:spcAft>
              <a:buNone/>
              <a:defRPr sz="2400" b="0" i="0">
                <a:solidFill>
                  <a:schemeClr val="tx1"/>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pic>
        <p:nvPicPr>
          <p:cNvPr id="3" name="Graphic 2">
            <a:extLst>
              <a:ext uri="{FF2B5EF4-FFF2-40B4-BE49-F238E27FC236}">
                <a16:creationId xmlns:a16="http://schemas.microsoft.com/office/drawing/2014/main" id="{565664AB-D2BC-A4B8-5284-BE0259BB8E52}"/>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393192" y="4415334"/>
            <a:ext cx="737481" cy="737481"/>
          </a:xfrm>
          <a:prstGeom prst="rect">
            <a:avLst/>
          </a:prstGeom>
        </p:spPr>
      </p:pic>
    </p:spTree>
    <p:extLst>
      <p:ext uri="{BB962C8B-B14F-4D97-AF65-F5344CB8AC3E}">
        <p14:creationId xmlns:p14="http://schemas.microsoft.com/office/powerpoint/2010/main" val="46169365"/>
      </p:ext>
    </p:extLst>
  </p:cSld>
  <p:clrMapOvr>
    <a:masterClrMapping/>
  </p:clrMapOvr>
  <p:extLst>
    <p:ext uri="{DCECCB84-F9BA-43D5-87BE-67443E8EF086}">
      <p15:sldGuideLst xmlns:p15="http://schemas.microsoft.com/office/powerpoint/2012/main">
        <p15:guide id="1" orient="horz" pos="2400">
          <p15:clr>
            <a:srgbClr val="FBAE40"/>
          </p15:clr>
        </p15:guide>
        <p15:guide id="2" pos="598">
          <p15:clr>
            <a:srgbClr val="FBAE40"/>
          </p15:clr>
        </p15:guide>
        <p15:guide id="3" pos="7080">
          <p15:clr>
            <a:srgbClr val="FBAE40"/>
          </p15:clr>
        </p15:guide>
        <p15:guide id="4" pos="3840">
          <p15:clr>
            <a:srgbClr val="FBAE40"/>
          </p15:clr>
        </p15:guide>
        <p15:guide id="5" orient="horz" pos="1054">
          <p15:clr>
            <a:srgbClr val="FBAE40"/>
          </p15:clr>
        </p15:guide>
        <p15:guide id="6" orient="horz" pos="3744">
          <p15:clr>
            <a:srgbClr val="FBAE40"/>
          </p15:clr>
        </p15:guide>
        <p15:guide id="7" orient="horz" pos="697">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a:prstGeom prst="rect">
            <a:avLst/>
          </a:prstGeo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28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Footer Placeholder 4">
            <a:extLst>
              <a:ext uri="{FF2B5EF4-FFF2-40B4-BE49-F238E27FC236}">
                <a16:creationId xmlns:a16="http://schemas.microsoft.com/office/drawing/2014/main" id="{B98DE406-D8D6-C0FC-6AB7-1FC5BECB17F5}"/>
              </a:ext>
            </a:extLst>
          </p:cNvPr>
          <p:cNvSpPr>
            <a:spLocks noGrp="1"/>
          </p:cNvSpPr>
          <p:nvPr>
            <p:ph type="ftr" sz="quarter" idx="3"/>
          </p:nvPr>
        </p:nvSpPr>
        <p:spPr>
          <a:xfrm>
            <a:off x="2709453" y="4712096"/>
            <a:ext cx="5805898" cy="365125"/>
          </a:xfrm>
          <a:prstGeom prst="rect">
            <a:avLst/>
          </a:prstGeom>
        </p:spPr>
        <p:txBody>
          <a:bodyPr vert="horz" lIns="91440" tIns="45720" rIns="91440" bIns="45720" rtlCol="0" anchor="ctr"/>
          <a:lstStyle>
            <a:lvl1pPr algn="l">
              <a:defRPr sz="1400" b="0">
                <a:solidFill>
                  <a:schemeClr val="bg2"/>
                </a:solidFill>
              </a:defRPr>
            </a:lvl1pPr>
          </a:lstStyle>
          <a:p>
            <a:r>
              <a:rPr lang="en-US"/>
              <a:t>Missouri University of Science and Technology</a:t>
            </a:r>
            <a:endParaRPr lang="en-US" dirty="0"/>
          </a:p>
        </p:txBody>
      </p:sp>
    </p:spTree>
    <p:extLst>
      <p:ext uri="{BB962C8B-B14F-4D97-AF65-F5344CB8AC3E}">
        <p14:creationId xmlns:p14="http://schemas.microsoft.com/office/powerpoint/2010/main" val="63068173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a:prstGeom prst="rect">
            <a:avLst/>
          </a:prstGeo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Footer Placeholder 4">
            <a:extLst>
              <a:ext uri="{FF2B5EF4-FFF2-40B4-BE49-F238E27FC236}">
                <a16:creationId xmlns:a16="http://schemas.microsoft.com/office/drawing/2014/main" id="{341ADE34-16C2-B9DB-F823-DB04E6BF9F52}"/>
              </a:ext>
            </a:extLst>
          </p:cNvPr>
          <p:cNvSpPr>
            <a:spLocks noGrp="1"/>
          </p:cNvSpPr>
          <p:nvPr>
            <p:ph type="ftr" sz="quarter" idx="3"/>
          </p:nvPr>
        </p:nvSpPr>
        <p:spPr>
          <a:xfrm>
            <a:off x="2709453" y="4712096"/>
            <a:ext cx="5805898" cy="365125"/>
          </a:xfrm>
          <a:prstGeom prst="rect">
            <a:avLst/>
          </a:prstGeom>
        </p:spPr>
        <p:txBody>
          <a:bodyPr vert="horz" lIns="91440" tIns="45720" rIns="91440" bIns="45720" rtlCol="0" anchor="ctr"/>
          <a:lstStyle>
            <a:lvl1pPr algn="l">
              <a:defRPr sz="1400" b="0">
                <a:solidFill>
                  <a:schemeClr val="bg2"/>
                </a:solidFill>
              </a:defRPr>
            </a:lvl1pPr>
          </a:lstStyle>
          <a:p>
            <a:r>
              <a:rPr lang="en-US"/>
              <a:t>Missouri University of Science and Technology</a:t>
            </a:r>
            <a:endParaRPr lang="en-US" dirty="0"/>
          </a:p>
        </p:txBody>
      </p:sp>
    </p:spTree>
    <p:extLst>
      <p:ext uri="{BB962C8B-B14F-4D97-AF65-F5344CB8AC3E}">
        <p14:creationId xmlns:p14="http://schemas.microsoft.com/office/powerpoint/2010/main" val="4207082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1_Section Slide">
    <p:bg>
      <p:bgRef idx="1001">
        <a:schemeClr val="bg1"/>
      </p:bgRef>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540D06DC-3462-32FB-E8EB-3C31A8A4EEAC}"/>
              </a:ext>
              <a:ext uri="{C183D7F6-B498-43B3-948B-1728B52AA6E4}">
                <adec:decorative xmlns:adec="http://schemas.microsoft.com/office/drawing/2017/decorative" val="1"/>
              </a:ext>
            </a:extLst>
          </p:cNvPr>
          <p:cNvGrpSpPr/>
          <p:nvPr userDrawn="1"/>
        </p:nvGrpSpPr>
        <p:grpSpPr>
          <a:xfrm rot="16200000">
            <a:off x="814181" y="1938655"/>
            <a:ext cx="335280" cy="567690"/>
            <a:chOff x="697976" y="480133"/>
            <a:chExt cx="335280" cy="567690"/>
          </a:xfrm>
        </p:grpSpPr>
        <p:sp>
          <p:nvSpPr>
            <p:cNvPr id="5" name="Freeform 4">
              <a:extLst>
                <a:ext uri="{FF2B5EF4-FFF2-40B4-BE49-F238E27FC236}">
                  <a16:creationId xmlns:a16="http://schemas.microsoft.com/office/drawing/2014/main" id="{2FD24378-DC58-14CE-34D5-45A7BC6A810F}"/>
                </a:ext>
                <a:ext uri="{C183D7F6-B498-43B3-948B-1728B52AA6E4}">
                  <adec:decorative xmlns:adec="http://schemas.microsoft.com/office/drawing/2017/decorative" val="1"/>
                </a:ext>
              </a:extLst>
            </p:cNvPr>
            <p:cNvSpPr/>
            <p:nvPr/>
          </p:nvSpPr>
          <p:spPr>
            <a:xfrm>
              <a:off x="784653" y="566811"/>
              <a:ext cx="161925" cy="161925"/>
            </a:xfrm>
            <a:custGeom>
              <a:avLst/>
              <a:gdLst>
                <a:gd name="connsiteX0" fmla="*/ 0 w 161925"/>
                <a:gd name="connsiteY0" fmla="*/ 0 h 161925"/>
                <a:gd name="connsiteX1" fmla="*/ 161925 w 161925"/>
                <a:gd name="connsiteY1" fmla="*/ 0 h 161925"/>
                <a:gd name="connsiteX2" fmla="*/ 161925 w 161925"/>
                <a:gd name="connsiteY2" fmla="*/ 161925 h 161925"/>
                <a:gd name="connsiteX3" fmla="*/ 0 w 161925"/>
                <a:gd name="connsiteY3" fmla="*/ 161925 h 161925"/>
              </a:gdLst>
              <a:ahLst/>
              <a:cxnLst>
                <a:cxn ang="0">
                  <a:pos x="connsiteX0" y="connsiteY0"/>
                </a:cxn>
                <a:cxn ang="0">
                  <a:pos x="connsiteX1" y="connsiteY1"/>
                </a:cxn>
                <a:cxn ang="0">
                  <a:pos x="connsiteX2" y="connsiteY2"/>
                </a:cxn>
                <a:cxn ang="0">
                  <a:pos x="connsiteX3" y="connsiteY3"/>
                </a:cxn>
              </a:cxnLst>
              <a:rect l="l" t="t" r="r" b="b"/>
              <a:pathLst>
                <a:path w="161925" h="161925">
                  <a:moveTo>
                    <a:pt x="0" y="0"/>
                  </a:moveTo>
                  <a:lnTo>
                    <a:pt x="161925" y="0"/>
                  </a:lnTo>
                  <a:lnTo>
                    <a:pt x="161925" y="161925"/>
                  </a:lnTo>
                  <a:lnTo>
                    <a:pt x="0" y="161925"/>
                  </a:lnTo>
                  <a:close/>
                </a:path>
              </a:pathLst>
            </a:custGeom>
            <a:noFill/>
            <a:ln w="15604" cap="flat">
              <a:solidFill>
                <a:srgbClr val="FFFFFF"/>
              </a:solid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FE4143A1-546B-FE93-8446-F0D1950D8E3B}"/>
                </a:ext>
                <a:ext uri="{C183D7F6-B498-43B3-948B-1728B52AA6E4}">
                  <adec:decorative xmlns:adec="http://schemas.microsoft.com/office/drawing/2017/decorative" val="1"/>
                </a:ext>
              </a:extLst>
            </p:cNvPr>
            <p:cNvSpPr/>
            <p:nvPr/>
          </p:nvSpPr>
          <p:spPr>
            <a:xfrm>
              <a:off x="697976" y="480133"/>
              <a:ext cx="335280" cy="567690"/>
            </a:xfrm>
            <a:custGeom>
              <a:avLst/>
              <a:gdLst>
                <a:gd name="connsiteX0" fmla="*/ 335280 w 335280"/>
                <a:gd name="connsiteY0" fmla="*/ 338138 h 567690"/>
                <a:gd name="connsiteX1" fmla="*/ 335280 w 335280"/>
                <a:gd name="connsiteY1" fmla="*/ 0 h 567690"/>
                <a:gd name="connsiteX2" fmla="*/ 0 w 335280"/>
                <a:gd name="connsiteY2" fmla="*/ 0 h 567690"/>
                <a:gd name="connsiteX3" fmla="*/ 0 w 335280"/>
                <a:gd name="connsiteY3" fmla="*/ 338138 h 567690"/>
                <a:gd name="connsiteX4" fmla="*/ 167640 w 335280"/>
                <a:gd name="connsiteY4" fmla="*/ 567690 h 567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 h="567690">
                  <a:moveTo>
                    <a:pt x="335280" y="338138"/>
                  </a:moveTo>
                  <a:lnTo>
                    <a:pt x="335280" y="0"/>
                  </a:lnTo>
                  <a:lnTo>
                    <a:pt x="0" y="0"/>
                  </a:lnTo>
                  <a:lnTo>
                    <a:pt x="0" y="338138"/>
                  </a:lnTo>
                  <a:lnTo>
                    <a:pt x="167640" y="567690"/>
                  </a:lnTo>
                  <a:close/>
                </a:path>
              </a:pathLst>
            </a:custGeom>
            <a:noFill/>
            <a:ln w="15604" cap="flat">
              <a:solidFill>
                <a:srgbClr val="FFFFFF"/>
              </a:solidFill>
              <a:prstDash val="solid"/>
              <a:miter/>
            </a:ln>
          </p:spPr>
          <p:txBody>
            <a:bodyPr rtlCol="0" anchor="ctr"/>
            <a:lstStyle/>
            <a:p>
              <a:endParaRPr lang="en-US"/>
            </a:p>
          </p:txBody>
        </p:sp>
      </p:grpSp>
      <p:sp>
        <p:nvSpPr>
          <p:cNvPr id="3" name="Text Placeholder 3">
            <a:extLst>
              <a:ext uri="{FF2B5EF4-FFF2-40B4-BE49-F238E27FC236}">
                <a16:creationId xmlns:a16="http://schemas.microsoft.com/office/drawing/2014/main" id="{B1F13C1A-EFDC-5DE4-766A-1EB8F4D127F7}"/>
              </a:ext>
            </a:extLst>
          </p:cNvPr>
          <p:cNvSpPr>
            <a:spLocks noGrp="1"/>
          </p:cNvSpPr>
          <p:nvPr>
            <p:ph type="body" sz="quarter" idx="13" hasCustomPrompt="1"/>
          </p:nvPr>
        </p:nvSpPr>
        <p:spPr>
          <a:xfrm>
            <a:off x="698500" y="2476818"/>
            <a:ext cx="8120063" cy="760095"/>
          </a:xfrm>
        </p:spPr>
        <p:txBody>
          <a:bodyPr lIns="0" tIns="0" rIns="0" bIns="0" anchor="b" anchorCtr="0">
            <a:noAutofit/>
          </a:bodyPr>
          <a:lstStyle>
            <a:lvl1pPr>
              <a:defRPr sz="4400">
                <a:solidFill>
                  <a:schemeClr val="tx2"/>
                </a:solidFill>
                <a:latin typeface="Franklin Gothic Medium" panose="020B0603020102020204" pitchFamily="34" charset="0"/>
              </a:defRPr>
            </a:lvl1pPr>
          </a:lstStyle>
          <a:p>
            <a:pPr lvl="0"/>
            <a:r>
              <a:rPr lang="en-US"/>
              <a:t>Section Header</a:t>
            </a:r>
          </a:p>
        </p:txBody>
      </p:sp>
      <p:sp>
        <p:nvSpPr>
          <p:cNvPr id="2" name="Subtitle 2">
            <a:extLst>
              <a:ext uri="{FF2B5EF4-FFF2-40B4-BE49-F238E27FC236}">
                <a16:creationId xmlns:a16="http://schemas.microsoft.com/office/drawing/2014/main" id="{F50DDBE7-D45B-48A2-10C2-DC3752F99F42}"/>
              </a:ext>
            </a:extLst>
          </p:cNvPr>
          <p:cNvSpPr>
            <a:spLocks noGrp="1"/>
          </p:cNvSpPr>
          <p:nvPr>
            <p:ph type="subTitle" idx="1"/>
          </p:nvPr>
        </p:nvSpPr>
        <p:spPr>
          <a:xfrm>
            <a:off x="697976" y="3310128"/>
            <a:ext cx="8119872" cy="495309"/>
          </a:xfrm>
        </p:spPr>
        <p:txBody>
          <a:bodyPr lIns="0" tIns="0" rIns="0" bIns="0">
            <a:noAutofit/>
          </a:bodyPr>
          <a:lstStyle>
            <a:lvl1pPr marL="0" indent="0" algn="l">
              <a:spcBef>
                <a:spcPts val="300"/>
              </a:spcBef>
              <a:spcAft>
                <a:spcPts val="300"/>
              </a:spcAft>
              <a:buNone/>
              <a:defRPr sz="2400">
                <a:solidFill>
                  <a:schemeClr val="accent6"/>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2989241278"/>
      </p:ext>
    </p:extLst>
  </p:cSld>
  <p:clrMapOvr>
    <a:overrideClrMapping bg1="dk1" tx1="lt1" bg2="dk2" tx2="lt2" accent1="accent1" accent2="accent2" accent3="accent3" accent4="accent4" accent5="accent5" accent6="accent6" hlink="hlink" folHlink="folHlink"/>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718048"/>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1227331"/>
            <a:ext cx="7886700" cy="3350889"/>
          </a:xfrm>
        </p:spPr>
        <p:txBody>
          <a:bodyPr vert="eaVert"/>
          <a:lstStyle>
            <a:lvl2pPr marL="274320" indent="-274320">
              <a:buFont typeface="System Font Regular"/>
              <a:buChar char="▼"/>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4">
            <a:extLst>
              <a:ext uri="{FF2B5EF4-FFF2-40B4-BE49-F238E27FC236}">
                <a16:creationId xmlns:a16="http://schemas.microsoft.com/office/drawing/2014/main" id="{A45DE5C7-4600-0321-CDD7-B19365772895}"/>
              </a:ext>
            </a:extLst>
          </p:cNvPr>
          <p:cNvSpPr>
            <a:spLocks noGrp="1"/>
          </p:cNvSpPr>
          <p:nvPr>
            <p:ph type="ftr" sz="quarter" idx="3"/>
          </p:nvPr>
        </p:nvSpPr>
        <p:spPr>
          <a:xfrm>
            <a:off x="2709453" y="4712096"/>
            <a:ext cx="5805898" cy="365125"/>
          </a:xfrm>
          <a:prstGeom prst="rect">
            <a:avLst/>
          </a:prstGeom>
        </p:spPr>
        <p:txBody>
          <a:bodyPr vert="horz" lIns="91440" tIns="45720" rIns="91440" bIns="45720" rtlCol="0" anchor="ctr"/>
          <a:lstStyle>
            <a:lvl1pPr algn="l">
              <a:defRPr sz="1400" b="0">
                <a:solidFill>
                  <a:schemeClr val="bg2"/>
                </a:solidFill>
              </a:defRPr>
            </a:lvl1pPr>
          </a:lstStyle>
          <a:p>
            <a:r>
              <a:rPr lang="en-US" dirty="0"/>
              <a:t>Missouri University of Science and Technology</a:t>
            </a:r>
          </a:p>
        </p:txBody>
      </p:sp>
    </p:spTree>
    <p:extLst>
      <p:ext uri="{BB962C8B-B14F-4D97-AF65-F5344CB8AC3E}">
        <p14:creationId xmlns:p14="http://schemas.microsoft.com/office/powerpoint/2010/main" val="12844152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lvl2pPr marL="274320" indent="-274320">
              <a:buFont typeface="System Font Regular"/>
              <a:buChar char="▼"/>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4">
            <a:extLst>
              <a:ext uri="{FF2B5EF4-FFF2-40B4-BE49-F238E27FC236}">
                <a16:creationId xmlns:a16="http://schemas.microsoft.com/office/drawing/2014/main" id="{0637956F-B19B-91A8-02A3-00B7F6E467A2}"/>
              </a:ext>
            </a:extLst>
          </p:cNvPr>
          <p:cNvSpPr>
            <a:spLocks noGrp="1"/>
          </p:cNvSpPr>
          <p:nvPr>
            <p:ph type="ftr" sz="quarter" idx="3"/>
          </p:nvPr>
        </p:nvSpPr>
        <p:spPr>
          <a:xfrm>
            <a:off x="2709453" y="4712096"/>
            <a:ext cx="5805898" cy="365125"/>
          </a:xfrm>
          <a:prstGeom prst="rect">
            <a:avLst/>
          </a:prstGeom>
        </p:spPr>
        <p:txBody>
          <a:bodyPr vert="horz" lIns="91440" tIns="45720" rIns="91440" bIns="45720" rtlCol="0" anchor="ctr"/>
          <a:lstStyle>
            <a:lvl1pPr algn="l">
              <a:defRPr sz="1400" b="0">
                <a:solidFill>
                  <a:schemeClr val="bg2"/>
                </a:solidFill>
              </a:defRPr>
            </a:lvl1pPr>
          </a:lstStyle>
          <a:p>
            <a:r>
              <a:rPr lang="en-US"/>
              <a:t>Missouri University of Science and Technology</a:t>
            </a:r>
            <a:endParaRPr lang="en-US" dirty="0"/>
          </a:p>
        </p:txBody>
      </p:sp>
    </p:spTree>
    <p:extLst>
      <p:ext uri="{BB962C8B-B14F-4D97-AF65-F5344CB8AC3E}">
        <p14:creationId xmlns:p14="http://schemas.microsoft.com/office/powerpoint/2010/main" val="399164531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834AA36-02A9-BE2D-E788-D47FE7F7B61F}"/>
              </a:ext>
            </a:extLst>
          </p:cNvPr>
          <p:cNvSpPr/>
          <p:nvPr userDrawn="1"/>
        </p:nvSpPr>
        <p:spPr>
          <a:xfrm>
            <a:off x="0" y="4684326"/>
            <a:ext cx="9144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2" name="Title 1"/>
          <p:cNvSpPr>
            <a:spLocks noGrp="1"/>
          </p:cNvSpPr>
          <p:nvPr>
            <p:ph type="title"/>
          </p:nvPr>
        </p:nvSpPr>
        <p:spPr>
          <a:xfrm>
            <a:off x="393191" y="273844"/>
            <a:ext cx="8357616" cy="718048"/>
          </a:xfrm>
        </p:spPr>
        <p:txBody>
          <a:bodyPr lIns="0" tIns="0" rIns="0" bIns="0" anchor="t" anchorCtr="0"/>
          <a:lstStyle>
            <a:lvl1pPr>
              <a:defRPr b="0" i="0">
                <a:latin typeface="Franklin Gothic Medium" panose="020B06030201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393192" y="1221111"/>
            <a:ext cx="4041648" cy="3090672"/>
          </a:xfrm>
        </p:spPr>
        <p:txBody>
          <a:bodyPr lIns="0" tIns="0" rIns="0" bIns="0"/>
          <a:lstStyle>
            <a:lvl2pPr marL="342900" indent="-334963">
              <a:tabLst/>
              <a:defRPr/>
            </a:lvl2pPr>
            <a:lvl3pPr marL="574675" indent="-255588">
              <a:spcAft>
                <a:spcPts val="375"/>
              </a:spcAft>
              <a:tabLst/>
              <a:defRPr/>
            </a:lvl3pPr>
            <a:lvl4pPr marL="749300" indent="-177800">
              <a:tabLst/>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a:extLst>
              <a:ext uri="{FF2B5EF4-FFF2-40B4-BE49-F238E27FC236}">
                <a16:creationId xmlns:a16="http://schemas.microsoft.com/office/drawing/2014/main" id="{57E2CA58-DE19-59A4-103F-638C5E1B63AD}"/>
              </a:ext>
            </a:extLst>
          </p:cNvPr>
          <p:cNvSpPr>
            <a:spLocks noGrp="1"/>
          </p:cNvSpPr>
          <p:nvPr>
            <p:ph sz="quarter" idx="13"/>
          </p:nvPr>
        </p:nvSpPr>
        <p:spPr>
          <a:xfrm>
            <a:off x="4709162" y="1221111"/>
            <a:ext cx="4041648" cy="30906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ooter Placeholder 4">
            <a:extLst>
              <a:ext uri="{FF2B5EF4-FFF2-40B4-BE49-F238E27FC236}">
                <a16:creationId xmlns:a16="http://schemas.microsoft.com/office/drawing/2014/main" id="{5904F7CA-DB66-5CEB-D9A6-325642FFF4D3}"/>
              </a:ext>
            </a:extLst>
          </p:cNvPr>
          <p:cNvSpPr>
            <a:spLocks noGrp="1"/>
          </p:cNvSpPr>
          <p:nvPr>
            <p:ph type="ftr" sz="quarter" idx="3"/>
          </p:nvPr>
        </p:nvSpPr>
        <p:spPr>
          <a:xfrm>
            <a:off x="1399032" y="4736007"/>
            <a:ext cx="5805898" cy="365125"/>
          </a:xfrm>
          <a:prstGeom prst="rect">
            <a:avLst/>
          </a:prstGeom>
        </p:spPr>
        <p:txBody>
          <a:bodyPr vert="horz" lIns="91440" tIns="45720" rIns="91440" bIns="45720" rtlCol="0" anchor="ctr"/>
          <a:lstStyle>
            <a:lvl1pPr algn="l">
              <a:defRPr sz="1400" b="0">
                <a:solidFill>
                  <a:schemeClr val="bg2"/>
                </a:solidFill>
                <a:latin typeface="Tisa Offc Serif Pro" panose="02010504030101020102" pitchFamily="2" charset="0"/>
              </a:defRPr>
            </a:lvl1pPr>
          </a:lstStyle>
          <a:p>
            <a:r>
              <a:rPr lang="en-US"/>
              <a:t>Missouri University of Science and Technology</a:t>
            </a:r>
            <a:endParaRPr lang="en-US" dirty="0"/>
          </a:p>
        </p:txBody>
      </p:sp>
      <p:pic>
        <p:nvPicPr>
          <p:cNvPr id="4" name="Graphic 3">
            <a:extLst>
              <a:ext uri="{FF2B5EF4-FFF2-40B4-BE49-F238E27FC236}">
                <a16:creationId xmlns:a16="http://schemas.microsoft.com/office/drawing/2014/main" id="{107609F7-A95F-F3A0-6D61-C3BA4C5544F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393192" y="4415334"/>
            <a:ext cx="737481" cy="737481"/>
          </a:xfrm>
          <a:prstGeom prst="rect">
            <a:avLst/>
          </a:prstGeom>
        </p:spPr>
      </p:pic>
    </p:spTree>
    <p:extLst>
      <p:ext uri="{BB962C8B-B14F-4D97-AF65-F5344CB8AC3E}">
        <p14:creationId xmlns:p14="http://schemas.microsoft.com/office/powerpoint/2010/main" val="378900882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450864" y="4875379"/>
            <a:ext cx="2057400" cy="118104"/>
          </a:xfrm>
        </p:spPr>
        <p:txBody>
          <a:bodyPr lIns="0" tIns="0" rIns="0" bIns="0" anchor="t" anchorCtr="0"/>
          <a:lstStyle>
            <a:lvl1pPr>
              <a:defRPr>
                <a:solidFill>
                  <a:schemeClr val="tx2"/>
                </a:solidFill>
                <a:latin typeface="Tisa Offc Serif Pro" panose="02010504030101020102" pitchFamily="2" charset="0"/>
              </a:defRPr>
            </a:lvl1pPr>
          </a:lstStyle>
          <a:p>
            <a:fld id="{1CF77CCB-A837-3E49-BD58-C1431ED74FC9}" type="slidenum">
              <a:rPr lang="en-US" smtClean="0"/>
              <a:pPr/>
              <a:t>‹#›</a:t>
            </a:fld>
            <a:endParaRPr lang="en-US" dirty="0"/>
          </a:p>
        </p:txBody>
      </p:sp>
      <p:sp>
        <p:nvSpPr>
          <p:cNvPr id="5" name="Footer Placeholder 4">
            <a:extLst>
              <a:ext uri="{FF2B5EF4-FFF2-40B4-BE49-F238E27FC236}">
                <a16:creationId xmlns:a16="http://schemas.microsoft.com/office/drawing/2014/main" id="{6EDF3D18-678E-A693-7563-851F943B3A04}"/>
              </a:ext>
            </a:extLst>
          </p:cNvPr>
          <p:cNvSpPr>
            <a:spLocks noGrp="1" noChangeAspect="1"/>
          </p:cNvSpPr>
          <p:nvPr>
            <p:ph type="ftr" sz="quarter" idx="3"/>
          </p:nvPr>
        </p:nvSpPr>
        <p:spPr>
          <a:xfrm>
            <a:off x="390262" y="1213188"/>
            <a:ext cx="8119872" cy="365125"/>
          </a:xfrm>
          <a:prstGeom prst="rect">
            <a:avLst/>
          </a:prstGeom>
        </p:spPr>
        <p:txBody>
          <a:bodyPr vert="horz" lIns="0" tIns="0" rIns="0" bIns="0" rtlCol="0" anchor="b" anchorCtr="0"/>
          <a:lstStyle>
            <a:lvl1pPr algn="l">
              <a:defRPr sz="1400" b="0">
                <a:solidFill>
                  <a:schemeClr val="tx2"/>
                </a:solidFill>
                <a:latin typeface="Tisa Offc Serif Pro" panose="02010504030101020102" pitchFamily="2" charset="0"/>
              </a:defRPr>
            </a:lvl1pPr>
          </a:lstStyle>
          <a:p>
            <a:r>
              <a:rPr lang="en-US"/>
              <a:t>Missouri University of Science and Technology</a:t>
            </a:r>
            <a:endParaRPr lang="en-US" dirty="0"/>
          </a:p>
        </p:txBody>
      </p:sp>
      <p:pic>
        <p:nvPicPr>
          <p:cNvPr id="8" name="Picture 15">
            <a:extLst>
              <a:ext uri="{FF2B5EF4-FFF2-40B4-BE49-F238E27FC236}">
                <a16:creationId xmlns:a16="http://schemas.microsoft.com/office/drawing/2014/main" id="{386CE58C-66A4-B1EB-FDC5-54F3E5441E7E}"/>
              </a:ext>
            </a:extLst>
          </p:cNvPr>
          <p:cNvPicPr>
            <a:picLocks noChangeAspect="1"/>
          </p:cNvPicPr>
          <p:nvPr userDrawn="1"/>
        </p:nvPicPr>
        <p:blipFill>
          <a:blip r:embed="rId2"/>
          <a:srcRect/>
          <a:stretch/>
        </p:blipFill>
        <p:spPr>
          <a:xfrm>
            <a:off x="7772719" y="0"/>
            <a:ext cx="735545" cy="735545"/>
          </a:xfrm>
          <a:prstGeom prst="rect">
            <a:avLst/>
          </a:prstGeom>
        </p:spPr>
      </p:pic>
      <p:sp>
        <p:nvSpPr>
          <p:cNvPr id="12" name="Text Placeholder 15">
            <a:extLst>
              <a:ext uri="{FF2B5EF4-FFF2-40B4-BE49-F238E27FC236}">
                <a16:creationId xmlns:a16="http://schemas.microsoft.com/office/drawing/2014/main" id="{35ACDA79-C666-8065-B24A-DE973641706D}"/>
              </a:ext>
            </a:extLst>
          </p:cNvPr>
          <p:cNvSpPr>
            <a:spLocks noGrp="1"/>
          </p:cNvSpPr>
          <p:nvPr>
            <p:ph type="body" sz="quarter" idx="10" hasCustomPrompt="1"/>
          </p:nvPr>
        </p:nvSpPr>
        <p:spPr>
          <a:xfrm>
            <a:off x="390263" y="4331798"/>
            <a:ext cx="8118003" cy="280480"/>
          </a:xfrm>
        </p:spPr>
        <p:txBody>
          <a:bodyPr lIns="0" tIns="0" rIns="0" bIns="0">
            <a:noAutofit/>
          </a:bodyPr>
          <a:lstStyle>
            <a:lvl1pPr marL="0" indent="0">
              <a:buNone/>
              <a:defRPr sz="2400">
                <a:solidFill>
                  <a:schemeClr val="tx2"/>
                </a:solidFill>
                <a:latin typeface="Tisa Offc Serif Pro" panose="02010504030101020102" pitchFamily="2" charset="0"/>
                <a:ea typeface="Roboto" panose="020000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Month XX, 2022</a:t>
            </a:r>
          </a:p>
        </p:txBody>
      </p:sp>
      <p:sp>
        <p:nvSpPr>
          <p:cNvPr id="13" name="Title 12">
            <a:extLst>
              <a:ext uri="{FF2B5EF4-FFF2-40B4-BE49-F238E27FC236}">
                <a16:creationId xmlns:a16="http://schemas.microsoft.com/office/drawing/2014/main" id="{78DDFF87-9228-00B3-E3EB-6FBD11046702}"/>
              </a:ext>
            </a:extLst>
          </p:cNvPr>
          <p:cNvSpPr>
            <a:spLocks noGrp="1"/>
          </p:cNvSpPr>
          <p:nvPr>
            <p:ph type="title"/>
          </p:nvPr>
        </p:nvSpPr>
        <p:spPr>
          <a:xfrm>
            <a:off x="390261" y="1963934"/>
            <a:ext cx="8118003" cy="1310489"/>
          </a:xfrm>
          <a:prstGeom prst="rect">
            <a:avLst/>
          </a:prstGeom>
        </p:spPr>
        <p:txBody>
          <a:bodyPr lIns="0" tIns="0" rIns="0" bIns="0" anchor="t" anchorCtr="0">
            <a:noAutofit/>
          </a:bodyPr>
          <a:lstStyle>
            <a:lvl1pPr>
              <a:defRPr>
                <a:solidFill>
                  <a:schemeClr val="accent6"/>
                </a:solidFill>
              </a:defRPr>
            </a:lvl1pPr>
          </a:lstStyle>
          <a:p>
            <a:r>
              <a:rPr lang="en-US">
                <a:solidFill>
                  <a:schemeClr val="accent6"/>
                </a:solidFill>
              </a:rPr>
              <a:t>Click to edit Master title style</a:t>
            </a:r>
            <a:endParaRPr lang="en-US" dirty="0">
              <a:solidFill>
                <a:schemeClr val="accent6"/>
              </a:solidFill>
            </a:endParaRPr>
          </a:p>
        </p:txBody>
      </p:sp>
      <p:grpSp>
        <p:nvGrpSpPr>
          <p:cNvPr id="2" name="Group 1">
            <a:extLst>
              <a:ext uri="{FF2B5EF4-FFF2-40B4-BE49-F238E27FC236}">
                <a16:creationId xmlns:a16="http://schemas.microsoft.com/office/drawing/2014/main" id="{CD41668A-81C7-9BF2-9EC1-6D7C31672DFA}"/>
              </a:ext>
            </a:extLst>
          </p:cNvPr>
          <p:cNvGrpSpPr/>
          <p:nvPr userDrawn="1"/>
        </p:nvGrpSpPr>
        <p:grpSpPr>
          <a:xfrm rot="16200000">
            <a:off x="506467" y="594478"/>
            <a:ext cx="335280" cy="567690"/>
            <a:chOff x="697976" y="480133"/>
            <a:chExt cx="335280" cy="567690"/>
          </a:xfrm>
        </p:grpSpPr>
        <p:sp>
          <p:nvSpPr>
            <p:cNvPr id="3" name="Freeform 2">
              <a:extLst>
                <a:ext uri="{FF2B5EF4-FFF2-40B4-BE49-F238E27FC236}">
                  <a16:creationId xmlns:a16="http://schemas.microsoft.com/office/drawing/2014/main" id="{1A703ECD-8141-7279-5536-24C191D7CC9B}"/>
                </a:ext>
              </a:extLst>
            </p:cNvPr>
            <p:cNvSpPr/>
            <p:nvPr/>
          </p:nvSpPr>
          <p:spPr>
            <a:xfrm>
              <a:off x="784653" y="566811"/>
              <a:ext cx="161925" cy="161925"/>
            </a:xfrm>
            <a:custGeom>
              <a:avLst/>
              <a:gdLst>
                <a:gd name="connsiteX0" fmla="*/ 0 w 161925"/>
                <a:gd name="connsiteY0" fmla="*/ 0 h 161925"/>
                <a:gd name="connsiteX1" fmla="*/ 161925 w 161925"/>
                <a:gd name="connsiteY1" fmla="*/ 0 h 161925"/>
                <a:gd name="connsiteX2" fmla="*/ 161925 w 161925"/>
                <a:gd name="connsiteY2" fmla="*/ 161925 h 161925"/>
                <a:gd name="connsiteX3" fmla="*/ 0 w 161925"/>
                <a:gd name="connsiteY3" fmla="*/ 161925 h 161925"/>
              </a:gdLst>
              <a:ahLst/>
              <a:cxnLst>
                <a:cxn ang="0">
                  <a:pos x="connsiteX0" y="connsiteY0"/>
                </a:cxn>
                <a:cxn ang="0">
                  <a:pos x="connsiteX1" y="connsiteY1"/>
                </a:cxn>
                <a:cxn ang="0">
                  <a:pos x="connsiteX2" y="connsiteY2"/>
                </a:cxn>
                <a:cxn ang="0">
                  <a:pos x="connsiteX3" y="connsiteY3"/>
                </a:cxn>
              </a:cxnLst>
              <a:rect l="l" t="t" r="r" b="b"/>
              <a:pathLst>
                <a:path w="161925" h="161925">
                  <a:moveTo>
                    <a:pt x="0" y="0"/>
                  </a:moveTo>
                  <a:lnTo>
                    <a:pt x="161925" y="0"/>
                  </a:lnTo>
                  <a:lnTo>
                    <a:pt x="161925" y="161925"/>
                  </a:lnTo>
                  <a:lnTo>
                    <a:pt x="0" y="161925"/>
                  </a:lnTo>
                  <a:close/>
                </a:path>
              </a:pathLst>
            </a:custGeom>
            <a:noFill/>
            <a:ln w="15604" cap="flat">
              <a:solidFill>
                <a:schemeClr val="tx1"/>
              </a:solidFill>
              <a:prstDash val="solid"/>
              <a:miter/>
            </a:ln>
          </p:spPr>
          <p:txBody>
            <a:bodyPr rtlCol="0" anchor="ctr"/>
            <a:lstStyle/>
            <a:p>
              <a:endParaRPr lang="en-US"/>
            </a:p>
          </p:txBody>
        </p:sp>
        <p:sp>
          <p:nvSpPr>
            <p:cNvPr id="4" name="Freeform 3">
              <a:extLst>
                <a:ext uri="{FF2B5EF4-FFF2-40B4-BE49-F238E27FC236}">
                  <a16:creationId xmlns:a16="http://schemas.microsoft.com/office/drawing/2014/main" id="{18D9AECC-E13D-07AC-EA52-38C26808E887}"/>
                </a:ext>
              </a:extLst>
            </p:cNvPr>
            <p:cNvSpPr/>
            <p:nvPr/>
          </p:nvSpPr>
          <p:spPr>
            <a:xfrm>
              <a:off x="697976" y="480133"/>
              <a:ext cx="335280" cy="567690"/>
            </a:xfrm>
            <a:custGeom>
              <a:avLst/>
              <a:gdLst>
                <a:gd name="connsiteX0" fmla="*/ 335280 w 335280"/>
                <a:gd name="connsiteY0" fmla="*/ 338138 h 567690"/>
                <a:gd name="connsiteX1" fmla="*/ 335280 w 335280"/>
                <a:gd name="connsiteY1" fmla="*/ 0 h 567690"/>
                <a:gd name="connsiteX2" fmla="*/ 0 w 335280"/>
                <a:gd name="connsiteY2" fmla="*/ 0 h 567690"/>
                <a:gd name="connsiteX3" fmla="*/ 0 w 335280"/>
                <a:gd name="connsiteY3" fmla="*/ 338138 h 567690"/>
                <a:gd name="connsiteX4" fmla="*/ 167640 w 335280"/>
                <a:gd name="connsiteY4" fmla="*/ 567690 h 567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 h="567690">
                  <a:moveTo>
                    <a:pt x="335280" y="338138"/>
                  </a:moveTo>
                  <a:lnTo>
                    <a:pt x="335280" y="0"/>
                  </a:lnTo>
                  <a:lnTo>
                    <a:pt x="0" y="0"/>
                  </a:lnTo>
                  <a:lnTo>
                    <a:pt x="0" y="338138"/>
                  </a:lnTo>
                  <a:lnTo>
                    <a:pt x="167640" y="567690"/>
                  </a:lnTo>
                  <a:close/>
                </a:path>
              </a:pathLst>
            </a:custGeom>
            <a:noFill/>
            <a:ln w="15604" cap="flat">
              <a:solidFill>
                <a:schemeClr val="tx1"/>
              </a:solidFill>
              <a:prstDash val="solid"/>
              <a:miter/>
            </a:ln>
          </p:spPr>
          <p:txBody>
            <a:bodyPr rtlCol="0" anchor="ctr"/>
            <a:lstStyle/>
            <a:p>
              <a:endParaRPr lang="en-US"/>
            </a:p>
          </p:txBody>
        </p:sp>
      </p:grpSp>
      <p:sp>
        <p:nvSpPr>
          <p:cNvPr id="7" name="Subtitle 2">
            <a:extLst>
              <a:ext uri="{FF2B5EF4-FFF2-40B4-BE49-F238E27FC236}">
                <a16:creationId xmlns:a16="http://schemas.microsoft.com/office/drawing/2014/main" id="{5A14752E-5A00-221F-756F-F421ABA6178E}"/>
              </a:ext>
            </a:extLst>
          </p:cNvPr>
          <p:cNvSpPr>
            <a:spLocks noGrp="1"/>
          </p:cNvSpPr>
          <p:nvPr>
            <p:ph type="subTitle" idx="1"/>
          </p:nvPr>
        </p:nvSpPr>
        <p:spPr>
          <a:xfrm>
            <a:off x="393192" y="3682657"/>
            <a:ext cx="8119872" cy="495309"/>
          </a:xfrm>
        </p:spPr>
        <p:txBody>
          <a:bodyPr lIns="0" tIns="0" rIns="0" bIns="0">
            <a:noAutofit/>
          </a:bodyPr>
          <a:lstStyle>
            <a:lvl1pPr marL="0" indent="0" algn="l">
              <a:spcBef>
                <a:spcPts val="300"/>
              </a:spcBef>
              <a:spcAft>
                <a:spcPts val="300"/>
              </a:spcAft>
              <a:buNone/>
              <a:defRPr sz="2400">
                <a:solidFill>
                  <a:schemeClr val="accent6"/>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4020210299"/>
      </p:ext>
    </p:extLst>
  </p:cSld>
  <p:clrMapOvr>
    <a:overrideClrMapping bg1="dk1" tx1="lt1" bg2="dk2" tx2="lt2" accent1="accent1" accent2="accent2" accent3="accent3" accent4="accent4" accent5="accent5" accent6="accent6" hlink="hlink" folHlink="folHlink"/>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_Title Slide">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446520" y="4873752"/>
            <a:ext cx="2057400" cy="118872"/>
          </a:xfrm>
        </p:spPr>
        <p:txBody>
          <a:bodyPr lIns="0" tIns="0" rIns="0" bIns="0"/>
          <a:lstStyle>
            <a:lvl1pPr>
              <a:defRPr>
                <a:solidFill>
                  <a:srgbClr val="63666A"/>
                </a:solidFill>
              </a:defRPr>
            </a:lvl1pPr>
          </a:lstStyle>
          <a:p>
            <a:fld id="{1CF77CCB-A837-3E49-BD58-C1431ED74FC9}" type="slidenum">
              <a:rPr lang="en-US" smtClean="0"/>
              <a:pPr/>
              <a:t>‹#›</a:t>
            </a:fld>
            <a:endParaRPr lang="en-US" dirty="0"/>
          </a:p>
        </p:txBody>
      </p:sp>
      <p:sp>
        <p:nvSpPr>
          <p:cNvPr id="5" name="Footer Placeholder 4">
            <a:extLst>
              <a:ext uri="{FF2B5EF4-FFF2-40B4-BE49-F238E27FC236}">
                <a16:creationId xmlns:a16="http://schemas.microsoft.com/office/drawing/2014/main" id="{6EDF3D18-678E-A693-7563-851F943B3A04}"/>
              </a:ext>
            </a:extLst>
          </p:cNvPr>
          <p:cNvSpPr>
            <a:spLocks noGrp="1"/>
          </p:cNvSpPr>
          <p:nvPr>
            <p:ph type="ftr" sz="quarter" idx="3"/>
          </p:nvPr>
        </p:nvSpPr>
        <p:spPr>
          <a:xfrm>
            <a:off x="390263" y="1216152"/>
            <a:ext cx="8119872" cy="365760"/>
          </a:xfrm>
          <a:prstGeom prst="rect">
            <a:avLst/>
          </a:prstGeom>
        </p:spPr>
        <p:txBody>
          <a:bodyPr vert="horz" lIns="0" tIns="0" rIns="0" bIns="0" rtlCol="0" anchor="b" anchorCtr="0"/>
          <a:lstStyle>
            <a:lvl1pPr algn="l">
              <a:defRPr sz="1400" b="0" i="0">
                <a:solidFill>
                  <a:schemeClr val="tx1"/>
                </a:solidFill>
                <a:latin typeface="Tisa Offc Serif Pro" panose="02010504030101020102" pitchFamily="2" charset="0"/>
              </a:defRPr>
            </a:lvl1pPr>
          </a:lstStyle>
          <a:p>
            <a:r>
              <a:rPr lang="en-US"/>
              <a:t>Missouri University of Science and Technology</a:t>
            </a:r>
            <a:endParaRPr lang="en-US" dirty="0"/>
          </a:p>
        </p:txBody>
      </p:sp>
      <p:pic>
        <p:nvPicPr>
          <p:cNvPr id="8" name="Picture 15">
            <a:extLst>
              <a:ext uri="{FF2B5EF4-FFF2-40B4-BE49-F238E27FC236}">
                <a16:creationId xmlns:a16="http://schemas.microsoft.com/office/drawing/2014/main" id="{386CE58C-66A4-B1EB-FDC5-54F3E5441E7E}"/>
              </a:ext>
            </a:extLst>
          </p:cNvPr>
          <p:cNvPicPr>
            <a:picLocks noChangeAspect="1"/>
          </p:cNvPicPr>
          <p:nvPr userDrawn="1"/>
        </p:nvPicPr>
        <p:blipFill>
          <a:blip r:embed="rId2"/>
          <a:srcRect/>
          <a:stretch/>
        </p:blipFill>
        <p:spPr>
          <a:xfrm>
            <a:off x="7768374" y="0"/>
            <a:ext cx="735546" cy="735546"/>
          </a:xfrm>
          <a:prstGeom prst="rect">
            <a:avLst/>
          </a:prstGeom>
          <a:solidFill>
            <a:schemeClr val="tx1"/>
          </a:solidFill>
        </p:spPr>
      </p:pic>
      <p:sp>
        <p:nvSpPr>
          <p:cNvPr id="12" name="Text Placeholder 15">
            <a:extLst>
              <a:ext uri="{FF2B5EF4-FFF2-40B4-BE49-F238E27FC236}">
                <a16:creationId xmlns:a16="http://schemas.microsoft.com/office/drawing/2014/main" id="{35ACDA79-C666-8065-B24A-DE973641706D}"/>
              </a:ext>
            </a:extLst>
          </p:cNvPr>
          <p:cNvSpPr>
            <a:spLocks noGrp="1"/>
          </p:cNvSpPr>
          <p:nvPr>
            <p:ph type="body" sz="quarter" idx="10" hasCustomPrompt="1"/>
          </p:nvPr>
        </p:nvSpPr>
        <p:spPr>
          <a:xfrm>
            <a:off x="390263" y="4334256"/>
            <a:ext cx="8118003" cy="283464"/>
          </a:xfrm>
        </p:spPr>
        <p:txBody>
          <a:bodyPr lIns="0" tIns="0" rIns="0" bIns="0">
            <a:noAutofit/>
          </a:bodyPr>
          <a:lstStyle>
            <a:lvl1pPr marL="0" indent="0">
              <a:buNone/>
              <a:defRPr sz="2400" b="0" i="0">
                <a:solidFill>
                  <a:schemeClr val="tx1"/>
                </a:solidFill>
                <a:latin typeface="Tisa Offc Serif Pro" panose="02010504030101020102" pitchFamily="2" charset="0"/>
                <a:ea typeface="Roboto" panose="020000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Month XX, 2022</a:t>
            </a:r>
          </a:p>
        </p:txBody>
      </p:sp>
      <p:sp>
        <p:nvSpPr>
          <p:cNvPr id="4" name="Text Placeholder 3">
            <a:extLst>
              <a:ext uri="{FF2B5EF4-FFF2-40B4-BE49-F238E27FC236}">
                <a16:creationId xmlns:a16="http://schemas.microsoft.com/office/drawing/2014/main" id="{69595F9F-8834-E834-C7F4-D9C65F3FE4F3}"/>
              </a:ext>
            </a:extLst>
          </p:cNvPr>
          <p:cNvSpPr>
            <a:spLocks noGrp="1"/>
          </p:cNvSpPr>
          <p:nvPr>
            <p:ph type="body" sz="quarter" idx="14"/>
          </p:nvPr>
        </p:nvSpPr>
        <p:spPr>
          <a:xfrm>
            <a:off x="390525" y="1965960"/>
            <a:ext cx="8119872" cy="1307592"/>
          </a:xfrm>
        </p:spPr>
        <p:txBody>
          <a:bodyPr lIns="0" tIns="0" rIns="0" bIns="0">
            <a:noAutofit/>
          </a:bodyPr>
          <a:lstStyle>
            <a:lvl1pPr>
              <a:defRPr sz="4400">
                <a:latin typeface="Franklin Gothic Medium" panose="020B0603020102020204" pitchFamily="34" charset="0"/>
              </a:defRPr>
            </a:lvl1pPr>
            <a:lvl2pPr>
              <a:defRPr sz="4400">
                <a:latin typeface="Franklin Gothic Medium" panose="020B0603020102020204" pitchFamily="34" charset="0"/>
              </a:defRPr>
            </a:lvl2pPr>
            <a:lvl3pPr>
              <a:defRPr sz="4400">
                <a:latin typeface="Franklin Gothic Medium" panose="020B0603020102020204" pitchFamily="34" charset="0"/>
              </a:defRPr>
            </a:lvl3pPr>
            <a:lvl4pPr>
              <a:defRPr sz="4400">
                <a:latin typeface="Franklin Gothic Medium" panose="020B0603020102020204" pitchFamily="34" charset="0"/>
              </a:defRPr>
            </a:lvl4pPr>
            <a:lvl5pPr>
              <a:defRPr sz="4400">
                <a:latin typeface="Franklin Gothic Medium" panose="020B0603020102020204" pitchFamily="34" charset="0"/>
              </a:defRPr>
            </a:lvl5pPr>
          </a:lstStyle>
          <a:p>
            <a:pPr lvl="0"/>
            <a:r>
              <a:rPr lang="en-US"/>
              <a:t>Click to edit Master text styles</a:t>
            </a:r>
          </a:p>
        </p:txBody>
      </p:sp>
      <p:grpSp>
        <p:nvGrpSpPr>
          <p:cNvPr id="2" name="Group 1">
            <a:extLst>
              <a:ext uri="{FF2B5EF4-FFF2-40B4-BE49-F238E27FC236}">
                <a16:creationId xmlns:a16="http://schemas.microsoft.com/office/drawing/2014/main" id="{4A04F2F2-E235-B8C6-4F0A-4077889BCDED}"/>
              </a:ext>
            </a:extLst>
          </p:cNvPr>
          <p:cNvGrpSpPr/>
          <p:nvPr userDrawn="1"/>
        </p:nvGrpSpPr>
        <p:grpSpPr>
          <a:xfrm rot="16200000">
            <a:off x="506467" y="594478"/>
            <a:ext cx="335280" cy="567690"/>
            <a:chOff x="697976" y="480133"/>
            <a:chExt cx="335280" cy="567690"/>
          </a:xfrm>
        </p:grpSpPr>
        <p:sp>
          <p:nvSpPr>
            <p:cNvPr id="3" name="Freeform 2">
              <a:extLst>
                <a:ext uri="{FF2B5EF4-FFF2-40B4-BE49-F238E27FC236}">
                  <a16:creationId xmlns:a16="http://schemas.microsoft.com/office/drawing/2014/main" id="{9B13C075-79B0-3E2F-B580-3E187946AF81}"/>
                </a:ext>
              </a:extLst>
            </p:cNvPr>
            <p:cNvSpPr/>
            <p:nvPr/>
          </p:nvSpPr>
          <p:spPr>
            <a:xfrm>
              <a:off x="784653" y="566811"/>
              <a:ext cx="161925" cy="161925"/>
            </a:xfrm>
            <a:custGeom>
              <a:avLst/>
              <a:gdLst>
                <a:gd name="connsiteX0" fmla="*/ 0 w 161925"/>
                <a:gd name="connsiteY0" fmla="*/ 0 h 161925"/>
                <a:gd name="connsiteX1" fmla="*/ 161925 w 161925"/>
                <a:gd name="connsiteY1" fmla="*/ 0 h 161925"/>
                <a:gd name="connsiteX2" fmla="*/ 161925 w 161925"/>
                <a:gd name="connsiteY2" fmla="*/ 161925 h 161925"/>
                <a:gd name="connsiteX3" fmla="*/ 0 w 161925"/>
                <a:gd name="connsiteY3" fmla="*/ 161925 h 161925"/>
              </a:gdLst>
              <a:ahLst/>
              <a:cxnLst>
                <a:cxn ang="0">
                  <a:pos x="connsiteX0" y="connsiteY0"/>
                </a:cxn>
                <a:cxn ang="0">
                  <a:pos x="connsiteX1" y="connsiteY1"/>
                </a:cxn>
                <a:cxn ang="0">
                  <a:pos x="connsiteX2" y="connsiteY2"/>
                </a:cxn>
                <a:cxn ang="0">
                  <a:pos x="connsiteX3" y="connsiteY3"/>
                </a:cxn>
              </a:cxnLst>
              <a:rect l="l" t="t" r="r" b="b"/>
              <a:pathLst>
                <a:path w="161925" h="161925">
                  <a:moveTo>
                    <a:pt x="0" y="0"/>
                  </a:moveTo>
                  <a:lnTo>
                    <a:pt x="161925" y="0"/>
                  </a:lnTo>
                  <a:lnTo>
                    <a:pt x="161925" y="161925"/>
                  </a:lnTo>
                  <a:lnTo>
                    <a:pt x="0" y="161925"/>
                  </a:lnTo>
                  <a:close/>
                </a:path>
              </a:pathLst>
            </a:custGeom>
            <a:noFill/>
            <a:ln w="15604" cap="flat">
              <a:solidFill>
                <a:schemeClr val="tx1"/>
              </a:solid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074E4BB0-2476-B6FA-D491-A697317C7F70}"/>
                </a:ext>
              </a:extLst>
            </p:cNvPr>
            <p:cNvSpPr/>
            <p:nvPr/>
          </p:nvSpPr>
          <p:spPr>
            <a:xfrm>
              <a:off x="697976" y="480133"/>
              <a:ext cx="335280" cy="567690"/>
            </a:xfrm>
            <a:custGeom>
              <a:avLst/>
              <a:gdLst>
                <a:gd name="connsiteX0" fmla="*/ 335280 w 335280"/>
                <a:gd name="connsiteY0" fmla="*/ 338138 h 567690"/>
                <a:gd name="connsiteX1" fmla="*/ 335280 w 335280"/>
                <a:gd name="connsiteY1" fmla="*/ 0 h 567690"/>
                <a:gd name="connsiteX2" fmla="*/ 0 w 335280"/>
                <a:gd name="connsiteY2" fmla="*/ 0 h 567690"/>
                <a:gd name="connsiteX3" fmla="*/ 0 w 335280"/>
                <a:gd name="connsiteY3" fmla="*/ 338138 h 567690"/>
                <a:gd name="connsiteX4" fmla="*/ 167640 w 335280"/>
                <a:gd name="connsiteY4" fmla="*/ 567690 h 567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 h="567690">
                  <a:moveTo>
                    <a:pt x="335280" y="338138"/>
                  </a:moveTo>
                  <a:lnTo>
                    <a:pt x="335280" y="0"/>
                  </a:lnTo>
                  <a:lnTo>
                    <a:pt x="0" y="0"/>
                  </a:lnTo>
                  <a:lnTo>
                    <a:pt x="0" y="338138"/>
                  </a:lnTo>
                  <a:lnTo>
                    <a:pt x="167640" y="567690"/>
                  </a:lnTo>
                  <a:close/>
                </a:path>
              </a:pathLst>
            </a:custGeom>
            <a:noFill/>
            <a:ln w="15604" cap="flat">
              <a:solidFill>
                <a:schemeClr val="tx1"/>
              </a:solidFill>
              <a:prstDash val="solid"/>
              <a:miter/>
            </a:ln>
          </p:spPr>
          <p:txBody>
            <a:bodyPr rtlCol="0" anchor="ctr"/>
            <a:lstStyle/>
            <a:p>
              <a:endParaRPr lang="en-US"/>
            </a:p>
          </p:txBody>
        </p:sp>
      </p:grpSp>
      <p:sp>
        <p:nvSpPr>
          <p:cNvPr id="10" name="Subtitle 2">
            <a:extLst>
              <a:ext uri="{FF2B5EF4-FFF2-40B4-BE49-F238E27FC236}">
                <a16:creationId xmlns:a16="http://schemas.microsoft.com/office/drawing/2014/main" id="{D0FBBBB1-F146-7857-B5B7-D4DBA4728953}"/>
              </a:ext>
            </a:extLst>
          </p:cNvPr>
          <p:cNvSpPr>
            <a:spLocks noGrp="1"/>
          </p:cNvSpPr>
          <p:nvPr>
            <p:ph type="subTitle" idx="1"/>
          </p:nvPr>
        </p:nvSpPr>
        <p:spPr>
          <a:xfrm>
            <a:off x="393192" y="3685032"/>
            <a:ext cx="8117205" cy="495309"/>
          </a:xfrm>
        </p:spPr>
        <p:txBody>
          <a:bodyPr lIns="0" tIns="0" rIns="0" bIns="0">
            <a:noAutofit/>
          </a:bodyPr>
          <a:lstStyle>
            <a:lvl1pPr marL="0" indent="0" algn="l">
              <a:spcBef>
                <a:spcPts val="300"/>
              </a:spcBef>
              <a:spcAft>
                <a:spcPts val="300"/>
              </a:spcAft>
              <a:buNone/>
              <a:defRPr sz="2400">
                <a:solidFill>
                  <a:schemeClr val="tx1"/>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2435035912"/>
      </p:ext>
    </p:extLst>
  </p:cSld>
  <p:clrMapOvr>
    <a:overrideClrMapping bg1="lt1" tx1="dk1" bg2="lt2" tx2="dk2" accent1="accent1" accent2="accent2" accent3="accent3" accent4="accent4" accent5="accent5" accent6="accent6" hlink="hlink" folHlink="folHlink"/>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8_Title Slide">
    <p:bg>
      <p:bgRef idx="1001">
        <a:schemeClr val="bg2"/>
      </p:bgRef>
    </p:bg>
    <p:spTree>
      <p:nvGrpSpPr>
        <p:cNvPr id="1" name=""/>
        <p:cNvGrpSpPr/>
        <p:nvPr/>
      </p:nvGrpSpPr>
      <p:grpSpPr>
        <a:xfrm>
          <a:off x="0" y="0"/>
          <a:ext cx="0" cy="0"/>
          <a:chOff x="0" y="0"/>
          <a:chExt cx="0" cy="0"/>
        </a:xfrm>
      </p:grpSpPr>
      <p:pic>
        <p:nvPicPr>
          <p:cNvPr id="4" name="Picture 3" descr="A black and grey logo&#10;&#10;Description automatically generated">
            <a:extLst>
              <a:ext uri="{FF2B5EF4-FFF2-40B4-BE49-F238E27FC236}">
                <a16:creationId xmlns:a16="http://schemas.microsoft.com/office/drawing/2014/main" id="{DA230D54-37CA-BE9D-5A2A-6AAAF471FC66}"/>
              </a:ext>
            </a:extLst>
          </p:cNvPr>
          <p:cNvPicPr>
            <a:picLocks noChangeAspect="1"/>
          </p:cNvPicPr>
          <p:nvPr userDrawn="1"/>
        </p:nvPicPr>
        <p:blipFill>
          <a:blip r:embed="rId2"/>
          <a:stretch>
            <a:fillRect/>
          </a:stretch>
        </p:blipFill>
        <p:spPr>
          <a:xfrm>
            <a:off x="7752936" y="45363"/>
            <a:ext cx="787128" cy="768085"/>
          </a:xfrm>
          <a:prstGeom prst="rect">
            <a:avLst/>
          </a:prstGeom>
        </p:spPr>
      </p:pic>
      <p:sp>
        <p:nvSpPr>
          <p:cNvPr id="6" name="Slide Number Placeholder 5"/>
          <p:cNvSpPr>
            <a:spLocks noGrp="1"/>
          </p:cNvSpPr>
          <p:nvPr>
            <p:ph type="sldNum" sz="quarter" idx="12"/>
          </p:nvPr>
        </p:nvSpPr>
        <p:spPr>
          <a:xfrm>
            <a:off x="6446520" y="4873752"/>
            <a:ext cx="2057400" cy="118872"/>
          </a:xfrm>
        </p:spPr>
        <p:txBody>
          <a:bodyPr lIns="0" tIns="0" rIns="0" bIns="0" anchor="t" anchorCtr="0"/>
          <a:lstStyle>
            <a:lvl1pPr>
              <a:defRPr>
                <a:solidFill>
                  <a:srgbClr val="63666A"/>
                </a:solidFill>
              </a:defRPr>
            </a:lvl1pPr>
          </a:lstStyle>
          <a:p>
            <a:fld id="{1CF77CCB-A837-3E49-BD58-C1431ED74FC9}" type="slidenum">
              <a:rPr lang="en-US" smtClean="0"/>
              <a:pPr/>
              <a:t>‹#›</a:t>
            </a:fld>
            <a:endParaRPr lang="en-US" dirty="0"/>
          </a:p>
        </p:txBody>
      </p:sp>
      <p:sp>
        <p:nvSpPr>
          <p:cNvPr id="5" name="Footer Placeholder 4">
            <a:extLst>
              <a:ext uri="{FF2B5EF4-FFF2-40B4-BE49-F238E27FC236}">
                <a16:creationId xmlns:a16="http://schemas.microsoft.com/office/drawing/2014/main" id="{6EDF3D18-678E-A693-7563-851F943B3A04}"/>
              </a:ext>
            </a:extLst>
          </p:cNvPr>
          <p:cNvSpPr>
            <a:spLocks noGrp="1"/>
          </p:cNvSpPr>
          <p:nvPr>
            <p:ph type="ftr" sz="quarter" idx="3"/>
          </p:nvPr>
        </p:nvSpPr>
        <p:spPr>
          <a:xfrm>
            <a:off x="390263" y="1216152"/>
            <a:ext cx="8119872" cy="365125"/>
          </a:xfrm>
          <a:prstGeom prst="rect">
            <a:avLst/>
          </a:prstGeom>
        </p:spPr>
        <p:txBody>
          <a:bodyPr vert="horz" lIns="0" tIns="0" rIns="0" bIns="0" rtlCol="0" anchor="b" anchorCtr="0"/>
          <a:lstStyle>
            <a:lvl1pPr algn="l">
              <a:defRPr sz="1400" b="0" i="0">
                <a:solidFill>
                  <a:schemeClr val="tx1"/>
                </a:solidFill>
                <a:latin typeface="Tisa Offc Serif Pro" panose="02010504030101020102" pitchFamily="2" charset="0"/>
              </a:defRPr>
            </a:lvl1pPr>
          </a:lstStyle>
          <a:p>
            <a:r>
              <a:rPr lang="en-US"/>
              <a:t>Missouri University of Science and Technology</a:t>
            </a:r>
            <a:endParaRPr lang="en-US" dirty="0"/>
          </a:p>
        </p:txBody>
      </p:sp>
      <p:sp>
        <p:nvSpPr>
          <p:cNvPr id="12" name="Text Placeholder 15">
            <a:extLst>
              <a:ext uri="{FF2B5EF4-FFF2-40B4-BE49-F238E27FC236}">
                <a16:creationId xmlns:a16="http://schemas.microsoft.com/office/drawing/2014/main" id="{35ACDA79-C666-8065-B24A-DE973641706D}"/>
              </a:ext>
            </a:extLst>
          </p:cNvPr>
          <p:cNvSpPr>
            <a:spLocks noGrp="1"/>
          </p:cNvSpPr>
          <p:nvPr>
            <p:ph type="body" sz="quarter" idx="10" hasCustomPrompt="1"/>
          </p:nvPr>
        </p:nvSpPr>
        <p:spPr>
          <a:xfrm>
            <a:off x="390262" y="4331798"/>
            <a:ext cx="8119872" cy="283464"/>
          </a:xfrm>
        </p:spPr>
        <p:txBody>
          <a:bodyPr lIns="0" tIns="0" rIns="0" bIns="0">
            <a:noAutofit/>
          </a:bodyPr>
          <a:lstStyle>
            <a:lvl1pPr marL="0" indent="0">
              <a:buNone/>
              <a:defRPr sz="2400" b="0" i="0">
                <a:solidFill>
                  <a:schemeClr val="tx1"/>
                </a:solidFill>
                <a:latin typeface="Tisa Offc Serif Pro" panose="02010504030101020102" pitchFamily="2" charset="0"/>
                <a:ea typeface="Roboto" panose="020000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Month XX, 2022</a:t>
            </a:r>
          </a:p>
        </p:txBody>
      </p:sp>
      <p:sp>
        <p:nvSpPr>
          <p:cNvPr id="3" name="Text Placeholder 3">
            <a:extLst>
              <a:ext uri="{FF2B5EF4-FFF2-40B4-BE49-F238E27FC236}">
                <a16:creationId xmlns:a16="http://schemas.microsoft.com/office/drawing/2014/main" id="{CDFCCC2A-05EE-B0E7-42A2-17319DE6AC79}"/>
              </a:ext>
            </a:extLst>
          </p:cNvPr>
          <p:cNvSpPr>
            <a:spLocks noGrp="1"/>
          </p:cNvSpPr>
          <p:nvPr>
            <p:ph type="body" sz="quarter" idx="14"/>
          </p:nvPr>
        </p:nvSpPr>
        <p:spPr>
          <a:xfrm>
            <a:off x="390525" y="1965960"/>
            <a:ext cx="8119872" cy="1307592"/>
          </a:xfrm>
        </p:spPr>
        <p:txBody>
          <a:bodyPr lIns="0" tIns="0" rIns="0" bIns="0">
            <a:noAutofit/>
          </a:bodyPr>
          <a:lstStyle>
            <a:lvl1pPr>
              <a:defRPr sz="4400">
                <a:latin typeface="Franklin Gothic Medium" panose="020B0603020102020204" pitchFamily="34" charset="0"/>
              </a:defRPr>
            </a:lvl1pPr>
            <a:lvl2pPr>
              <a:defRPr sz="4400">
                <a:latin typeface="Franklin Gothic Medium" panose="020B0603020102020204" pitchFamily="34" charset="0"/>
              </a:defRPr>
            </a:lvl2pPr>
            <a:lvl3pPr>
              <a:defRPr sz="4400">
                <a:latin typeface="Franklin Gothic Medium" panose="020B0603020102020204" pitchFamily="34" charset="0"/>
              </a:defRPr>
            </a:lvl3pPr>
            <a:lvl4pPr>
              <a:defRPr sz="4400">
                <a:latin typeface="Franklin Gothic Medium" panose="020B0603020102020204" pitchFamily="34" charset="0"/>
              </a:defRPr>
            </a:lvl4pPr>
            <a:lvl5pPr>
              <a:defRPr sz="4400">
                <a:latin typeface="Franklin Gothic Medium" panose="020B0603020102020204" pitchFamily="34" charset="0"/>
              </a:defRPr>
            </a:lvl5pPr>
          </a:lstStyle>
          <a:p>
            <a:pPr lvl="0"/>
            <a:r>
              <a:rPr lang="en-US"/>
              <a:t>Click to edit Master text styles</a:t>
            </a:r>
          </a:p>
        </p:txBody>
      </p:sp>
      <p:grpSp>
        <p:nvGrpSpPr>
          <p:cNvPr id="2" name="Group 1">
            <a:extLst>
              <a:ext uri="{FF2B5EF4-FFF2-40B4-BE49-F238E27FC236}">
                <a16:creationId xmlns:a16="http://schemas.microsoft.com/office/drawing/2014/main" id="{3F1D875A-59ED-E336-9EA5-BD5C575BBCEF}"/>
              </a:ext>
            </a:extLst>
          </p:cNvPr>
          <p:cNvGrpSpPr/>
          <p:nvPr userDrawn="1"/>
        </p:nvGrpSpPr>
        <p:grpSpPr>
          <a:xfrm rot="16200000">
            <a:off x="506467" y="594478"/>
            <a:ext cx="335280" cy="567690"/>
            <a:chOff x="697976" y="480133"/>
            <a:chExt cx="335280" cy="567690"/>
          </a:xfrm>
        </p:grpSpPr>
        <p:sp>
          <p:nvSpPr>
            <p:cNvPr id="7" name="Freeform 6">
              <a:extLst>
                <a:ext uri="{FF2B5EF4-FFF2-40B4-BE49-F238E27FC236}">
                  <a16:creationId xmlns:a16="http://schemas.microsoft.com/office/drawing/2014/main" id="{5D2161B1-4962-A90D-C8FD-1E2D7649713E}"/>
                </a:ext>
              </a:extLst>
            </p:cNvPr>
            <p:cNvSpPr/>
            <p:nvPr/>
          </p:nvSpPr>
          <p:spPr>
            <a:xfrm>
              <a:off x="784653" y="566811"/>
              <a:ext cx="161925" cy="161925"/>
            </a:xfrm>
            <a:custGeom>
              <a:avLst/>
              <a:gdLst>
                <a:gd name="connsiteX0" fmla="*/ 0 w 161925"/>
                <a:gd name="connsiteY0" fmla="*/ 0 h 161925"/>
                <a:gd name="connsiteX1" fmla="*/ 161925 w 161925"/>
                <a:gd name="connsiteY1" fmla="*/ 0 h 161925"/>
                <a:gd name="connsiteX2" fmla="*/ 161925 w 161925"/>
                <a:gd name="connsiteY2" fmla="*/ 161925 h 161925"/>
                <a:gd name="connsiteX3" fmla="*/ 0 w 161925"/>
                <a:gd name="connsiteY3" fmla="*/ 161925 h 161925"/>
              </a:gdLst>
              <a:ahLst/>
              <a:cxnLst>
                <a:cxn ang="0">
                  <a:pos x="connsiteX0" y="connsiteY0"/>
                </a:cxn>
                <a:cxn ang="0">
                  <a:pos x="connsiteX1" y="connsiteY1"/>
                </a:cxn>
                <a:cxn ang="0">
                  <a:pos x="connsiteX2" y="connsiteY2"/>
                </a:cxn>
                <a:cxn ang="0">
                  <a:pos x="connsiteX3" y="connsiteY3"/>
                </a:cxn>
              </a:cxnLst>
              <a:rect l="l" t="t" r="r" b="b"/>
              <a:pathLst>
                <a:path w="161925" h="161925">
                  <a:moveTo>
                    <a:pt x="0" y="0"/>
                  </a:moveTo>
                  <a:lnTo>
                    <a:pt x="161925" y="0"/>
                  </a:lnTo>
                  <a:lnTo>
                    <a:pt x="161925" y="161925"/>
                  </a:lnTo>
                  <a:lnTo>
                    <a:pt x="0" y="161925"/>
                  </a:lnTo>
                  <a:close/>
                </a:path>
              </a:pathLst>
            </a:custGeom>
            <a:noFill/>
            <a:ln w="15604" cap="flat">
              <a:solidFill>
                <a:schemeClr val="tx1"/>
              </a:solid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CA36F94A-3482-352F-E6F2-54AA3F7E6B31}"/>
                </a:ext>
              </a:extLst>
            </p:cNvPr>
            <p:cNvSpPr/>
            <p:nvPr/>
          </p:nvSpPr>
          <p:spPr>
            <a:xfrm>
              <a:off x="697976" y="480133"/>
              <a:ext cx="335280" cy="567690"/>
            </a:xfrm>
            <a:custGeom>
              <a:avLst/>
              <a:gdLst>
                <a:gd name="connsiteX0" fmla="*/ 335280 w 335280"/>
                <a:gd name="connsiteY0" fmla="*/ 338138 h 567690"/>
                <a:gd name="connsiteX1" fmla="*/ 335280 w 335280"/>
                <a:gd name="connsiteY1" fmla="*/ 0 h 567690"/>
                <a:gd name="connsiteX2" fmla="*/ 0 w 335280"/>
                <a:gd name="connsiteY2" fmla="*/ 0 h 567690"/>
                <a:gd name="connsiteX3" fmla="*/ 0 w 335280"/>
                <a:gd name="connsiteY3" fmla="*/ 338138 h 567690"/>
                <a:gd name="connsiteX4" fmla="*/ 167640 w 335280"/>
                <a:gd name="connsiteY4" fmla="*/ 567690 h 567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 h="567690">
                  <a:moveTo>
                    <a:pt x="335280" y="338138"/>
                  </a:moveTo>
                  <a:lnTo>
                    <a:pt x="335280" y="0"/>
                  </a:lnTo>
                  <a:lnTo>
                    <a:pt x="0" y="0"/>
                  </a:lnTo>
                  <a:lnTo>
                    <a:pt x="0" y="338138"/>
                  </a:lnTo>
                  <a:lnTo>
                    <a:pt x="167640" y="567690"/>
                  </a:lnTo>
                  <a:close/>
                </a:path>
              </a:pathLst>
            </a:custGeom>
            <a:noFill/>
            <a:ln w="15604" cap="flat">
              <a:solidFill>
                <a:schemeClr val="tx1"/>
              </a:solidFill>
              <a:prstDash val="solid"/>
              <a:miter/>
            </a:ln>
          </p:spPr>
          <p:txBody>
            <a:bodyPr rtlCol="0" anchor="ctr"/>
            <a:lstStyle/>
            <a:p>
              <a:endParaRPr lang="en-US"/>
            </a:p>
          </p:txBody>
        </p:sp>
      </p:grpSp>
      <p:sp>
        <p:nvSpPr>
          <p:cNvPr id="10" name="Subtitle 2">
            <a:extLst>
              <a:ext uri="{FF2B5EF4-FFF2-40B4-BE49-F238E27FC236}">
                <a16:creationId xmlns:a16="http://schemas.microsoft.com/office/drawing/2014/main" id="{2CA5C67E-0E57-4882-3892-D09EDD5B889F}"/>
              </a:ext>
            </a:extLst>
          </p:cNvPr>
          <p:cNvSpPr>
            <a:spLocks noGrp="1"/>
          </p:cNvSpPr>
          <p:nvPr>
            <p:ph type="subTitle" idx="1"/>
          </p:nvPr>
        </p:nvSpPr>
        <p:spPr>
          <a:xfrm>
            <a:off x="390261" y="3685032"/>
            <a:ext cx="8119872" cy="493776"/>
          </a:xfrm>
        </p:spPr>
        <p:txBody>
          <a:bodyPr lIns="0" tIns="0" rIns="0" bIns="0">
            <a:noAutofit/>
          </a:bodyPr>
          <a:lstStyle>
            <a:lvl1pPr marL="0" indent="0" algn="l">
              <a:spcBef>
                <a:spcPts val="300"/>
              </a:spcBef>
              <a:spcAft>
                <a:spcPts val="300"/>
              </a:spcAft>
              <a:buNone/>
              <a:defRPr sz="2400">
                <a:solidFill>
                  <a:schemeClr val="tx1"/>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1871224361"/>
      </p:ext>
    </p:extLst>
  </p:cSld>
  <p:clrMapOvr>
    <a:overrideClrMapping bg1="lt1" tx1="dk1" bg2="lt2" tx2="dk2" accent1="accent1" accent2="accent2" accent3="accent3" accent4="accent4" accent5="accent5" accent6="accent6" hlink="hlink" folHlink="folHlink"/>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3_Title Slide">
    <p:bg>
      <p:bgRef idx="1001">
        <a:schemeClr val="bg1"/>
      </p:bgRef>
    </p:bg>
    <p:spTree>
      <p:nvGrpSpPr>
        <p:cNvPr id="1" name=""/>
        <p:cNvGrpSpPr/>
        <p:nvPr/>
      </p:nvGrpSpPr>
      <p:grpSpPr>
        <a:xfrm>
          <a:off x="0" y="0"/>
          <a:ext cx="0" cy="0"/>
          <a:chOff x="0" y="0"/>
          <a:chExt cx="0" cy="0"/>
        </a:xfrm>
      </p:grpSpPr>
      <p:sp>
        <p:nvSpPr>
          <p:cNvPr id="17" name="Picture Placeholder 4">
            <a:extLst>
              <a:ext uri="{FF2B5EF4-FFF2-40B4-BE49-F238E27FC236}">
                <a16:creationId xmlns:a16="http://schemas.microsoft.com/office/drawing/2014/main" id="{AF8F79FB-D443-8BDB-010E-9FDE90EFAFE1}"/>
              </a:ext>
            </a:extLst>
          </p:cNvPr>
          <p:cNvSpPr>
            <a:spLocks noGrp="1"/>
          </p:cNvSpPr>
          <p:nvPr>
            <p:ph type="pic" sz="quarter" idx="11"/>
          </p:nvPr>
        </p:nvSpPr>
        <p:spPr>
          <a:xfrm>
            <a:off x="6044813" y="0"/>
            <a:ext cx="3099188" cy="5143500"/>
          </a:xfrm>
          <a:prstGeom prst="rect">
            <a:avLst/>
          </a:prstGeom>
        </p:spPr>
        <p:txBody>
          <a:bodyPr anchor="ctr" anchorCtr="0"/>
          <a:lstStyle>
            <a:lvl1pPr marL="0" indent="0" algn="ctr">
              <a:buNone/>
              <a:defRPr b="0" i="0">
                <a:solidFill>
                  <a:schemeClr val="tx1"/>
                </a:solidFill>
                <a:latin typeface="Arial" panose="020B0604020202020204" pitchFamily="34" charset="0"/>
              </a:defRPr>
            </a:lvl1pPr>
          </a:lstStyle>
          <a:p>
            <a:r>
              <a:rPr lang="en-US"/>
              <a:t>Click icon to add picture</a:t>
            </a:r>
            <a:endParaRPr lang="en-US" dirty="0"/>
          </a:p>
        </p:txBody>
      </p:sp>
      <p:sp>
        <p:nvSpPr>
          <p:cNvPr id="2" name="Title 1"/>
          <p:cNvSpPr>
            <a:spLocks noGrp="1"/>
          </p:cNvSpPr>
          <p:nvPr>
            <p:ph type="ctrTitle"/>
          </p:nvPr>
        </p:nvSpPr>
        <p:spPr>
          <a:xfrm>
            <a:off x="374904" y="1307592"/>
            <a:ext cx="5429162" cy="1790700"/>
          </a:xfrm>
          <a:prstGeom prst="rect">
            <a:avLst/>
          </a:prstGeom>
        </p:spPr>
        <p:txBody>
          <a:bodyPr lIns="0" tIns="0" rIns="0" bIns="0" anchor="b">
            <a:noAutofit/>
          </a:bodyPr>
          <a:lstStyle>
            <a:lvl1pPr algn="l">
              <a:defRPr sz="4400">
                <a:solidFill>
                  <a:schemeClr val="accent6"/>
                </a:solidFill>
              </a:defRPr>
            </a:lvl1pPr>
          </a:lstStyle>
          <a:p>
            <a:r>
              <a:rPr lang="en-US"/>
              <a:t>Click to edit Master title style</a:t>
            </a:r>
            <a:endParaRPr lang="en-US" dirty="0"/>
          </a:p>
        </p:txBody>
      </p:sp>
      <p:sp>
        <p:nvSpPr>
          <p:cNvPr id="3" name="Subtitle 2"/>
          <p:cNvSpPr>
            <a:spLocks noGrp="1"/>
          </p:cNvSpPr>
          <p:nvPr>
            <p:ph type="subTitle" idx="1"/>
          </p:nvPr>
        </p:nvSpPr>
        <p:spPr>
          <a:xfrm>
            <a:off x="378325" y="3208371"/>
            <a:ext cx="5429163" cy="495309"/>
          </a:xfrm>
        </p:spPr>
        <p:txBody>
          <a:bodyPr lIns="0" tIns="0" rIns="0" bIns="0">
            <a:noAutofit/>
          </a:bodyPr>
          <a:lstStyle>
            <a:lvl1pPr marL="0" indent="0" algn="l">
              <a:spcBef>
                <a:spcPts val="300"/>
              </a:spcBef>
              <a:spcAft>
                <a:spcPts val="300"/>
              </a:spcAft>
              <a:buNone/>
              <a:defRPr sz="2400">
                <a:solidFill>
                  <a:schemeClr val="accent6"/>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6" name="Slide Number Placeholder 5"/>
          <p:cNvSpPr>
            <a:spLocks noGrp="1"/>
          </p:cNvSpPr>
          <p:nvPr>
            <p:ph type="sldNum" sz="quarter" idx="12"/>
          </p:nvPr>
        </p:nvSpPr>
        <p:spPr>
          <a:xfrm>
            <a:off x="3750088" y="4751196"/>
            <a:ext cx="2057400" cy="118872"/>
          </a:xfrm>
        </p:spPr>
        <p:txBody>
          <a:bodyPr lIns="0" tIns="0" rIns="0" bIns="0" anchor="t" anchorCtr="0"/>
          <a:lstStyle>
            <a:lvl1pPr>
              <a:defRPr>
                <a:solidFill>
                  <a:srgbClr val="B2B4B2"/>
                </a:solidFill>
              </a:defRPr>
            </a:lvl1pPr>
          </a:lstStyle>
          <a:p>
            <a:fld id="{1CF77CCB-A837-3E49-BD58-C1431ED74FC9}" type="slidenum">
              <a:rPr lang="en-US" smtClean="0"/>
              <a:pPr/>
              <a:t>‹#›</a:t>
            </a:fld>
            <a:endParaRPr lang="en-US"/>
          </a:p>
        </p:txBody>
      </p:sp>
      <p:sp>
        <p:nvSpPr>
          <p:cNvPr id="5" name="Footer Placeholder 4">
            <a:extLst>
              <a:ext uri="{FF2B5EF4-FFF2-40B4-BE49-F238E27FC236}">
                <a16:creationId xmlns:a16="http://schemas.microsoft.com/office/drawing/2014/main" id="{6EDF3D18-678E-A693-7563-851F943B3A04}"/>
              </a:ext>
            </a:extLst>
          </p:cNvPr>
          <p:cNvSpPr>
            <a:spLocks noGrp="1"/>
          </p:cNvSpPr>
          <p:nvPr>
            <p:ph type="ftr" sz="quarter" idx="3"/>
          </p:nvPr>
        </p:nvSpPr>
        <p:spPr>
          <a:xfrm>
            <a:off x="1403407" y="182960"/>
            <a:ext cx="2705403" cy="365125"/>
          </a:xfrm>
          <a:prstGeom prst="rect">
            <a:avLst/>
          </a:prstGeom>
        </p:spPr>
        <p:txBody>
          <a:bodyPr vert="horz" lIns="0" tIns="0" rIns="0" bIns="0" rtlCol="0" anchor="ctr"/>
          <a:lstStyle>
            <a:lvl1pPr algn="l">
              <a:defRPr sz="1400" b="0">
                <a:solidFill>
                  <a:schemeClr val="tx2"/>
                </a:solidFill>
                <a:latin typeface="Tisa Offc Serif Pro" panose="02010504030101020102" pitchFamily="2" charset="0"/>
              </a:defRPr>
            </a:lvl1pPr>
          </a:lstStyle>
          <a:p>
            <a:r>
              <a:rPr lang="en-US" dirty="0"/>
              <a:t>Missouri University of Science and Technology</a:t>
            </a:r>
          </a:p>
        </p:txBody>
      </p:sp>
      <p:pic>
        <p:nvPicPr>
          <p:cNvPr id="8" name="Picture 15">
            <a:extLst>
              <a:ext uri="{FF2B5EF4-FFF2-40B4-BE49-F238E27FC236}">
                <a16:creationId xmlns:a16="http://schemas.microsoft.com/office/drawing/2014/main" id="{386CE58C-66A4-B1EB-FDC5-54F3E5441E7E}"/>
              </a:ext>
            </a:extLst>
          </p:cNvPr>
          <p:cNvPicPr>
            <a:picLocks noChangeAspect="1"/>
          </p:cNvPicPr>
          <p:nvPr userDrawn="1"/>
        </p:nvPicPr>
        <p:blipFill>
          <a:blip r:embed="rId2"/>
          <a:srcRect/>
          <a:stretch/>
        </p:blipFill>
        <p:spPr>
          <a:xfrm>
            <a:off x="393192" y="0"/>
            <a:ext cx="787756" cy="787756"/>
          </a:xfrm>
          <a:prstGeom prst="rect">
            <a:avLst/>
          </a:prstGeom>
          <a:solidFill>
            <a:schemeClr val="tx1"/>
          </a:solidFill>
        </p:spPr>
      </p:pic>
      <p:sp>
        <p:nvSpPr>
          <p:cNvPr id="14" name="Text Placeholder 15">
            <a:extLst>
              <a:ext uri="{FF2B5EF4-FFF2-40B4-BE49-F238E27FC236}">
                <a16:creationId xmlns:a16="http://schemas.microsoft.com/office/drawing/2014/main" id="{D81B344C-8281-842C-3E19-AF755F2D04E4}"/>
              </a:ext>
            </a:extLst>
          </p:cNvPr>
          <p:cNvSpPr>
            <a:spLocks noGrp="1"/>
          </p:cNvSpPr>
          <p:nvPr>
            <p:ph type="body" sz="quarter" idx="10" hasCustomPrompt="1"/>
          </p:nvPr>
        </p:nvSpPr>
        <p:spPr>
          <a:xfrm>
            <a:off x="378324" y="4123467"/>
            <a:ext cx="5431536" cy="283464"/>
          </a:xfrm>
        </p:spPr>
        <p:txBody>
          <a:bodyPr lIns="0" tIns="0" rIns="0" bIns="0">
            <a:noAutofit/>
          </a:bodyPr>
          <a:lstStyle>
            <a:lvl1pPr marL="0" indent="0">
              <a:buNone/>
              <a:defRPr sz="240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Month XX, 2022</a:t>
            </a:r>
          </a:p>
        </p:txBody>
      </p:sp>
    </p:spTree>
    <p:extLst>
      <p:ext uri="{BB962C8B-B14F-4D97-AF65-F5344CB8AC3E}">
        <p14:creationId xmlns:p14="http://schemas.microsoft.com/office/powerpoint/2010/main" val="650163912"/>
      </p:ext>
    </p:extLst>
  </p:cSld>
  <p:clrMapOvr>
    <a:overrideClrMapping bg1="dk1" tx1="lt1" bg2="dk2" tx2="lt2" accent1="accent1" accent2="accent2" accent3="accent3" accent4="accent4" accent5="accent5" accent6="accent6" hlink="hlink" folHlink="folHlink"/>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7_Title Slide">
    <p:bg>
      <p:bgRef idx="1001">
        <a:schemeClr val="bg1"/>
      </p:bgRef>
    </p:bg>
    <p:spTree>
      <p:nvGrpSpPr>
        <p:cNvPr id="1" name=""/>
        <p:cNvGrpSpPr/>
        <p:nvPr/>
      </p:nvGrpSpPr>
      <p:grpSpPr>
        <a:xfrm>
          <a:off x="0" y="0"/>
          <a:ext cx="0" cy="0"/>
          <a:chOff x="0" y="0"/>
          <a:chExt cx="0" cy="0"/>
        </a:xfrm>
      </p:grpSpPr>
      <p:sp>
        <p:nvSpPr>
          <p:cNvPr id="17" name="Picture Placeholder 4">
            <a:extLst>
              <a:ext uri="{FF2B5EF4-FFF2-40B4-BE49-F238E27FC236}">
                <a16:creationId xmlns:a16="http://schemas.microsoft.com/office/drawing/2014/main" id="{AF8F79FB-D443-8BDB-010E-9FDE90EFAFE1}"/>
              </a:ext>
            </a:extLst>
          </p:cNvPr>
          <p:cNvSpPr>
            <a:spLocks noGrp="1"/>
          </p:cNvSpPr>
          <p:nvPr>
            <p:ph type="pic" sz="quarter" idx="11"/>
          </p:nvPr>
        </p:nvSpPr>
        <p:spPr>
          <a:xfrm>
            <a:off x="6044813" y="0"/>
            <a:ext cx="3099188" cy="5143500"/>
          </a:xfrm>
          <a:prstGeom prst="rect">
            <a:avLst/>
          </a:prstGeom>
        </p:spPr>
        <p:txBody>
          <a:bodyPr anchor="ctr" anchorCtr="0"/>
          <a:lstStyle>
            <a:lvl1pPr marL="0" indent="0" algn="ctr">
              <a:buNone/>
              <a:defRPr b="0" i="0">
                <a:solidFill>
                  <a:schemeClr val="tx1"/>
                </a:solidFill>
                <a:latin typeface="Arial" panose="020B0604020202020204" pitchFamily="34" charset="0"/>
              </a:defRPr>
            </a:lvl1pPr>
          </a:lstStyle>
          <a:p>
            <a:r>
              <a:rPr lang="en-US"/>
              <a:t>Click icon to add picture</a:t>
            </a:r>
            <a:endParaRPr lang="en-US" dirty="0"/>
          </a:p>
        </p:txBody>
      </p:sp>
      <p:sp>
        <p:nvSpPr>
          <p:cNvPr id="2" name="Title 1"/>
          <p:cNvSpPr>
            <a:spLocks noGrp="1"/>
          </p:cNvSpPr>
          <p:nvPr>
            <p:ph type="ctrTitle"/>
          </p:nvPr>
        </p:nvSpPr>
        <p:spPr>
          <a:xfrm>
            <a:off x="374904" y="1307592"/>
            <a:ext cx="5429162" cy="1790700"/>
          </a:xfrm>
          <a:prstGeom prst="rect">
            <a:avLst/>
          </a:prstGeom>
        </p:spPr>
        <p:txBody>
          <a:bodyPr lIns="0" tIns="0" rIns="0" bIns="0" anchor="b">
            <a:noAutofit/>
          </a:bodyPr>
          <a:lstStyle>
            <a:lvl1pPr algn="l">
              <a:defRPr sz="44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378325" y="3208371"/>
            <a:ext cx="5429163" cy="495309"/>
          </a:xfrm>
        </p:spPr>
        <p:txBody>
          <a:bodyPr lIns="0" tIns="0" rIns="0" bIns="0">
            <a:noAutofit/>
          </a:bodyPr>
          <a:lstStyle>
            <a:lvl1pPr marL="0" indent="0" algn="l">
              <a:spcBef>
                <a:spcPts val="300"/>
              </a:spcBef>
              <a:spcAft>
                <a:spcPts val="300"/>
              </a:spcAft>
              <a:buNone/>
              <a:defRPr sz="2400">
                <a:solidFill>
                  <a:schemeClr val="tx1"/>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6" name="Slide Number Placeholder 5"/>
          <p:cNvSpPr>
            <a:spLocks noGrp="1"/>
          </p:cNvSpPr>
          <p:nvPr>
            <p:ph type="sldNum" sz="quarter" idx="12"/>
          </p:nvPr>
        </p:nvSpPr>
        <p:spPr>
          <a:xfrm>
            <a:off x="3750088" y="4751196"/>
            <a:ext cx="2057400" cy="118872"/>
          </a:xfrm>
        </p:spPr>
        <p:txBody>
          <a:bodyPr lIns="0" tIns="0" rIns="0" bIns="0" anchor="t" anchorCtr="0"/>
          <a:lstStyle>
            <a:lvl1pPr>
              <a:defRPr>
                <a:solidFill>
                  <a:srgbClr val="63666A"/>
                </a:solidFill>
              </a:defRPr>
            </a:lvl1pPr>
          </a:lstStyle>
          <a:p>
            <a:fld id="{1CF77CCB-A837-3E49-BD58-C1431ED74FC9}" type="slidenum">
              <a:rPr lang="en-US" smtClean="0"/>
              <a:pPr/>
              <a:t>‹#›</a:t>
            </a:fld>
            <a:endParaRPr lang="en-US" dirty="0"/>
          </a:p>
        </p:txBody>
      </p:sp>
      <p:sp>
        <p:nvSpPr>
          <p:cNvPr id="5" name="Footer Placeholder 4">
            <a:extLst>
              <a:ext uri="{FF2B5EF4-FFF2-40B4-BE49-F238E27FC236}">
                <a16:creationId xmlns:a16="http://schemas.microsoft.com/office/drawing/2014/main" id="{6EDF3D18-678E-A693-7563-851F943B3A04}"/>
              </a:ext>
            </a:extLst>
          </p:cNvPr>
          <p:cNvSpPr>
            <a:spLocks noGrp="1"/>
          </p:cNvSpPr>
          <p:nvPr>
            <p:ph type="ftr" sz="quarter" idx="3"/>
          </p:nvPr>
        </p:nvSpPr>
        <p:spPr>
          <a:xfrm>
            <a:off x="1399032" y="182880"/>
            <a:ext cx="2705403" cy="365125"/>
          </a:xfrm>
          <a:prstGeom prst="rect">
            <a:avLst/>
          </a:prstGeom>
        </p:spPr>
        <p:txBody>
          <a:bodyPr vert="horz" lIns="0" tIns="0" rIns="0" bIns="0" rtlCol="0" anchor="ctr"/>
          <a:lstStyle>
            <a:lvl1pPr algn="l">
              <a:defRPr sz="1400" b="0">
                <a:solidFill>
                  <a:schemeClr val="tx1"/>
                </a:solidFill>
                <a:latin typeface="Tisa Offc Serif Pro" panose="02010504030101020102" pitchFamily="2" charset="0"/>
              </a:defRPr>
            </a:lvl1pPr>
          </a:lstStyle>
          <a:p>
            <a:r>
              <a:rPr lang="en-US" dirty="0"/>
              <a:t>Missouri University of Science and Technology</a:t>
            </a:r>
          </a:p>
        </p:txBody>
      </p:sp>
      <p:pic>
        <p:nvPicPr>
          <p:cNvPr id="8" name="Picture 15">
            <a:extLst>
              <a:ext uri="{FF2B5EF4-FFF2-40B4-BE49-F238E27FC236}">
                <a16:creationId xmlns:a16="http://schemas.microsoft.com/office/drawing/2014/main" id="{386CE58C-66A4-B1EB-FDC5-54F3E5441E7E}"/>
              </a:ext>
            </a:extLst>
          </p:cNvPr>
          <p:cNvPicPr>
            <a:picLocks noChangeAspect="1"/>
          </p:cNvPicPr>
          <p:nvPr userDrawn="1"/>
        </p:nvPicPr>
        <p:blipFill>
          <a:blip r:embed="rId2"/>
          <a:srcRect/>
          <a:stretch/>
        </p:blipFill>
        <p:spPr>
          <a:xfrm>
            <a:off x="378324" y="0"/>
            <a:ext cx="787755" cy="787755"/>
          </a:xfrm>
          <a:prstGeom prst="rect">
            <a:avLst/>
          </a:prstGeom>
          <a:solidFill>
            <a:schemeClr val="tx1"/>
          </a:solidFill>
        </p:spPr>
      </p:pic>
      <p:sp>
        <p:nvSpPr>
          <p:cNvPr id="14" name="Text Placeholder 15">
            <a:extLst>
              <a:ext uri="{FF2B5EF4-FFF2-40B4-BE49-F238E27FC236}">
                <a16:creationId xmlns:a16="http://schemas.microsoft.com/office/drawing/2014/main" id="{D81B344C-8281-842C-3E19-AF755F2D04E4}"/>
              </a:ext>
            </a:extLst>
          </p:cNvPr>
          <p:cNvSpPr>
            <a:spLocks noGrp="1"/>
          </p:cNvSpPr>
          <p:nvPr>
            <p:ph type="body" sz="quarter" idx="10" hasCustomPrompt="1"/>
          </p:nvPr>
        </p:nvSpPr>
        <p:spPr>
          <a:xfrm>
            <a:off x="378324" y="4123467"/>
            <a:ext cx="5431536" cy="283464"/>
          </a:xfrm>
        </p:spPr>
        <p:txBody>
          <a:bodyPr lIns="0" tIns="0" rIns="0" bIns="0">
            <a:noAutofit/>
          </a:bodyPr>
          <a:lstStyle>
            <a:lvl1pPr marL="0" indent="0">
              <a:buNone/>
              <a:defRPr sz="2400">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Month XX, 2022</a:t>
            </a:r>
          </a:p>
        </p:txBody>
      </p:sp>
    </p:spTree>
    <p:extLst>
      <p:ext uri="{BB962C8B-B14F-4D97-AF65-F5344CB8AC3E}">
        <p14:creationId xmlns:p14="http://schemas.microsoft.com/office/powerpoint/2010/main" val="991877855"/>
      </p:ext>
    </p:extLst>
  </p:cSld>
  <p:clrMapOvr>
    <a:overrideClrMapping bg1="lt1" tx1="dk1" bg2="lt2" tx2="dk2" accent1="accent1" accent2="accent2" accent3="accent3" accent4="accent4" accent5="accent5" accent6="accent6" hlink="hlink" folHlink="folHlink"/>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9_Title Slide">
    <p:bg>
      <p:bgRef idx="1001">
        <a:schemeClr val="bg2"/>
      </p:bgRef>
    </p:bg>
    <p:spTree>
      <p:nvGrpSpPr>
        <p:cNvPr id="1" name=""/>
        <p:cNvGrpSpPr/>
        <p:nvPr/>
      </p:nvGrpSpPr>
      <p:grpSpPr>
        <a:xfrm>
          <a:off x="0" y="0"/>
          <a:ext cx="0" cy="0"/>
          <a:chOff x="0" y="0"/>
          <a:chExt cx="0" cy="0"/>
        </a:xfrm>
      </p:grpSpPr>
      <p:sp>
        <p:nvSpPr>
          <p:cNvPr id="17" name="Picture Placeholder 4">
            <a:extLst>
              <a:ext uri="{FF2B5EF4-FFF2-40B4-BE49-F238E27FC236}">
                <a16:creationId xmlns:a16="http://schemas.microsoft.com/office/drawing/2014/main" id="{AF8F79FB-D443-8BDB-010E-9FDE90EFAFE1}"/>
              </a:ext>
            </a:extLst>
          </p:cNvPr>
          <p:cNvSpPr>
            <a:spLocks noGrp="1"/>
          </p:cNvSpPr>
          <p:nvPr>
            <p:ph type="pic" sz="quarter" idx="11"/>
          </p:nvPr>
        </p:nvSpPr>
        <p:spPr>
          <a:xfrm>
            <a:off x="6044813" y="0"/>
            <a:ext cx="3099188" cy="5143500"/>
          </a:xfrm>
          <a:prstGeom prst="rect">
            <a:avLst/>
          </a:prstGeom>
        </p:spPr>
        <p:txBody>
          <a:bodyPr anchor="ctr" anchorCtr="0"/>
          <a:lstStyle>
            <a:lvl1pPr marL="0" indent="0" algn="ctr">
              <a:buNone/>
              <a:defRPr b="0" i="0">
                <a:solidFill>
                  <a:schemeClr val="tx1"/>
                </a:solidFill>
                <a:latin typeface="Arial" panose="020B0604020202020204" pitchFamily="34" charset="0"/>
              </a:defRPr>
            </a:lvl1pPr>
          </a:lstStyle>
          <a:p>
            <a:r>
              <a:rPr lang="en-US"/>
              <a:t>Click icon to add picture</a:t>
            </a:r>
            <a:endParaRPr lang="en-US" dirty="0"/>
          </a:p>
        </p:txBody>
      </p:sp>
      <p:sp>
        <p:nvSpPr>
          <p:cNvPr id="2" name="Title 1"/>
          <p:cNvSpPr>
            <a:spLocks noGrp="1"/>
          </p:cNvSpPr>
          <p:nvPr>
            <p:ph type="ctrTitle"/>
          </p:nvPr>
        </p:nvSpPr>
        <p:spPr>
          <a:xfrm>
            <a:off x="374904" y="1307592"/>
            <a:ext cx="5429162" cy="1790700"/>
          </a:xfrm>
          <a:prstGeom prst="rect">
            <a:avLst/>
          </a:prstGeom>
        </p:spPr>
        <p:txBody>
          <a:bodyPr lIns="0" tIns="0" rIns="0" bIns="0" anchor="b">
            <a:noAutofit/>
          </a:bodyPr>
          <a:lstStyle>
            <a:lvl1pPr algn="l">
              <a:defRPr sz="44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378325" y="3208371"/>
            <a:ext cx="5429163" cy="495309"/>
          </a:xfrm>
        </p:spPr>
        <p:txBody>
          <a:bodyPr lIns="0" tIns="0" rIns="0" bIns="0">
            <a:noAutofit/>
          </a:bodyPr>
          <a:lstStyle>
            <a:lvl1pPr marL="0" indent="0" algn="l">
              <a:spcBef>
                <a:spcPts val="300"/>
              </a:spcBef>
              <a:spcAft>
                <a:spcPts val="300"/>
              </a:spcAft>
              <a:buNone/>
              <a:defRPr sz="2400">
                <a:solidFill>
                  <a:schemeClr val="tx1"/>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6" name="Slide Number Placeholder 5"/>
          <p:cNvSpPr>
            <a:spLocks noGrp="1"/>
          </p:cNvSpPr>
          <p:nvPr>
            <p:ph type="sldNum" sz="quarter" idx="12"/>
          </p:nvPr>
        </p:nvSpPr>
        <p:spPr>
          <a:xfrm>
            <a:off x="3750088" y="4751196"/>
            <a:ext cx="2057400" cy="118872"/>
          </a:xfrm>
        </p:spPr>
        <p:txBody>
          <a:bodyPr lIns="0" tIns="0" rIns="0" bIns="0" anchor="t" anchorCtr="0"/>
          <a:lstStyle>
            <a:lvl1pPr>
              <a:defRPr>
                <a:solidFill>
                  <a:srgbClr val="63666A"/>
                </a:solidFill>
              </a:defRPr>
            </a:lvl1pPr>
          </a:lstStyle>
          <a:p>
            <a:fld id="{1CF77CCB-A837-3E49-BD58-C1431ED74FC9}" type="slidenum">
              <a:rPr lang="en-US" smtClean="0"/>
              <a:pPr/>
              <a:t>‹#›</a:t>
            </a:fld>
            <a:endParaRPr lang="en-US" dirty="0"/>
          </a:p>
        </p:txBody>
      </p:sp>
      <p:sp>
        <p:nvSpPr>
          <p:cNvPr id="5" name="Footer Placeholder 4">
            <a:extLst>
              <a:ext uri="{FF2B5EF4-FFF2-40B4-BE49-F238E27FC236}">
                <a16:creationId xmlns:a16="http://schemas.microsoft.com/office/drawing/2014/main" id="{6EDF3D18-678E-A693-7563-851F943B3A04}"/>
              </a:ext>
            </a:extLst>
          </p:cNvPr>
          <p:cNvSpPr>
            <a:spLocks noGrp="1"/>
          </p:cNvSpPr>
          <p:nvPr>
            <p:ph type="ftr" sz="quarter" idx="3"/>
          </p:nvPr>
        </p:nvSpPr>
        <p:spPr>
          <a:xfrm>
            <a:off x="1401032" y="182960"/>
            <a:ext cx="2705403" cy="365125"/>
          </a:xfrm>
          <a:prstGeom prst="rect">
            <a:avLst/>
          </a:prstGeom>
        </p:spPr>
        <p:txBody>
          <a:bodyPr vert="horz" lIns="0" tIns="0" rIns="0" bIns="0" rtlCol="0" anchor="ctr"/>
          <a:lstStyle>
            <a:lvl1pPr algn="l">
              <a:defRPr sz="1400" b="0">
                <a:solidFill>
                  <a:schemeClr val="tx1"/>
                </a:solidFill>
                <a:latin typeface="Tisa Offc Serif Pro" panose="02010504030101020102" pitchFamily="2" charset="0"/>
              </a:defRPr>
            </a:lvl1pPr>
          </a:lstStyle>
          <a:p>
            <a:r>
              <a:rPr lang="en-US" dirty="0"/>
              <a:t>Missouri University of Science and Technology</a:t>
            </a:r>
          </a:p>
        </p:txBody>
      </p:sp>
      <p:sp>
        <p:nvSpPr>
          <p:cNvPr id="14" name="Text Placeholder 15">
            <a:extLst>
              <a:ext uri="{FF2B5EF4-FFF2-40B4-BE49-F238E27FC236}">
                <a16:creationId xmlns:a16="http://schemas.microsoft.com/office/drawing/2014/main" id="{D81B344C-8281-842C-3E19-AF755F2D04E4}"/>
              </a:ext>
            </a:extLst>
          </p:cNvPr>
          <p:cNvSpPr>
            <a:spLocks noGrp="1"/>
          </p:cNvSpPr>
          <p:nvPr>
            <p:ph type="body" sz="quarter" idx="10" hasCustomPrompt="1"/>
          </p:nvPr>
        </p:nvSpPr>
        <p:spPr>
          <a:xfrm>
            <a:off x="378324" y="4123467"/>
            <a:ext cx="5431536" cy="283464"/>
          </a:xfrm>
        </p:spPr>
        <p:txBody>
          <a:bodyPr lIns="0" tIns="0" rIns="0" bIns="0">
            <a:noAutofit/>
          </a:bodyPr>
          <a:lstStyle>
            <a:lvl1pPr marL="0" indent="0">
              <a:buNone/>
              <a:defRPr sz="2400">
                <a:solidFill>
                  <a:srgbClr val="63666A"/>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Month XX, 2022</a:t>
            </a:r>
          </a:p>
        </p:txBody>
      </p:sp>
      <p:pic>
        <p:nvPicPr>
          <p:cNvPr id="4" name="Picture 15">
            <a:extLst>
              <a:ext uri="{FF2B5EF4-FFF2-40B4-BE49-F238E27FC236}">
                <a16:creationId xmlns:a16="http://schemas.microsoft.com/office/drawing/2014/main" id="{C0564E31-79BE-F8D5-F952-138D460D69BF}"/>
              </a:ext>
            </a:extLst>
          </p:cNvPr>
          <p:cNvPicPr>
            <a:picLocks noChangeAspect="1"/>
          </p:cNvPicPr>
          <p:nvPr userDrawn="1"/>
        </p:nvPicPr>
        <p:blipFill>
          <a:blip r:embed="rId2"/>
          <a:srcRect/>
          <a:stretch/>
        </p:blipFill>
        <p:spPr>
          <a:xfrm>
            <a:off x="378324" y="0"/>
            <a:ext cx="787755" cy="787755"/>
          </a:xfrm>
          <a:prstGeom prst="rect">
            <a:avLst/>
          </a:prstGeom>
          <a:solidFill>
            <a:schemeClr val="tx1"/>
          </a:solidFill>
        </p:spPr>
      </p:pic>
    </p:spTree>
    <p:extLst>
      <p:ext uri="{BB962C8B-B14F-4D97-AF65-F5344CB8AC3E}">
        <p14:creationId xmlns:p14="http://schemas.microsoft.com/office/powerpoint/2010/main" val="1208778695"/>
      </p:ext>
    </p:extLst>
  </p:cSld>
  <p:clrMapOvr>
    <a:overrideClrMapping bg1="lt1" tx1="dk1" bg2="lt2" tx2="dk2" accent1="accent1" accent2="accent2" accent3="accent3" accent4="accent4" accent5="accent5" accent6="accent6" hlink="hlink" folHlink="folHlink"/>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5_Title Slide">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760447" y="4764717"/>
            <a:ext cx="2057400" cy="273844"/>
          </a:xfrm>
        </p:spPr>
        <p:txBody>
          <a:bodyPr lIns="0" tIns="0" rIns="0" bIns="0"/>
          <a:lstStyle>
            <a:lvl1pPr>
              <a:defRPr>
                <a:solidFill>
                  <a:srgbClr val="B2B4B2"/>
                </a:solidFill>
              </a:defRPr>
            </a:lvl1pPr>
          </a:lstStyle>
          <a:p>
            <a:fld id="{1CF77CCB-A837-3E49-BD58-C1431ED74FC9}" type="slidenum">
              <a:rPr lang="en-US" smtClean="0"/>
              <a:pPr/>
              <a:t>‹#›</a:t>
            </a:fld>
            <a:endParaRPr lang="en-US" dirty="0"/>
          </a:p>
        </p:txBody>
      </p:sp>
      <p:sp>
        <p:nvSpPr>
          <p:cNvPr id="2" name="Subtitle 2">
            <a:extLst>
              <a:ext uri="{FF2B5EF4-FFF2-40B4-BE49-F238E27FC236}">
                <a16:creationId xmlns:a16="http://schemas.microsoft.com/office/drawing/2014/main" id="{F50DDBE7-D45B-48A2-10C2-DC3752F99F42}"/>
              </a:ext>
            </a:extLst>
          </p:cNvPr>
          <p:cNvSpPr>
            <a:spLocks noGrp="1"/>
          </p:cNvSpPr>
          <p:nvPr>
            <p:ph type="subTitle" idx="1"/>
          </p:nvPr>
        </p:nvSpPr>
        <p:spPr>
          <a:xfrm>
            <a:off x="697976" y="3310128"/>
            <a:ext cx="8119872" cy="495309"/>
          </a:xfrm>
        </p:spPr>
        <p:txBody>
          <a:bodyPr lIns="0" tIns="0" rIns="0" bIns="0">
            <a:noAutofit/>
          </a:bodyPr>
          <a:lstStyle>
            <a:lvl1pPr marL="0" indent="0" algn="l">
              <a:spcBef>
                <a:spcPts val="300"/>
              </a:spcBef>
              <a:spcAft>
                <a:spcPts val="300"/>
              </a:spcAft>
              <a:buNone/>
              <a:defRPr sz="2400">
                <a:solidFill>
                  <a:schemeClr val="accent6"/>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3" name="Text Placeholder 3">
            <a:extLst>
              <a:ext uri="{FF2B5EF4-FFF2-40B4-BE49-F238E27FC236}">
                <a16:creationId xmlns:a16="http://schemas.microsoft.com/office/drawing/2014/main" id="{B1F13C1A-EFDC-5DE4-766A-1EB8F4D127F7}"/>
              </a:ext>
            </a:extLst>
          </p:cNvPr>
          <p:cNvSpPr>
            <a:spLocks noGrp="1"/>
          </p:cNvSpPr>
          <p:nvPr>
            <p:ph type="body" sz="quarter" idx="13" hasCustomPrompt="1"/>
          </p:nvPr>
        </p:nvSpPr>
        <p:spPr>
          <a:xfrm>
            <a:off x="698500" y="2476818"/>
            <a:ext cx="8120063" cy="760095"/>
          </a:xfrm>
        </p:spPr>
        <p:txBody>
          <a:bodyPr lIns="0" tIns="0" rIns="0" bIns="0" anchor="b" anchorCtr="0">
            <a:noAutofit/>
          </a:bodyPr>
          <a:lstStyle>
            <a:lvl1pPr>
              <a:defRPr sz="4400">
                <a:solidFill>
                  <a:schemeClr val="tx2"/>
                </a:solidFill>
                <a:latin typeface="Franklin Gothic Medium" panose="020B0603020102020204" pitchFamily="34" charset="0"/>
              </a:defRPr>
            </a:lvl1pPr>
          </a:lstStyle>
          <a:p>
            <a:pPr lvl="0"/>
            <a:r>
              <a:rPr lang="en-US" dirty="0"/>
              <a:t>Section Header</a:t>
            </a:r>
          </a:p>
        </p:txBody>
      </p:sp>
      <p:grpSp>
        <p:nvGrpSpPr>
          <p:cNvPr id="4" name="Group 3">
            <a:extLst>
              <a:ext uri="{FF2B5EF4-FFF2-40B4-BE49-F238E27FC236}">
                <a16:creationId xmlns:a16="http://schemas.microsoft.com/office/drawing/2014/main" id="{540D06DC-3462-32FB-E8EB-3C31A8A4EEAC}"/>
              </a:ext>
            </a:extLst>
          </p:cNvPr>
          <p:cNvGrpSpPr/>
          <p:nvPr userDrawn="1"/>
        </p:nvGrpSpPr>
        <p:grpSpPr>
          <a:xfrm rot="16200000">
            <a:off x="814181" y="1938655"/>
            <a:ext cx="335280" cy="567690"/>
            <a:chOff x="697976" y="480133"/>
            <a:chExt cx="335280" cy="567690"/>
          </a:xfrm>
        </p:grpSpPr>
        <p:sp>
          <p:nvSpPr>
            <p:cNvPr id="5" name="Freeform 4">
              <a:extLst>
                <a:ext uri="{FF2B5EF4-FFF2-40B4-BE49-F238E27FC236}">
                  <a16:creationId xmlns:a16="http://schemas.microsoft.com/office/drawing/2014/main" id="{2FD24378-DC58-14CE-34D5-45A7BC6A810F}"/>
                </a:ext>
              </a:extLst>
            </p:cNvPr>
            <p:cNvSpPr/>
            <p:nvPr/>
          </p:nvSpPr>
          <p:spPr>
            <a:xfrm>
              <a:off x="784653" y="566811"/>
              <a:ext cx="161925" cy="161925"/>
            </a:xfrm>
            <a:custGeom>
              <a:avLst/>
              <a:gdLst>
                <a:gd name="connsiteX0" fmla="*/ 0 w 161925"/>
                <a:gd name="connsiteY0" fmla="*/ 0 h 161925"/>
                <a:gd name="connsiteX1" fmla="*/ 161925 w 161925"/>
                <a:gd name="connsiteY1" fmla="*/ 0 h 161925"/>
                <a:gd name="connsiteX2" fmla="*/ 161925 w 161925"/>
                <a:gd name="connsiteY2" fmla="*/ 161925 h 161925"/>
                <a:gd name="connsiteX3" fmla="*/ 0 w 161925"/>
                <a:gd name="connsiteY3" fmla="*/ 161925 h 161925"/>
              </a:gdLst>
              <a:ahLst/>
              <a:cxnLst>
                <a:cxn ang="0">
                  <a:pos x="connsiteX0" y="connsiteY0"/>
                </a:cxn>
                <a:cxn ang="0">
                  <a:pos x="connsiteX1" y="connsiteY1"/>
                </a:cxn>
                <a:cxn ang="0">
                  <a:pos x="connsiteX2" y="connsiteY2"/>
                </a:cxn>
                <a:cxn ang="0">
                  <a:pos x="connsiteX3" y="connsiteY3"/>
                </a:cxn>
              </a:cxnLst>
              <a:rect l="l" t="t" r="r" b="b"/>
              <a:pathLst>
                <a:path w="161925" h="161925">
                  <a:moveTo>
                    <a:pt x="0" y="0"/>
                  </a:moveTo>
                  <a:lnTo>
                    <a:pt x="161925" y="0"/>
                  </a:lnTo>
                  <a:lnTo>
                    <a:pt x="161925" y="161925"/>
                  </a:lnTo>
                  <a:lnTo>
                    <a:pt x="0" y="161925"/>
                  </a:lnTo>
                  <a:close/>
                </a:path>
              </a:pathLst>
            </a:custGeom>
            <a:noFill/>
            <a:ln w="15604" cap="flat">
              <a:solidFill>
                <a:srgbClr val="FFFFFF"/>
              </a:solid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FE4143A1-546B-FE93-8446-F0D1950D8E3B}"/>
                </a:ext>
              </a:extLst>
            </p:cNvPr>
            <p:cNvSpPr/>
            <p:nvPr/>
          </p:nvSpPr>
          <p:spPr>
            <a:xfrm>
              <a:off x="697976" y="480133"/>
              <a:ext cx="335280" cy="567690"/>
            </a:xfrm>
            <a:custGeom>
              <a:avLst/>
              <a:gdLst>
                <a:gd name="connsiteX0" fmla="*/ 335280 w 335280"/>
                <a:gd name="connsiteY0" fmla="*/ 338138 h 567690"/>
                <a:gd name="connsiteX1" fmla="*/ 335280 w 335280"/>
                <a:gd name="connsiteY1" fmla="*/ 0 h 567690"/>
                <a:gd name="connsiteX2" fmla="*/ 0 w 335280"/>
                <a:gd name="connsiteY2" fmla="*/ 0 h 567690"/>
                <a:gd name="connsiteX3" fmla="*/ 0 w 335280"/>
                <a:gd name="connsiteY3" fmla="*/ 338138 h 567690"/>
                <a:gd name="connsiteX4" fmla="*/ 167640 w 335280"/>
                <a:gd name="connsiteY4" fmla="*/ 567690 h 567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 h="567690">
                  <a:moveTo>
                    <a:pt x="335280" y="338138"/>
                  </a:moveTo>
                  <a:lnTo>
                    <a:pt x="335280" y="0"/>
                  </a:lnTo>
                  <a:lnTo>
                    <a:pt x="0" y="0"/>
                  </a:lnTo>
                  <a:lnTo>
                    <a:pt x="0" y="338138"/>
                  </a:lnTo>
                  <a:lnTo>
                    <a:pt x="167640" y="567690"/>
                  </a:lnTo>
                  <a:close/>
                </a:path>
              </a:pathLst>
            </a:custGeom>
            <a:noFill/>
            <a:ln w="15604" cap="flat">
              <a:solidFill>
                <a:srgbClr val="FFFFFF"/>
              </a:solidFill>
              <a:prstDash val="solid"/>
              <a:miter/>
            </a:ln>
          </p:spPr>
          <p:txBody>
            <a:bodyPr rtlCol="0" anchor="ctr"/>
            <a:lstStyle/>
            <a:p>
              <a:endParaRPr lang="en-US"/>
            </a:p>
          </p:txBody>
        </p:sp>
      </p:grpSp>
    </p:spTree>
    <p:extLst>
      <p:ext uri="{BB962C8B-B14F-4D97-AF65-F5344CB8AC3E}">
        <p14:creationId xmlns:p14="http://schemas.microsoft.com/office/powerpoint/2010/main" val="2775215257"/>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2_Section Slide">
    <p:bg>
      <p:bgRef idx="1001">
        <a:schemeClr val="bg1"/>
      </p:bgRef>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12790C1-8F52-3376-1B98-1136C5195A21}"/>
              </a:ext>
              <a:ext uri="{C183D7F6-B498-43B3-948B-1728B52AA6E4}">
                <adec:decorative xmlns:adec="http://schemas.microsoft.com/office/drawing/2017/decorative" val="1"/>
              </a:ext>
            </a:extLst>
          </p:cNvPr>
          <p:cNvGrpSpPr/>
          <p:nvPr userDrawn="1"/>
        </p:nvGrpSpPr>
        <p:grpSpPr>
          <a:xfrm rot="16200000">
            <a:off x="814181" y="1938655"/>
            <a:ext cx="335280" cy="567690"/>
            <a:chOff x="697976" y="480133"/>
            <a:chExt cx="335280" cy="567690"/>
          </a:xfrm>
        </p:grpSpPr>
        <p:sp>
          <p:nvSpPr>
            <p:cNvPr id="8" name="Freeform 7">
              <a:extLst>
                <a:ext uri="{FF2B5EF4-FFF2-40B4-BE49-F238E27FC236}">
                  <a16:creationId xmlns:a16="http://schemas.microsoft.com/office/drawing/2014/main" id="{1A906BF7-53E4-9EE5-25C4-5769B9838F8D}"/>
                </a:ext>
              </a:extLst>
            </p:cNvPr>
            <p:cNvSpPr/>
            <p:nvPr/>
          </p:nvSpPr>
          <p:spPr>
            <a:xfrm>
              <a:off x="784653" y="566811"/>
              <a:ext cx="161925" cy="161925"/>
            </a:xfrm>
            <a:custGeom>
              <a:avLst/>
              <a:gdLst>
                <a:gd name="connsiteX0" fmla="*/ 0 w 161925"/>
                <a:gd name="connsiteY0" fmla="*/ 0 h 161925"/>
                <a:gd name="connsiteX1" fmla="*/ 161925 w 161925"/>
                <a:gd name="connsiteY1" fmla="*/ 0 h 161925"/>
                <a:gd name="connsiteX2" fmla="*/ 161925 w 161925"/>
                <a:gd name="connsiteY2" fmla="*/ 161925 h 161925"/>
                <a:gd name="connsiteX3" fmla="*/ 0 w 161925"/>
                <a:gd name="connsiteY3" fmla="*/ 161925 h 161925"/>
              </a:gdLst>
              <a:ahLst/>
              <a:cxnLst>
                <a:cxn ang="0">
                  <a:pos x="connsiteX0" y="connsiteY0"/>
                </a:cxn>
                <a:cxn ang="0">
                  <a:pos x="connsiteX1" y="connsiteY1"/>
                </a:cxn>
                <a:cxn ang="0">
                  <a:pos x="connsiteX2" y="connsiteY2"/>
                </a:cxn>
                <a:cxn ang="0">
                  <a:pos x="connsiteX3" y="connsiteY3"/>
                </a:cxn>
              </a:cxnLst>
              <a:rect l="l" t="t" r="r" b="b"/>
              <a:pathLst>
                <a:path w="161925" h="161925">
                  <a:moveTo>
                    <a:pt x="0" y="0"/>
                  </a:moveTo>
                  <a:lnTo>
                    <a:pt x="161925" y="0"/>
                  </a:lnTo>
                  <a:lnTo>
                    <a:pt x="161925" y="161925"/>
                  </a:lnTo>
                  <a:lnTo>
                    <a:pt x="0" y="161925"/>
                  </a:lnTo>
                  <a:close/>
                </a:path>
              </a:pathLst>
            </a:custGeom>
            <a:noFill/>
            <a:ln w="15604" cap="flat">
              <a:solidFill>
                <a:srgbClr val="FFFFFF"/>
              </a:solid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279C68AC-056F-AC29-8BE4-D4F047154226}"/>
                </a:ext>
              </a:extLst>
            </p:cNvPr>
            <p:cNvSpPr/>
            <p:nvPr/>
          </p:nvSpPr>
          <p:spPr>
            <a:xfrm>
              <a:off x="697976" y="480133"/>
              <a:ext cx="335280" cy="567690"/>
            </a:xfrm>
            <a:custGeom>
              <a:avLst/>
              <a:gdLst>
                <a:gd name="connsiteX0" fmla="*/ 335280 w 335280"/>
                <a:gd name="connsiteY0" fmla="*/ 338138 h 567690"/>
                <a:gd name="connsiteX1" fmla="*/ 335280 w 335280"/>
                <a:gd name="connsiteY1" fmla="*/ 0 h 567690"/>
                <a:gd name="connsiteX2" fmla="*/ 0 w 335280"/>
                <a:gd name="connsiteY2" fmla="*/ 0 h 567690"/>
                <a:gd name="connsiteX3" fmla="*/ 0 w 335280"/>
                <a:gd name="connsiteY3" fmla="*/ 338138 h 567690"/>
                <a:gd name="connsiteX4" fmla="*/ 167640 w 335280"/>
                <a:gd name="connsiteY4" fmla="*/ 567690 h 567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 h="567690">
                  <a:moveTo>
                    <a:pt x="335280" y="338138"/>
                  </a:moveTo>
                  <a:lnTo>
                    <a:pt x="335280" y="0"/>
                  </a:lnTo>
                  <a:lnTo>
                    <a:pt x="0" y="0"/>
                  </a:lnTo>
                  <a:lnTo>
                    <a:pt x="0" y="338138"/>
                  </a:lnTo>
                  <a:lnTo>
                    <a:pt x="167640" y="567690"/>
                  </a:lnTo>
                  <a:close/>
                </a:path>
              </a:pathLst>
            </a:custGeom>
            <a:noFill/>
            <a:ln w="15604" cap="flat">
              <a:solidFill>
                <a:srgbClr val="FFFFFF"/>
              </a:solidFill>
              <a:prstDash val="solid"/>
              <a:miter/>
            </a:ln>
          </p:spPr>
          <p:txBody>
            <a:bodyPr rtlCol="0" anchor="ctr"/>
            <a:lstStyle/>
            <a:p>
              <a:endParaRPr lang="en-US"/>
            </a:p>
          </p:txBody>
        </p:sp>
      </p:grpSp>
      <p:sp>
        <p:nvSpPr>
          <p:cNvPr id="5" name="Text Placeholder 3">
            <a:extLst>
              <a:ext uri="{FF2B5EF4-FFF2-40B4-BE49-F238E27FC236}">
                <a16:creationId xmlns:a16="http://schemas.microsoft.com/office/drawing/2014/main" id="{3968EFEE-9652-8BBA-4F99-C22BBD44A165}"/>
              </a:ext>
            </a:extLst>
          </p:cNvPr>
          <p:cNvSpPr>
            <a:spLocks noGrp="1"/>
          </p:cNvSpPr>
          <p:nvPr>
            <p:ph type="body" sz="quarter" idx="13" hasCustomPrompt="1"/>
          </p:nvPr>
        </p:nvSpPr>
        <p:spPr>
          <a:xfrm>
            <a:off x="694944" y="2478024"/>
            <a:ext cx="8119872" cy="758952"/>
          </a:xfrm>
        </p:spPr>
        <p:txBody>
          <a:bodyPr lIns="0" tIns="0" rIns="0" bIns="0" anchor="b" anchorCtr="0">
            <a:noAutofit/>
          </a:bodyPr>
          <a:lstStyle>
            <a:lvl1pPr>
              <a:defRPr sz="4400">
                <a:latin typeface="Franklin Gothic Medium" panose="020B0603020102020204" pitchFamily="34" charset="0"/>
              </a:defRPr>
            </a:lvl1pPr>
          </a:lstStyle>
          <a:p>
            <a:pPr lvl="0"/>
            <a:r>
              <a:rPr lang="en-US"/>
              <a:t>Section Header</a:t>
            </a:r>
          </a:p>
        </p:txBody>
      </p:sp>
      <p:sp>
        <p:nvSpPr>
          <p:cNvPr id="2" name="Subtitle 2">
            <a:extLst>
              <a:ext uri="{FF2B5EF4-FFF2-40B4-BE49-F238E27FC236}">
                <a16:creationId xmlns:a16="http://schemas.microsoft.com/office/drawing/2014/main" id="{F50DDBE7-D45B-48A2-10C2-DC3752F99F42}"/>
              </a:ext>
            </a:extLst>
          </p:cNvPr>
          <p:cNvSpPr>
            <a:spLocks noGrp="1"/>
          </p:cNvSpPr>
          <p:nvPr>
            <p:ph type="subTitle" idx="1"/>
          </p:nvPr>
        </p:nvSpPr>
        <p:spPr>
          <a:xfrm>
            <a:off x="697976" y="3310128"/>
            <a:ext cx="8119872" cy="495309"/>
          </a:xfrm>
        </p:spPr>
        <p:txBody>
          <a:bodyPr lIns="0" tIns="0" rIns="0" bIns="0">
            <a:noAutofit/>
          </a:bodyPr>
          <a:lstStyle>
            <a:lvl1pPr marL="0" indent="0" algn="l">
              <a:spcBef>
                <a:spcPts val="300"/>
              </a:spcBef>
              <a:spcAft>
                <a:spcPts val="300"/>
              </a:spcAft>
              <a:buNone/>
              <a:defRPr sz="2400">
                <a:solidFill>
                  <a:schemeClr val="tx1"/>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3471010924"/>
      </p:ext>
    </p:extLst>
  </p:cSld>
  <p:clrMapOvr>
    <a:overrideClrMapping bg1="lt1" tx1="dk1" bg2="lt2" tx2="dk2" accent1="accent1" accent2="accent2" accent3="accent3" accent4="accent4" accent5="accent5" accent6="accent6" hlink="hlink" folHlink="folHlink"/>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0_Title Slide">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760447" y="4764717"/>
            <a:ext cx="2057400" cy="273844"/>
          </a:xfrm>
        </p:spPr>
        <p:txBody>
          <a:bodyPr lIns="0" tIns="0" rIns="0" bIns="0"/>
          <a:lstStyle>
            <a:lvl1pPr>
              <a:defRPr>
                <a:solidFill>
                  <a:srgbClr val="B2B4B2"/>
                </a:solidFill>
              </a:defRPr>
            </a:lvl1pPr>
          </a:lstStyle>
          <a:p>
            <a:fld id="{1CF77CCB-A837-3E49-BD58-C1431ED74FC9}" type="slidenum">
              <a:rPr lang="en-US" smtClean="0"/>
              <a:pPr/>
              <a:t>‹#›</a:t>
            </a:fld>
            <a:endParaRPr lang="en-US" dirty="0"/>
          </a:p>
        </p:txBody>
      </p:sp>
      <p:sp>
        <p:nvSpPr>
          <p:cNvPr id="2" name="Subtitle 2">
            <a:extLst>
              <a:ext uri="{FF2B5EF4-FFF2-40B4-BE49-F238E27FC236}">
                <a16:creationId xmlns:a16="http://schemas.microsoft.com/office/drawing/2014/main" id="{F50DDBE7-D45B-48A2-10C2-DC3752F99F42}"/>
              </a:ext>
            </a:extLst>
          </p:cNvPr>
          <p:cNvSpPr>
            <a:spLocks noGrp="1"/>
          </p:cNvSpPr>
          <p:nvPr>
            <p:ph type="subTitle" idx="1"/>
          </p:nvPr>
        </p:nvSpPr>
        <p:spPr>
          <a:xfrm>
            <a:off x="697976" y="3310128"/>
            <a:ext cx="8119872" cy="495309"/>
          </a:xfrm>
        </p:spPr>
        <p:txBody>
          <a:bodyPr lIns="0" tIns="0" rIns="0" bIns="0">
            <a:noAutofit/>
          </a:bodyPr>
          <a:lstStyle>
            <a:lvl1pPr marL="0" indent="0" algn="l">
              <a:spcBef>
                <a:spcPts val="300"/>
              </a:spcBef>
              <a:spcAft>
                <a:spcPts val="300"/>
              </a:spcAft>
              <a:buNone/>
              <a:defRPr sz="2400">
                <a:solidFill>
                  <a:schemeClr val="tx1"/>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5" name="Text Placeholder 3">
            <a:extLst>
              <a:ext uri="{FF2B5EF4-FFF2-40B4-BE49-F238E27FC236}">
                <a16:creationId xmlns:a16="http://schemas.microsoft.com/office/drawing/2014/main" id="{3968EFEE-9652-8BBA-4F99-C22BBD44A165}"/>
              </a:ext>
            </a:extLst>
          </p:cNvPr>
          <p:cNvSpPr>
            <a:spLocks noGrp="1"/>
          </p:cNvSpPr>
          <p:nvPr>
            <p:ph type="body" sz="quarter" idx="13" hasCustomPrompt="1"/>
          </p:nvPr>
        </p:nvSpPr>
        <p:spPr>
          <a:xfrm>
            <a:off x="694944" y="2478024"/>
            <a:ext cx="8119872" cy="758952"/>
          </a:xfrm>
        </p:spPr>
        <p:txBody>
          <a:bodyPr lIns="0" tIns="0" rIns="0" bIns="0" anchor="b" anchorCtr="0">
            <a:noAutofit/>
          </a:bodyPr>
          <a:lstStyle>
            <a:lvl1pPr>
              <a:defRPr sz="4400">
                <a:latin typeface="Franklin Gothic Medium" panose="020B0603020102020204" pitchFamily="34" charset="0"/>
              </a:defRPr>
            </a:lvl1pPr>
          </a:lstStyle>
          <a:p>
            <a:pPr lvl="0"/>
            <a:r>
              <a:rPr lang="en-US" dirty="0"/>
              <a:t>Section Header</a:t>
            </a:r>
          </a:p>
        </p:txBody>
      </p:sp>
      <p:grpSp>
        <p:nvGrpSpPr>
          <p:cNvPr id="10" name="Group 9">
            <a:extLst>
              <a:ext uri="{FF2B5EF4-FFF2-40B4-BE49-F238E27FC236}">
                <a16:creationId xmlns:a16="http://schemas.microsoft.com/office/drawing/2014/main" id="{D12790C1-8F52-3376-1B98-1136C5195A21}"/>
              </a:ext>
            </a:extLst>
          </p:cNvPr>
          <p:cNvGrpSpPr/>
          <p:nvPr userDrawn="1"/>
        </p:nvGrpSpPr>
        <p:grpSpPr>
          <a:xfrm rot="16200000">
            <a:off x="814181" y="1938655"/>
            <a:ext cx="335280" cy="567690"/>
            <a:chOff x="697976" y="480133"/>
            <a:chExt cx="335280" cy="567690"/>
          </a:xfrm>
        </p:grpSpPr>
        <p:sp>
          <p:nvSpPr>
            <p:cNvPr id="8" name="Freeform 7">
              <a:extLst>
                <a:ext uri="{FF2B5EF4-FFF2-40B4-BE49-F238E27FC236}">
                  <a16:creationId xmlns:a16="http://schemas.microsoft.com/office/drawing/2014/main" id="{1A906BF7-53E4-9EE5-25C4-5769B9838F8D}"/>
                </a:ext>
              </a:extLst>
            </p:cNvPr>
            <p:cNvSpPr/>
            <p:nvPr/>
          </p:nvSpPr>
          <p:spPr>
            <a:xfrm>
              <a:off x="784653" y="566811"/>
              <a:ext cx="161925" cy="161925"/>
            </a:xfrm>
            <a:custGeom>
              <a:avLst/>
              <a:gdLst>
                <a:gd name="connsiteX0" fmla="*/ 0 w 161925"/>
                <a:gd name="connsiteY0" fmla="*/ 0 h 161925"/>
                <a:gd name="connsiteX1" fmla="*/ 161925 w 161925"/>
                <a:gd name="connsiteY1" fmla="*/ 0 h 161925"/>
                <a:gd name="connsiteX2" fmla="*/ 161925 w 161925"/>
                <a:gd name="connsiteY2" fmla="*/ 161925 h 161925"/>
                <a:gd name="connsiteX3" fmla="*/ 0 w 161925"/>
                <a:gd name="connsiteY3" fmla="*/ 161925 h 161925"/>
              </a:gdLst>
              <a:ahLst/>
              <a:cxnLst>
                <a:cxn ang="0">
                  <a:pos x="connsiteX0" y="connsiteY0"/>
                </a:cxn>
                <a:cxn ang="0">
                  <a:pos x="connsiteX1" y="connsiteY1"/>
                </a:cxn>
                <a:cxn ang="0">
                  <a:pos x="connsiteX2" y="connsiteY2"/>
                </a:cxn>
                <a:cxn ang="0">
                  <a:pos x="connsiteX3" y="connsiteY3"/>
                </a:cxn>
              </a:cxnLst>
              <a:rect l="l" t="t" r="r" b="b"/>
              <a:pathLst>
                <a:path w="161925" h="161925">
                  <a:moveTo>
                    <a:pt x="0" y="0"/>
                  </a:moveTo>
                  <a:lnTo>
                    <a:pt x="161925" y="0"/>
                  </a:lnTo>
                  <a:lnTo>
                    <a:pt x="161925" y="161925"/>
                  </a:lnTo>
                  <a:lnTo>
                    <a:pt x="0" y="161925"/>
                  </a:lnTo>
                  <a:close/>
                </a:path>
              </a:pathLst>
            </a:custGeom>
            <a:noFill/>
            <a:ln w="15604" cap="flat">
              <a:solidFill>
                <a:srgbClr val="FFFFFF"/>
              </a:solid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279C68AC-056F-AC29-8BE4-D4F047154226}"/>
                </a:ext>
              </a:extLst>
            </p:cNvPr>
            <p:cNvSpPr/>
            <p:nvPr/>
          </p:nvSpPr>
          <p:spPr>
            <a:xfrm>
              <a:off x="697976" y="480133"/>
              <a:ext cx="335280" cy="567690"/>
            </a:xfrm>
            <a:custGeom>
              <a:avLst/>
              <a:gdLst>
                <a:gd name="connsiteX0" fmla="*/ 335280 w 335280"/>
                <a:gd name="connsiteY0" fmla="*/ 338138 h 567690"/>
                <a:gd name="connsiteX1" fmla="*/ 335280 w 335280"/>
                <a:gd name="connsiteY1" fmla="*/ 0 h 567690"/>
                <a:gd name="connsiteX2" fmla="*/ 0 w 335280"/>
                <a:gd name="connsiteY2" fmla="*/ 0 h 567690"/>
                <a:gd name="connsiteX3" fmla="*/ 0 w 335280"/>
                <a:gd name="connsiteY3" fmla="*/ 338138 h 567690"/>
                <a:gd name="connsiteX4" fmla="*/ 167640 w 335280"/>
                <a:gd name="connsiteY4" fmla="*/ 567690 h 567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 h="567690">
                  <a:moveTo>
                    <a:pt x="335280" y="338138"/>
                  </a:moveTo>
                  <a:lnTo>
                    <a:pt x="335280" y="0"/>
                  </a:lnTo>
                  <a:lnTo>
                    <a:pt x="0" y="0"/>
                  </a:lnTo>
                  <a:lnTo>
                    <a:pt x="0" y="338138"/>
                  </a:lnTo>
                  <a:lnTo>
                    <a:pt x="167640" y="567690"/>
                  </a:lnTo>
                  <a:close/>
                </a:path>
              </a:pathLst>
            </a:custGeom>
            <a:noFill/>
            <a:ln w="15604" cap="flat">
              <a:solidFill>
                <a:srgbClr val="FFFFFF"/>
              </a:solidFill>
              <a:prstDash val="solid"/>
              <a:miter/>
            </a:ln>
          </p:spPr>
          <p:txBody>
            <a:bodyPr rtlCol="0" anchor="ctr"/>
            <a:lstStyle/>
            <a:p>
              <a:endParaRPr lang="en-US"/>
            </a:p>
          </p:txBody>
        </p:sp>
      </p:grpSp>
    </p:spTree>
    <p:extLst>
      <p:ext uri="{BB962C8B-B14F-4D97-AF65-F5344CB8AC3E}">
        <p14:creationId xmlns:p14="http://schemas.microsoft.com/office/powerpoint/2010/main" val="2996528008"/>
      </p:ext>
    </p:extLst>
  </p:cSld>
  <p:clrMapOvr>
    <a:overrideClrMapping bg1="lt1" tx1="dk1" bg2="lt2" tx2="dk2" accent1="accent1" accent2="accent2" accent3="accent3" accent4="accent4" accent5="accent5" accent6="accent6" hlink="hlink" folHlink="folHlink"/>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1_Title Slide">
    <p:bg>
      <p:bgRef idx="1001">
        <a:schemeClr val="bg2"/>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760447" y="4764717"/>
            <a:ext cx="2057400" cy="273844"/>
          </a:xfrm>
        </p:spPr>
        <p:txBody>
          <a:bodyPr lIns="0" tIns="0" rIns="0" bIns="0"/>
          <a:lstStyle>
            <a:lvl1pPr>
              <a:defRPr>
                <a:solidFill>
                  <a:srgbClr val="B2B4B2"/>
                </a:solidFill>
              </a:defRPr>
            </a:lvl1pPr>
          </a:lstStyle>
          <a:p>
            <a:fld id="{1CF77CCB-A837-3E49-BD58-C1431ED74FC9}" type="slidenum">
              <a:rPr lang="en-US" smtClean="0"/>
              <a:pPr/>
              <a:t>‹#›</a:t>
            </a:fld>
            <a:endParaRPr lang="en-US" dirty="0"/>
          </a:p>
        </p:txBody>
      </p:sp>
      <p:sp>
        <p:nvSpPr>
          <p:cNvPr id="2" name="Subtitle 2">
            <a:extLst>
              <a:ext uri="{FF2B5EF4-FFF2-40B4-BE49-F238E27FC236}">
                <a16:creationId xmlns:a16="http://schemas.microsoft.com/office/drawing/2014/main" id="{F50DDBE7-D45B-48A2-10C2-DC3752F99F42}"/>
              </a:ext>
            </a:extLst>
          </p:cNvPr>
          <p:cNvSpPr>
            <a:spLocks noGrp="1"/>
          </p:cNvSpPr>
          <p:nvPr>
            <p:ph type="subTitle" idx="1"/>
          </p:nvPr>
        </p:nvSpPr>
        <p:spPr>
          <a:xfrm>
            <a:off x="697976" y="3310128"/>
            <a:ext cx="8119872" cy="495309"/>
          </a:xfrm>
        </p:spPr>
        <p:txBody>
          <a:bodyPr lIns="0" tIns="0" rIns="0" bIns="0">
            <a:noAutofit/>
          </a:bodyPr>
          <a:lstStyle>
            <a:lvl1pPr marL="0" indent="0" algn="l">
              <a:spcBef>
                <a:spcPts val="300"/>
              </a:spcBef>
              <a:spcAft>
                <a:spcPts val="300"/>
              </a:spcAft>
              <a:buNone/>
              <a:defRPr sz="2400">
                <a:solidFill>
                  <a:schemeClr val="tx1"/>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3" name="Text Placeholder 3">
            <a:extLst>
              <a:ext uri="{FF2B5EF4-FFF2-40B4-BE49-F238E27FC236}">
                <a16:creationId xmlns:a16="http://schemas.microsoft.com/office/drawing/2014/main" id="{52158A52-B916-1116-78D9-D51B7C7EEFE9}"/>
              </a:ext>
            </a:extLst>
          </p:cNvPr>
          <p:cNvSpPr>
            <a:spLocks noGrp="1"/>
          </p:cNvSpPr>
          <p:nvPr>
            <p:ph type="body" sz="quarter" idx="13" hasCustomPrompt="1"/>
          </p:nvPr>
        </p:nvSpPr>
        <p:spPr>
          <a:xfrm>
            <a:off x="694944" y="2478024"/>
            <a:ext cx="8119872" cy="758952"/>
          </a:xfrm>
        </p:spPr>
        <p:txBody>
          <a:bodyPr lIns="0" tIns="0" rIns="0" bIns="0" anchor="b" anchorCtr="0">
            <a:noAutofit/>
          </a:bodyPr>
          <a:lstStyle>
            <a:lvl1pPr>
              <a:defRPr sz="4400">
                <a:latin typeface="Franklin Gothic Medium" panose="020B0603020102020204" pitchFamily="34" charset="0"/>
              </a:defRPr>
            </a:lvl1pPr>
          </a:lstStyle>
          <a:p>
            <a:pPr lvl="0"/>
            <a:r>
              <a:rPr lang="en-US" dirty="0"/>
              <a:t>Section Header</a:t>
            </a:r>
          </a:p>
        </p:txBody>
      </p:sp>
      <p:grpSp>
        <p:nvGrpSpPr>
          <p:cNvPr id="4" name="Group 3">
            <a:extLst>
              <a:ext uri="{FF2B5EF4-FFF2-40B4-BE49-F238E27FC236}">
                <a16:creationId xmlns:a16="http://schemas.microsoft.com/office/drawing/2014/main" id="{0387608C-9E2A-1202-5B01-4606E9885150}"/>
              </a:ext>
            </a:extLst>
          </p:cNvPr>
          <p:cNvGrpSpPr/>
          <p:nvPr userDrawn="1"/>
        </p:nvGrpSpPr>
        <p:grpSpPr>
          <a:xfrm rot="16200000">
            <a:off x="814181" y="1938655"/>
            <a:ext cx="335280" cy="567690"/>
            <a:chOff x="697976" y="480133"/>
            <a:chExt cx="335280" cy="567690"/>
          </a:xfrm>
        </p:grpSpPr>
        <p:sp>
          <p:nvSpPr>
            <p:cNvPr id="5" name="Freeform 4">
              <a:extLst>
                <a:ext uri="{FF2B5EF4-FFF2-40B4-BE49-F238E27FC236}">
                  <a16:creationId xmlns:a16="http://schemas.microsoft.com/office/drawing/2014/main" id="{F7278F8C-7D31-F667-CD68-8ECE7CA5DCA1}"/>
                </a:ext>
              </a:extLst>
            </p:cNvPr>
            <p:cNvSpPr/>
            <p:nvPr/>
          </p:nvSpPr>
          <p:spPr>
            <a:xfrm>
              <a:off x="784653" y="566811"/>
              <a:ext cx="161925" cy="161925"/>
            </a:xfrm>
            <a:custGeom>
              <a:avLst/>
              <a:gdLst>
                <a:gd name="connsiteX0" fmla="*/ 0 w 161925"/>
                <a:gd name="connsiteY0" fmla="*/ 0 h 161925"/>
                <a:gd name="connsiteX1" fmla="*/ 161925 w 161925"/>
                <a:gd name="connsiteY1" fmla="*/ 0 h 161925"/>
                <a:gd name="connsiteX2" fmla="*/ 161925 w 161925"/>
                <a:gd name="connsiteY2" fmla="*/ 161925 h 161925"/>
                <a:gd name="connsiteX3" fmla="*/ 0 w 161925"/>
                <a:gd name="connsiteY3" fmla="*/ 161925 h 161925"/>
              </a:gdLst>
              <a:ahLst/>
              <a:cxnLst>
                <a:cxn ang="0">
                  <a:pos x="connsiteX0" y="connsiteY0"/>
                </a:cxn>
                <a:cxn ang="0">
                  <a:pos x="connsiteX1" y="connsiteY1"/>
                </a:cxn>
                <a:cxn ang="0">
                  <a:pos x="connsiteX2" y="connsiteY2"/>
                </a:cxn>
                <a:cxn ang="0">
                  <a:pos x="connsiteX3" y="connsiteY3"/>
                </a:cxn>
              </a:cxnLst>
              <a:rect l="l" t="t" r="r" b="b"/>
              <a:pathLst>
                <a:path w="161925" h="161925">
                  <a:moveTo>
                    <a:pt x="0" y="0"/>
                  </a:moveTo>
                  <a:lnTo>
                    <a:pt x="161925" y="0"/>
                  </a:lnTo>
                  <a:lnTo>
                    <a:pt x="161925" y="161925"/>
                  </a:lnTo>
                  <a:lnTo>
                    <a:pt x="0" y="161925"/>
                  </a:lnTo>
                  <a:close/>
                </a:path>
              </a:pathLst>
            </a:custGeom>
            <a:noFill/>
            <a:ln w="15604" cap="flat">
              <a:solidFill>
                <a:schemeClr val="tx1"/>
              </a:solid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86069D5E-D1AF-5427-7AB8-226457D14AE7}"/>
                </a:ext>
              </a:extLst>
            </p:cNvPr>
            <p:cNvSpPr/>
            <p:nvPr/>
          </p:nvSpPr>
          <p:spPr>
            <a:xfrm>
              <a:off x="697976" y="480133"/>
              <a:ext cx="335280" cy="567690"/>
            </a:xfrm>
            <a:custGeom>
              <a:avLst/>
              <a:gdLst>
                <a:gd name="connsiteX0" fmla="*/ 335280 w 335280"/>
                <a:gd name="connsiteY0" fmla="*/ 338138 h 567690"/>
                <a:gd name="connsiteX1" fmla="*/ 335280 w 335280"/>
                <a:gd name="connsiteY1" fmla="*/ 0 h 567690"/>
                <a:gd name="connsiteX2" fmla="*/ 0 w 335280"/>
                <a:gd name="connsiteY2" fmla="*/ 0 h 567690"/>
                <a:gd name="connsiteX3" fmla="*/ 0 w 335280"/>
                <a:gd name="connsiteY3" fmla="*/ 338138 h 567690"/>
                <a:gd name="connsiteX4" fmla="*/ 167640 w 335280"/>
                <a:gd name="connsiteY4" fmla="*/ 567690 h 567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 h="567690">
                  <a:moveTo>
                    <a:pt x="335280" y="338138"/>
                  </a:moveTo>
                  <a:lnTo>
                    <a:pt x="335280" y="0"/>
                  </a:lnTo>
                  <a:lnTo>
                    <a:pt x="0" y="0"/>
                  </a:lnTo>
                  <a:lnTo>
                    <a:pt x="0" y="338138"/>
                  </a:lnTo>
                  <a:lnTo>
                    <a:pt x="167640" y="567690"/>
                  </a:lnTo>
                  <a:close/>
                </a:path>
              </a:pathLst>
            </a:custGeom>
            <a:noFill/>
            <a:ln w="15604" cap="flat">
              <a:solidFill>
                <a:schemeClr val="tx1"/>
              </a:solidFill>
              <a:prstDash val="solid"/>
              <a:miter/>
            </a:ln>
          </p:spPr>
          <p:txBody>
            <a:bodyPr rtlCol="0" anchor="ctr"/>
            <a:lstStyle/>
            <a:p>
              <a:endParaRPr lang="en-US"/>
            </a:p>
          </p:txBody>
        </p:sp>
      </p:grpSp>
    </p:spTree>
    <p:extLst>
      <p:ext uri="{BB962C8B-B14F-4D97-AF65-F5344CB8AC3E}">
        <p14:creationId xmlns:p14="http://schemas.microsoft.com/office/powerpoint/2010/main" val="1096427636"/>
      </p:ext>
    </p:extLst>
  </p:cSld>
  <p:clrMapOvr>
    <a:overrideClrMapping bg1="lt1" tx1="dk1" bg2="lt2" tx2="dk2" accent1="accent1" accent2="accent2" accent3="accent3" accent4="accent4" accent5="accent5" accent6="accent6" hlink="hlink" folHlink="folHlink"/>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446520" y="4873752"/>
            <a:ext cx="2057400" cy="118872"/>
          </a:xfrm>
        </p:spPr>
        <p:txBody>
          <a:bodyPr lIns="0" tIns="0" rIns="0" bIns="0" anchor="t" anchorCtr="0"/>
          <a:lstStyle>
            <a:lvl1pPr>
              <a:defRPr>
                <a:solidFill>
                  <a:schemeClr val="bg2"/>
                </a:solidFill>
              </a:defRPr>
            </a:lvl1pPr>
          </a:lstStyle>
          <a:p>
            <a:fld id="{1CF77CCB-A837-3E49-BD58-C1431ED74FC9}" type="slidenum">
              <a:rPr lang="en-US" smtClean="0"/>
              <a:pPr/>
              <a:t>‹#›</a:t>
            </a:fld>
            <a:endParaRPr lang="en-US" dirty="0"/>
          </a:p>
        </p:txBody>
      </p:sp>
      <p:sp>
        <p:nvSpPr>
          <p:cNvPr id="2" name="Picture Placeholder 4">
            <a:extLst>
              <a:ext uri="{FF2B5EF4-FFF2-40B4-BE49-F238E27FC236}">
                <a16:creationId xmlns:a16="http://schemas.microsoft.com/office/drawing/2014/main" id="{DEF82C8C-AB50-D14E-775F-62A22EE9D31D}"/>
              </a:ext>
            </a:extLst>
          </p:cNvPr>
          <p:cNvSpPr>
            <a:spLocks noGrp="1"/>
          </p:cNvSpPr>
          <p:nvPr>
            <p:ph type="pic" sz="quarter" idx="11"/>
          </p:nvPr>
        </p:nvSpPr>
        <p:spPr>
          <a:xfrm>
            <a:off x="0" y="0"/>
            <a:ext cx="9144000" cy="5148072"/>
          </a:xfrm>
        </p:spPr>
        <p:txBody>
          <a:bodyPr lIns="0" tIns="0" rIns="0" bIns="0" anchor="ctr" anchorCtr="0"/>
          <a:lstStyle>
            <a:lvl1pPr marL="0" indent="0" algn="ctr">
              <a:buNone/>
              <a:defRPr>
                <a:solidFill>
                  <a:srgbClr val="63666A"/>
                </a:solidFill>
              </a:defRPr>
            </a:lvl1pPr>
          </a:lstStyle>
          <a:p>
            <a:r>
              <a:rPr lang="en-US"/>
              <a:t>Click icon to add picture</a:t>
            </a:r>
            <a:endParaRPr lang="en-US" dirty="0"/>
          </a:p>
        </p:txBody>
      </p:sp>
      <p:sp>
        <p:nvSpPr>
          <p:cNvPr id="5" name="Text Placeholder 4">
            <a:extLst>
              <a:ext uri="{FF2B5EF4-FFF2-40B4-BE49-F238E27FC236}">
                <a16:creationId xmlns:a16="http://schemas.microsoft.com/office/drawing/2014/main" id="{62734B4D-0A8D-A35E-614B-5B3AAB3360FF}"/>
              </a:ext>
            </a:extLst>
          </p:cNvPr>
          <p:cNvSpPr>
            <a:spLocks noGrp="1"/>
          </p:cNvSpPr>
          <p:nvPr>
            <p:ph type="body" sz="quarter" idx="13" hasCustomPrompt="1"/>
          </p:nvPr>
        </p:nvSpPr>
        <p:spPr>
          <a:xfrm>
            <a:off x="393192" y="1171164"/>
            <a:ext cx="4370832" cy="794064"/>
          </a:xfrm>
          <a:solidFill>
            <a:schemeClr val="accent6"/>
          </a:solidFill>
        </p:spPr>
        <p:txBody>
          <a:bodyPr tIns="91440" rIns="91440" bIns="91440" anchor="ctr" anchorCtr="0">
            <a:spAutoFit/>
          </a:bodyPr>
          <a:lstStyle>
            <a:lvl1pPr>
              <a:defRPr sz="4400">
                <a:latin typeface="Franklin Gothic Medium" panose="020B0603020102020204" pitchFamily="34" charset="0"/>
              </a:defRPr>
            </a:lvl1pPr>
          </a:lstStyle>
          <a:p>
            <a:pPr lvl="0"/>
            <a:r>
              <a:rPr lang="en-US" dirty="0"/>
              <a:t>Header Section</a:t>
            </a:r>
          </a:p>
        </p:txBody>
      </p:sp>
    </p:spTree>
    <p:extLst>
      <p:ext uri="{BB962C8B-B14F-4D97-AF65-F5344CB8AC3E}">
        <p14:creationId xmlns:p14="http://schemas.microsoft.com/office/powerpoint/2010/main" val="370376706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Subtitle,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683D4C-A0AD-3EEF-8BE0-C6B2C7F8F0B9}"/>
              </a:ext>
            </a:extLst>
          </p:cNvPr>
          <p:cNvSpPr/>
          <p:nvPr userDrawn="1"/>
        </p:nvSpPr>
        <p:spPr>
          <a:xfrm>
            <a:off x="-37706" y="4684326"/>
            <a:ext cx="9181706"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2" name="Title 1"/>
          <p:cNvSpPr>
            <a:spLocks noGrp="1"/>
          </p:cNvSpPr>
          <p:nvPr>
            <p:ph type="title"/>
          </p:nvPr>
        </p:nvSpPr>
        <p:spPr>
          <a:xfrm>
            <a:off x="393192" y="274320"/>
            <a:ext cx="8357616" cy="399137"/>
          </a:xfrm>
          <a:prstGeom prst="rect">
            <a:avLst/>
          </a:prstGeom>
        </p:spPr>
        <p:txBody>
          <a:bodyPr lIns="0" tIns="0" rIns="0" bIns="0" anchor="t" anchorCtr="0">
            <a:noAutofit/>
          </a:bodyPr>
          <a:lstStyle>
            <a:lvl1pPr>
              <a:defRPr sz="3000" b="1" i="0">
                <a:latin typeface="Franklin Gothic Demi" panose="020B06030201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393192" y="1314083"/>
            <a:ext cx="8357616" cy="2999651"/>
          </a:xfrm>
        </p:spPr>
        <p:txBody>
          <a:bodyPr lIns="0" tIns="0" rIns="0" bIns="0"/>
          <a:lstStyle>
            <a:lvl1pPr>
              <a:lnSpc>
                <a:spcPct val="100000"/>
              </a:lnSpc>
              <a:defRPr/>
            </a:lvl1pPr>
            <a:lvl2pPr marL="342900" indent="-334963">
              <a:lnSpc>
                <a:spcPct val="100000"/>
              </a:lnSpc>
              <a:tabLst/>
              <a:defRPr/>
            </a:lvl2pPr>
            <a:lvl3pPr marL="574675" indent="-255588">
              <a:lnSpc>
                <a:spcPct val="100000"/>
              </a:lnSpc>
              <a:spcAft>
                <a:spcPts val="375"/>
              </a:spcAft>
              <a:tabLst/>
              <a:defRPr/>
            </a:lvl3pPr>
            <a:lvl4pPr marL="749300" indent="-177800">
              <a:lnSpc>
                <a:spcPct val="100000"/>
              </a:lnSpc>
              <a:tabLst/>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8829892" y="4782557"/>
            <a:ext cx="236889" cy="273844"/>
          </a:xfrm>
        </p:spPr>
        <p:txBody>
          <a:bodyPr/>
          <a:lstStyle>
            <a:lvl1pPr>
              <a:defRPr>
                <a:solidFill>
                  <a:srgbClr val="B2B4B2"/>
                </a:solidFill>
              </a:defRPr>
            </a:lvl1pPr>
          </a:lstStyle>
          <a:p>
            <a:fld id="{1CF77CCB-A837-3E49-BD58-C1431ED74FC9}" type="slidenum">
              <a:rPr lang="en-US" smtClean="0"/>
              <a:pPr/>
              <a:t>‹#›</a:t>
            </a:fld>
            <a:endParaRPr lang="en-US" dirty="0"/>
          </a:p>
        </p:txBody>
      </p:sp>
      <p:sp>
        <p:nvSpPr>
          <p:cNvPr id="4" name="Footer Placeholder 4">
            <a:extLst>
              <a:ext uri="{FF2B5EF4-FFF2-40B4-BE49-F238E27FC236}">
                <a16:creationId xmlns:a16="http://schemas.microsoft.com/office/drawing/2014/main" id="{207AF81B-336B-8FFA-3197-AEB55679B7FA}"/>
              </a:ext>
            </a:extLst>
          </p:cNvPr>
          <p:cNvSpPr>
            <a:spLocks noGrp="1"/>
          </p:cNvSpPr>
          <p:nvPr>
            <p:ph type="ftr" sz="quarter" idx="3"/>
          </p:nvPr>
        </p:nvSpPr>
        <p:spPr>
          <a:xfrm>
            <a:off x="1399032" y="4736007"/>
            <a:ext cx="5805898" cy="365125"/>
          </a:xfrm>
          <a:prstGeom prst="rect">
            <a:avLst/>
          </a:prstGeom>
        </p:spPr>
        <p:txBody>
          <a:bodyPr vert="horz" lIns="91440" tIns="45720" rIns="91440" bIns="45720" rtlCol="0" anchor="ctr"/>
          <a:lstStyle>
            <a:lvl1pPr algn="l">
              <a:defRPr sz="1400" b="0">
                <a:solidFill>
                  <a:schemeClr val="bg2"/>
                </a:solidFill>
                <a:latin typeface="Tisa Offc Serif Pro" panose="02010504030101020102" pitchFamily="2" charset="0"/>
              </a:defRPr>
            </a:lvl1pPr>
          </a:lstStyle>
          <a:p>
            <a:r>
              <a:rPr lang="en-US"/>
              <a:t>Missouri University of Science and Technology</a:t>
            </a:r>
            <a:endParaRPr lang="en-US" dirty="0"/>
          </a:p>
        </p:txBody>
      </p:sp>
      <p:pic>
        <p:nvPicPr>
          <p:cNvPr id="7" name="Picture 15">
            <a:extLst>
              <a:ext uri="{FF2B5EF4-FFF2-40B4-BE49-F238E27FC236}">
                <a16:creationId xmlns:a16="http://schemas.microsoft.com/office/drawing/2014/main" id="{7A25D5E9-9D4C-719B-2505-4141E4FB67D1}"/>
              </a:ext>
            </a:extLst>
          </p:cNvPr>
          <p:cNvPicPr>
            <a:picLocks noChangeAspect="1"/>
          </p:cNvPicPr>
          <p:nvPr userDrawn="1"/>
        </p:nvPicPr>
        <p:blipFill>
          <a:blip r:embed="rId2"/>
          <a:srcRect/>
          <a:stretch/>
        </p:blipFill>
        <p:spPr>
          <a:xfrm>
            <a:off x="393192" y="4413817"/>
            <a:ext cx="737480" cy="737480"/>
          </a:xfrm>
          <a:prstGeom prst="rect">
            <a:avLst/>
          </a:prstGeom>
        </p:spPr>
      </p:pic>
      <p:sp>
        <p:nvSpPr>
          <p:cNvPr id="5" name="Subtitle 2">
            <a:extLst>
              <a:ext uri="{FF2B5EF4-FFF2-40B4-BE49-F238E27FC236}">
                <a16:creationId xmlns:a16="http://schemas.microsoft.com/office/drawing/2014/main" id="{F2D7EB81-28F3-2786-8DB1-5946AC46B785}"/>
              </a:ext>
            </a:extLst>
          </p:cNvPr>
          <p:cNvSpPr>
            <a:spLocks noGrp="1"/>
          </p:cNvSpPr>
          <p:nvPr>
            <p:ph type="subTitle" idx="13"/>
          </p:nvPr>
        </p:nvSpPr>
        <p:spPr>
          <a:xfrm>
            <a:off x="393192" y="740664"/>
            <a:ext cx="8357616" cy="310896"/>
          </a:xfrm>
        </p:spPr>
        <p:txBody>
          <a:bodyPr lIns="0" tIns="0" rIns="0" bIns="0">
            <a:noAutofit/>
          </a:bodyPr>
          <a:lstStyle>
            <a:lvl1pPr marL="0" indent="0" algn="l">
              <a:spcBef>
                <a:spcPts val="300"/>
              </a:spcBef>
              <a:spcAft>
                <a:spcPts val="300"/>
              </a:spcAft>
              <a:buNone/>
              <a:defRPr sz="2400" b="0" i="0">
                <a:solidFill>
                  <a:schemeClr val="tx1"/>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86861385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_Title, Subtitle,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683D4C-A0AD-3EEF-8BE0-C6B2C7F8F0B9}"/>
              </a:ext>
            </a:extLst>
          </p:cNvPr>
          <p:cNvSpPr/>
          <p:nvPr userDrawn="1"/>
        </p:nvSpPr>
        <p:spPr>
          <a:xfrm>
            <a:off x="-37706" y="4684326"/>
            <a:ext cx="9181706"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2" name="Title 1"/>
          <p:cNvSpPr>
            <a:spLocks noGrp="1"/>
          </p:cNvSpPr>
          <p:nvPr>
            <p:ph type="title"/>
          </p:nvPr>
        </p:nvSpPr>
        <p:spPr>
          <a:xfrm>
            <a:off x="393192" y="273844"/>
            <a:ext cx="8357616" cy="399137"/>
          </a:xfrm>
          <a:prstGeom prst="rect">
            <a:avLst/>
          </a:prstGeom>
        </p:spPr>
        <p:txBody>
          <a:bodyPr lIns="0" tIns="0" rIns="0" bIns="0" anchor="t" anchorCtr="0">
            <a:noAutofit/>
          </a:bodyPr>
          <a:lstStyle>
            <a:lvl1pPr>
              <a:defRPr sz="3000" b="1" i="0">
                <a:latin typeface="Franklin Gothic Demi" panose="020B06030201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393192" y="1314083"/>
            <a:ext cx="4178808" cy="2999651"/>
          </a:xfrm>
        </p:spPr>
        <p:txBody>
          <a:bodyPr lIns="0" tIns="0" rIns="0" bIns="0"/>
          <a:lstStyle>
            <a:lvl1pPr>
              <a:lnSpc>
                <a:spcPct val="100000"/>
              </a:lnSpc>
              <a:defRPr/>
            </a:lvl1pPr>
            <a:lvl2pPr marL="342900" indent="-334963">
              <a:lnSpc>
                <a:spcPct val="100000"/>
              </a:lnSpc>
              <a:tabLst/>
              <a:defRPr/>
            </a:lvl2pPr>
            <a:lvl3pPr marL="574675" indent="-255588">
              <a:lnSpc>
                <a:spcPct val="100000"/>
              </a:lnSpc>
              <a:spcAft>
                <a:spcPts val="375"/>
              </a:spcAft>
              <a:tabLst/>
              <a:defRPr/>
            </a:lvl3pPr>
            <a:lvl4pPr marL="749300" indent="-177800">
              <a:lnSpc>
                <a:spcPct val="100000"/>
              </a:lnSpc>
              <a:tabLst/>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8829892" y="4782557"/>
            <a:ext cx="236889" cy="273844"/>
          </a:xfrm>
        </p:spPr>
        <p:txBody>
          <a:bodyPr/>
          <a:lstStyle>
            <a:lvl1pPr>
              <a:defRPr>
                <a:solidFill>
                  <a:srgbClr val="B2B4B2"/>
                </a:solidFill>
              </a:defRPr>
            </a:lvl1pPr>
          </a:lstStyle>
          <a:p>
            <a:fld id="{1CF77CCB-A837-3E49-BD58-C1431ED74FC9}" type="slidenum">
              <a:rPr lang="en-US" smtClean="0"/>
              <a:pPr/>
              <a:t>‹#›</a:t>
            </a:fld>
            <a:endParaRPr lang="en-US" dirty="0"/>
          </a:p>
        </p:txBody>
      </p:sp>
      <p:sp>
        <p:nvSpPr>
          <p:cNvPr id="4" name="Footer Placeholder 4">
            <a:extLst>
              <a:ext uri="{FF2B5EF4-FFF2-40B4-BE49-F238E27FC236}">
                <a16:creationId xmlns:a16="http://schemas.microsoft.com/office/drawing/2014/main" id="{207AF81B-336B-8FFA-3197-AEB55679B7FA}"/>
              </a:ext>
            </a:extLst>
          </p:cNvPr>
          <p:cNvSpPr>
            <a:spLocks noGrp="1"/>
          </p:cNvSpPr>
          <p:nvPr>
            <p:ph type="ftr" sz="quarter" idx="3"/>
          </p:nvPr>
        </p:nvSpPr>
        <p:spPr>
          <a:xfrm>
            <a:off x="1399032" y="4736007"/>
            <a:ext cx="5805898" cy="365125"/>
          </a:xfrm>
          <a:prstGeom prst="rect">
            <a:avLst/>
          </a:prstGeom>
        </p:spPr>
        <p:txBody>
          <a:bodyPr vert="horz" lIns="91440" tIns="45720" rIns="91440" bIns="45720" rtlCol="0" anchor="ctr"/>
          <a:lstStyle>
            <a:lvl1pPr algn="l">
              <a:defRPr sz="1400" b="0">
                <a:solidFill>
                  <a:schemeClr val="bg2"/>
                </a:solidFill>
                <a:latin typeface="Tisa Offc Serif Pro" panose="02010504030101020102" pitchFamily="2" charset="0"/>
              </a:defRPr>
            </a:lvl1pPr>
          </a:lstStyle>
          <a:p>
            <a:r>
              <a:rPr lang="en-US"/>
              <a:t>Missouri University of Science and Technology</a:t>
            </a:r>
            <a:endParaRPr lang="en-US" dirty="0"/>
          </a:p>
        </p:txBody>
      </p:sp>
      <p:pic>
        <p:nvPicPr>
          <p:cNvPr id="7" name="Picture 15">
            <a:extLst>
              <a:ext uri="{FF2B5EF4-FFF2-40B4-BE49-F238E27FC236}">
                <a16:creationId xmlns:a16="http://schemas.microsoft.com/office/drawing/2014/main" id="{7A25D5E9-9D4C-719B-2505-4141E4FB67D1}"/>
              </a:ext>
            </a:extLst>
          </p:cNvPr>
          <p:cNvPicPr>
            <a:picLocks noChangeAspect="1"/>
          </p:cNvPicPr>
          <p:nvPr userDrawn="1"/>
        </p:nvPicPr>
        <p:blipFill>
          <a:blip r:embed="rId2"/>
          <a:srcRect/>
          <a:stretch/>
        </p:blipFill>
        <p:spPr>
          <a:xfrm>
            <a:off x="393192" y="4413817"/>
            <a:ext cx="737480" cy="737480"/>
          </a:xfrm>
          <a:prstGeom prst="rect">
            <a:avLst/>
          </a:prstGeom>
        </p:spPr>
      </p:pic>
      <p:sp>
        <p:nvSpPr>
          <p:cNvPr id="5" name="Subtitle 2">
            <a:extLst>
              <a:ext uri="{FF2B5EF4-FFF2-40B4-BE49-F238E27FC236}">
                <a16:creationId xmlns:a16="http://schemas.microsoft.com/office/drawing/2014/main" id="{F2D7EB81-28F3-2786-8DB1-5946AC46B785}"/>
              </a:ext>
            </a:extLst>
          </p:cNvPr>
          <p:cNvSpPr>
            <a:spLocks noGrp="1"/>
          </p:cNvSpPr>
          <p:nvPr>
            <p:ph type="subTitle" idx="13"/>
          </p:nvPr>
        </p:nvSpPr>
        <p:spPr>
          <a:xfrm>
            <a:off x="393192" y="736882"/>
            <a:ext cx="8357616" cy="306692"/>
          </a:xfrm>
        </p:spPr>
        <p:txBody>
          <a:bodyPr lIns="0" tIns="0" rIns="0" bIns="0">
            <a:noAutofit/>
          </a:bodyPr>
          <a:lstStyle>
            <a:lvl1pPr marL="0" indent="0" algn="l">
              <a:spcBef>
                <a:spcPts val="300"/>
              </a:spcBef>
              <a:spcAft>
                <a:spcPts val="300"/>
              </a:spcAft>
              <a:buNone/>
              <a:defRPr sz="2400" b="0" i="0">
                <a:solidFill>
                  <a:schemeClr val="tx1"/>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10" name="Picture Placeholder 9">
            <a:extLst>
              <a:ext uri="{FF2B5EF4-FFF2-40B4-BE49-F238E27FC236}">
                <a16:creationId xmlns:a16="http://schemas.microsoft.com/office/drawing/2014/main" id="{F6836264-0AFC-9163-64D1-501C23698699}"/>
              </a:ext>
            </a:extLst>
          </p:cNvPr>
          <p:cNvSpPr>
            <a:spLocks noGrp="1"/>
          </p:cNvSpPr>
          <p:nvPr>
            <p:ph type="pic" sz="quarter" idx="14"/>
          </p:nvPr>
        </p:nvSpPr>
        <p:spPr>
          <a:xfrm>
            <a:off x="4664075" y="1316736"/>
            <a:ext cx="1576388" cy="1576387"/>
          </a:xfrm>
        </p:spPr>
        <p:txBody>
          <a:bodyPr/>
          <a:lstStyle/>
          <a:p>
            <a:r>
              <a:rPr lang="en-US"/>
              <a:t>Click icon to add picture</a:t>
            </a:r>
          </a:p>
        </p:txBody>
      </p:sp>
      <p:sp>
        <p:nvSpPr>
          <p:cNvPr id="11" name="Picture Placeholder 9">
            <a:extLst>
              <a:ext uri="{FF2B5EF4-FFF2-40B4-BE49-F238E27FC236}">
                <a16:creationId xmlns:a16="http://schemas.microsoft.com/office/drawing/2014/main" id="{8FD248FC-2313-775C-11CB-8C3A9FBA884C}"/>
              </a:ext>
            </a:extLst>
          </p:cNvPr>
          <p:cNvSpPr>
            <a:spLocks noGrp="1"/>
          </p:cNvSpPr>
          <p:nvPr>
            <p:ph type="pic" sz="quarter" idx="15"/>
          </p:nvPr>
        </p:nvSpPr>
        <p:spPr>
          <a:xfrm>
            <a:off x="6282964" y="1316736"/>
            <a:ext cx="2467843" cy="1576387"/>
          </a:xfrm>
        </p:spPr>
        <p:txBody>
          <a:bodyPr/>
          <a:lstStyle/>
          <a:p>
            <a:r>
              <a:rPr lang="en-US"/>
              <a:t>Click icon to add picture</a:t>
            </a:r>
          </a:p>
        </p:txBody>
      </p:sp>
      <p:sp>
        <p:nvSpPr>
          <p:cNvPr id="12" name="Picture Placeholder 9">
            <a:extLst>
              <a:ext uri="{FF2B5EF4-FFF2-40B4-BE49-F238E27FC236}">
                <a16:creationId xmlns:a16="http://schemas.microsoft.com/office/drawing/2014/main" id="{895AEFD1-E4B7-7E1C-4714-DD3BD9D8B709}"/>
              </a:ext>
            </a:extLst>
          </p:cNvPr>
          <p:cNvSpPr>
            <a:spLocks noGrp="1"/>
          </p:cNvSpPr>
          <p:nvPr>
            <p:ph type="pic" sz="quarter" idx="16"/>
          </p:nvPr>
        </p:nvSpPr>
        <p:spPr>
          <a:xfrm>
            <a:off x="7174419" y="2934145"/>
            <a:ext cx="1576388" cy="1379588"/>
          </a:xfrm>
        </p:spPr>
        <p:txBody>
          <a:bodyPr/>
          <a:lstStyle/>
          <a:p>
            <a:r>
              <a:rPr lang="en-US"/>
              <a:t>Click icon to add picture</a:t>
            </a:r>
            <a:endParaRPr lang="en-US" dirty="0"/>
          </a:p>
        </p:txBody>
      </p:sp>
      <p:sp>
        <p:nvSpPr>
          <p:cNvPr id="13" name="Picture Placeholder 9">
            <a:extLst>
              <a:ext uri="{FF2B5EF4-FFF2-40B4-BE49-F238E27FC236}">
                <a16:creationId xmlns:a16="http://schemas.microsoft.com/office/drawing/2014/main" id="{DAD862C7-EC5F-7F91-3681-18A704F6C8B5}"/>
              </a:ext>
            </a:extLst>
          </p:cNvPr>
          <p:cNvSpPr>
            <a:spLocks noGrp="1"/>
          </p:cNvSpPr>
          <p:nvPr>
            <p:ph type="pic" sz="quarter" idx="17"/>
          </p:nvPr>
        </p:nvSpPr>
        <p:spPr>
          <a:xfrm>
            <a:off x="4664075" y="2934145"/>
            <a:ext cx="2467843" cy="1379588"/>
          </a:xfrm>
        </p:spPr>
        <p:txBody>
          <a:bodyPr/>
          <a:lstStyle/>
          <a:p>
            <a:r>
              <a:rPr lang="en-US"/>
              <a:t>Click icon to add picture</a:t>
            </a:r>
          </a:p>
        </p:txBody>
      </p:sp>
    </p:spTree>
    <p:extLst>
      <p:ext uri="{BB962C8B-B14F-4D97-AF65-F5344CB8AC3E}">
        <p14:creationId xmlns:p14="http://schemas.microsoft.com/office/powerpoint/2010/main" val="401463221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_Sec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683D4C-A0AD-3EEF-8BE0-C6B2C7F8F0B9}"/>
              </a:ext>
            </a:extLst>
          </p:cNvPr>
          <p:cNvSpPr/>
          <p:nvPr userDrawn="1"/>
        </p:nvSpPr>
        <p:spPr>
          <a:xfrm>
            <a:off x="-37706" y="4684326"/>
            <a:ext cx="9181706"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6" name="Slide Number Placeholder 5"/>
          <p:cNvSpPr>
            <a:spLocks noGrp="1"/>
          </p:cNvSpPr>
          <p:nvPr>
            <p:ph type="sldNum" sz="quarter" idx="12"/>
          </p:nvPr>
        </p:nvSpPr>
        <p:spPr>
          <a:xfrm>
            <a:off x="8829892" y="4782557"/>
            <a:ext cx="236889" cy="273844"/>
          </a:xfrm>
        </p:spPr>
        <p:txBody>
          <a:bodyPr/>
          <a:lstStyle>
            <a:lvl1pPr>
              <a:defRPr>
                <a:solidFill>
                  <a:srgbClr val="B2B4B2"/>
                </a:solidFill>
              </a:defRPr>
            </a:lvl1pPr>
          </a:lstStyle>
          <a:p>
            <a:fld id="{1CF77CCB-A837-3E49-BD58-C1431ED74FC9}" type="slidenum">
              <a:rPr lang="en-US" smtClean="0"/>
              <a:pPr/>
              <a:t>‹#›</a:t>
            </a:fld>
            <a:endParaRPr lang="en-US" dirty="0"/>
          </a:p>
        </p:txBody>
      </p:sp>
      <p:sp>
        <p:nvSpPr>
          <p:cNvPr id="4" name="Footer Placeholder 4">
            <a:extLst>
              <a:ext uri="{FF2B5EF4-FFF2-40B4-BE49-F238E27FC236}">
                <a16:creationId xmlns:a16="http://schemas.microsoft.com/office/drawing/2014/main" id="{207AF81B-336B-8FFA-3197-AEB55679B7FA}"/>
              </a:ext>
            </a:extLst>
          </p:cNvPr>
          <p:cNvSpPr>
            <a:spLocks noGrp="1"/>
          </p:cNvSpPr>
          <p:nvPr>
            <p:ph type="ftr" sz="quarter" idx="3"/>
          </p:nvPr>
        </p:nvSpPr>
        <p:spPr>
          <a:xfrm>
            <a:off x="1399032" y="4736007"/>
            <a:ext cx="5805898" cy="365125"/>
          </a:xfrm>
          <a:prstGeom prst="rect">
            <a:avLst/>
          </a:prstGeom>
        </p:spPr>
        <p:txBody>
          <a:bodyPr vert="horz" lIns="91440" tIns="45720" rIns="91440" bIns="45720" rtlCol="0" anchor="ctr"/>
          <a:lstStyle>
            <a:lvl1pPr algn="l">
              <a:defRPr sz="1400" b="0">
                <a:solidFill>
                  <a:schemeClr val="bg2"/>
                </a:solidFill>
                <a:latin typeface="Tisa Offc Serif Pro" panose="02010504030101020102" pitchFamily="2" charset="0"/>
              </a:defRPr>
            </a:lvl1pPr>
          </a:lstStyle>
          <a:p>
            <a:r>
              <a:rPr lang="en-US"/>
              <a:t>Missouri University of Science and Technology</a:t>
            </a:r>
            <a:endParaRPr lang="en-US" dirty="0"/>
          </a:p>
        </p:txBody>
      </p:sp>
      <p:pic>
        <p:nvPicPr>
          <p:cNvPr id="7" name="Picture 15">
            <a:extLst>
              <a:ext uri="{FF2B5EF4-FFF2-40B4-BE49-F238E27FC236}">
                <a16:creationId xmlns:a16="http://schemas.microsoft.com/office/drawing/2014/main" id="{7A25D5E9-9D4C-719B-2505-4141E4FB67D1}"/>
              </a:ext>
            </a:extLst>
          </p:cNvPr>
          <p:cNvPicPr>
            <a:picLocks noChangeAspect="1"/>
          </p:cNvPicPr>
          <p:nvPr userDrawn="1"/>
        </p:nvPicPr>
        <p:blipFill>
          <a:blip r:embed="rId2"/>
          <a:srcRect/>
          <a:stretch/>
        </p:blipFill>
        <p:spPr>
          <a:xfrm>
            <a:off x="393191" y="4406020"/>
            <a:ext cx="737480" cy="737480"/>
          </a:xfrm>
          <a:prstGeom prst="rect">
            <a:avLst/>
          </a:prstGeom>
        </p:spPr>
      </p:pic>
      <p:sp>
        <p:nvSpPr>
          <p:cNvPr id="5" name="Title 1">
            <a:extLst>
              <a:ext uri="{FF2B5EF4-FFF2-40B4-BE49-F238E27FC236}">
                <a16:creationId xmlns:a16="http://schemas.microsoft.com/office/drawing/2014/main" id="{1C62428C-45A8-AB42-D19D-D7A97FF0FD59}"/>
              </a:ext>
            </a:extLst>
          </p:cNvPr>
          <p:cNvSpPr>
            <a:spLocks noGrp="1"/>
          </p:cNvSpPr>
          <p:nvPr>
            <p:ph type="title"/>
          </p:nvPr>
        </p:nvSpPr>
        <p:spPr>
          <a:xfrm>
            <a:off x="393192" y="1282304"/>
            <a:ext cx="8117396" cy="2139553"/>
          </a:xfrm>
          <a:prstGeom prst="rect">
            <a:avLst/>
          </a:prstGeom>
        </p:spPr>
        <p:txBody>
          <a:bodyPr lIns="0" tIns="0" rIns="0" bIns="0" anchor="b">
            <a:noAutofit/>
          </a:bodyPr>
          <a:lstStyle>
            <a:lvl1pPr>
              <a:defRPr sz="4400"/>
            </a:lvl1pPr>
          </a:lstStyle>
          <a:p>
            <a:r>
              <a:rPr lang="en-US"/>
              <a:t>Click to edit Master title style</a:t>
            </a:r>
            <a:endParaRPr lang="en-US" dirty="0"/>
          </a:p>
        </p:txBody>
      </p:sp>
      <p:sp>
        <p:nvSpPr>
          <p:cNvPr id="9" name="Text Placeholder 2">
            <a:extLst>
              <a:ext uri="{FF2B5EF4-FFF2-40B4-BE49-F238E27FC236}">
                <a16:creationId xmlns:a16="http://schemas.microsoft.com/office/drawing/2014/main" id="{6C6E66BB-D052-637C-817D-EB3A880750FC}"/>
              </a:ext>
            </a:extLst>
          </p:cNvPr>
          <p:cNvSpPr>
            <a:spLocks noGrp="1"/>
          </p:cNvSpPr>
          <p:nvPr>
            <p:ph type="body" idx="1"/>
          </p:nvPr>
        </p:nvSpPr>
        <p:spPr>
          <a:xfrm>
            <a:off x="393191" y="3456500"/>
            <a:ext cx="8117395" cy="809391"/>
          </a:xfrm>
        </p:spPr>
        <p:txBody>
          <a:bodyPr lIns="0" tIns="0" rIns="0" bIns="0">
            <a:noAutofit/>
          </a:bodyPr>
          <a:lstStyle>
            <a:lvl1pPr marL="0" indent="0">
              <a:buNone/>
              <a:defRPr sz="2400">
                <a:solidFill>
                  <a:schemeClr val="tx1">
                    <a:tint val="75000"/>
                  </a:schemeClr>
                </a:solidFill>
                <a:latin typeface="Franklin Gothic Medium" panose="020B0603020102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93722934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683D4C-A0AD-3EEF-8BE0-C6B2C7F8F0B9}"/>
              </a:ext>
            </a:extLst>
          </p:cNvPr>
          <p:cNvSpPr/>
          <p:nvPr userDrawn="1"/>
        </p:nvSpPr>
        <p:spPr>
          <a:xfrm>
            <a:off x="-37706" y="4684326"/>
            <a:ext cx="9181706"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3" name="Content Placeholder 2"/>
          <p:cNvSpPr>
            <a:spLocks noGrp="1"/>
          </p:cNvSpPr>
          <p:nvPr>
            <p:ph idx="1"/>
          </p:nvPr>
        </p:nvSpPr>
        <p:spPr>
          <a:xfrm>
            <a:off x="393192" y="1316736"/>
            <a:ext cx="4041648" cy="3090672"/>
          </a:xfrm>
        </p:spPr>
        <p:txBody>
          <a:bodyPr lIns="0" tIns="0" rIns="0" bIns="0"/>
          <a:lstStyle>
            <a:lvl2pPr marL="342900" indent="-334963">
              <a:tabLst/>
              <a:defRPr/>
            </a:lvl2pPr>
            <a:lvl3pPr marL="574675" indent="-255588">
              <a:spcAft>
                <a:spcPts val="375"/>
              </a:spcAft>
              <a:tabLst/>
              <a:defRPr/>
            </a:lvl3pPr>
            <a:lvl4pPr marL="749300" indent="-177800">
              <a:tabLst/>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8829892" y="4782557"/>
            <a:ext cx="236889" cy="273844"/>
          </a:xfrm>
        </p:spPr>
        <p:txBody>
          <a:bodyPr/>
          <a:lstStyle>
            <a:lvl1pPr>
              <a:defRPr>
                <a:solidFill>
                  <a:srgbClr val="B2B4B2"/>
                </a:solidFill>
              </a:defRPr>
            </a:lvl1pPr>
          </a:lstStyle>
          <a:p>
            <a:fld id="{1CF77CCB-A837-3E49-BD58-C1431ED74FC9}" type="slidenum">
              <a:rPr lang="en-US" smtClean="0"/>
              <a:pPr/>
              <a:t>‹#›</a:t>
            </a:fld>
            <a:endParaRPr lang="en-US" dirty="0"/>
          </a:p>
        </p:txBody>
      </p:sp>
      <p:sp>
        <p:nvSpPr>
          <p:cNvPr id="4" name="Footer Placeholder 4">
            <a:extLst>
              <a:ext uri="{FF2B5EF4-FFF2-40B4-BE49-F238E27FC236}">
                <a16:creationId xmlns:a16="http://schemas.microsoft.com/office/drawing/2014/main" id="{207AF81B-336B-8FFA-3197-AEB55679B7FA}"/>
              </a:ext>
            </a:extLst>
          </p:cNvPr>
          <p:cNvSpPr>
            <a:spLocks noGrp="1"/>
          </p:cNvSpPr>
          <p:nvPr>
            <p:ph type="ftr" sz="quarter" idx="3"/>
          </p:nvPr>
        </p:nvSpPr>
        <p:spPr>
          <a:xfrm>
            <a:off x="1399032" y="4736007"/>
            <a:ext cx="5805898" cy="365125"/>
          </a:xfrm>
          <a:prstGeom prst="rect">
            <a:avLst/>
          </a:prstGeom>
        </p:spPr>
        <p:txBody>
          <a:bodyPr vert="horz" lIns="91440" tIns="45720" rIns="91440" bIns="45720" rtlCol="0" anchor="ctr"/>
          <a:lstStyle>
            <a:lvl1pPr algn="l">
              <a:defRPr sz="1400" b="0">
                <a:solidFill>
                  <a:schemeClr val="bg2"/>
                </a:solidFill>
                <a:latin typeface="Tisa Offc Serif Pro" panose="02010504030101020102" pitchFamily="2" charset="0"/>
              </a:defRPr>
            </a:lvl1pPr>
          </a:lstStyle>
          <a:p>
            <a:r>
              <a:rPr lang="en-US"/>
              <a:t>Missouri University of Science and Technology</a:t>
            </a:r>
            <a:endParaRPr lang="en-US" dirty="0"/>
          </a:p>
        </p:txBody>
      </p:sp>
      <p:pic>
        <p:nvPicPr>
          <p:cNvPr id="7" name="Picture 15">
            <a:extLst>
              <a:ext uri="{FF2B5EF4-FFF2-40B4-BE49-F238E27FC236}">
                <a16:creationId xmlns:a16="http://schemas.microsoft.com/office/drawing/2014/main" id="{7A25D5E9-9D4C-719B-2505-4141E4FB67D1}"/>
              </a:ext>
            </a:extLst>
          </p:cNvPr>
          <p:cNvPicPr>
            <a:picLocks noChangeAspect="1"/>
          </p:cNvPicPr>
          <p:nvPr userDrawn="1"/>
        </p:nvPicPr>
        <p:blipFill>
          <a:blip r:embed="rId2"/>
          <a:srcRect/>
          <a:stretch/>
        </p:blipFill>
        <p:spPr>
          <a:xfrm>
            <a:off x="393191" y="4413817"/>
            <a:ext cx="737480" cy="737480"/>
          </a:xfrm>
          <a:prstGeom prst="rect">
            <a:avLst/>
          </a:prstGeom>
        </p:spPr>
      </p:pic>
      <p:sp>
        <p:nvSpPr>
          <p:cNvPr id="9" name="Content Placeholder 8">
            <a:extLst>
              <a:ext uri="{FF2B5EF4-FFF2-40B4-BE49-F238E27FC236}">
                <a16:creationId xmlns:a16="http://schemas.microsoft.com/office/drawing/2014/main" id="{57E2CA58-DE19-59A4-103F-638C5E1B63AD}"/>
              </a:ext>
            </a:extLst>
          </p:cNvPr>
          <p:cNvSpPr>
            <a:spLocks noGrp="1"/>
          </p:cNvSpPr>
          <p:nvPr>
            <p:ph sz="quarter" idx="13"/>
          </p:nvPr>
        </p:nvSpPr>
        <p:spPr>
          <a:xfrm>
            <a:off x="4709162" y="1316736"/>
            <a:ext cx="4041648" cy="30906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1">
            <a:extLst>
              <a:ext uri="{FF2B5EF4-FFF2-40B4-BE49-F238E27FC236}">
                <a16:creationId xmlns:a16="http://schemas.microsoft.com/office/drawing/2014/main" id="{9D5FD58B-BF58-5C86-5BFD-68B8043C00D4}"/>
              </a:ext>
            </a:extLst>
          </p:cNvPr>
          <p:cNvSpPr>
            <a:spLocks noGrp="1"/>
          </p:cNvSpPr>
          <p:nvPr>
            <p:ph type="title"/>
          </p:nvPr>
        </p:nvSpPr>
        <p:spPr>
          <a:xfrm>
            <a:off x="393192" y="273844"/>
            <a:ext cx="8357616" cy="399137"/>
          </a:xfrm>
          <a:prstGeom prst="rect">
            <a:avLst/>
          </a:prstGeom>
        </p:spPr>
        <p:txBody>
          <a:bodyPr lIns="0" tIns="0" rIns="0" bIns="0" anchor="t" anchorCtr="0">
            <a:noAutofit/>
          </a:bodyPr>
          <a:lstStyle>
            <a:lvl1pPr>
              <a:defRPr sz="3000" b="1" i="0">
                <a:latin typeface="Franklin Gothic Demi" panose="020B0603020102020204" pitchFamily="34" charset="0"/>
              </a:defRPr>
            </a:lvl1pPr>
          </a:lstStyle>
          <a:p>
            <a:r>
              <a:rPr lang="en-US"/>
              <a:t>Click to edit Master title style</a:t>
            </a:r>
            <a:endParaRPr lang="en-US" dirty="0"/>
          </a:p>
        </p:txBody>
      </p:sp>
      <p:sp>
        <p:nvSpPr>
          <p:cNvPr id="10" name="Subtitle 2">
            <a:extLst>
              <a:ext uri="{FF2B5EF4-FFF2-40B4-BE49-F238E27FC236}">
                <a16:creationId xmlns:a16="http://schemas.microsoft.com/office/drawing/2014/main" id="{24FFF3B1-9248-35A1-90A6-6659BD523596}"/>
              </a:ext>
            </a:extLst>
          </p:cNvPr>
          <p:cNvSpPr>
            <a:spLocks noGrp="1"/>
          </p:cNvSpPr>
          <p:nvPr>
            <p:ph type="subTitle" idx="14"/>
          </p:nvPr>
        </p:nvSpPr>
        <p:spPr>
          <a:xfrm>
            <a:off x="393192" y="736882"/>
            <a:ext cx="8357616" cy="306692"/>
          </a:xfrm>
        </p:spPr>
        <p:txBody>
          <a:bodyPr lIns="0" tIns="0" rIns="0" bIns="0">
            <a:noAutofit/>
          </a:bodyPr>
          <a:lstStyle>
            <a:lvl1pPr marL="0" indent="0" algn="l">
              <a:spcBef>
                <a:spcPts val="300"/>
              </a:spcBef>
              <a:spcAft>
                <a:spcPts val="300"/>
              </a:spcAft>
              <a:buNone/>
              <a:defRPr sz="2400" b="0" i="0">
                <a:solidFill>
                  <a:schemeClr val="tx1"/>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429211881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683D4C-A0AD-3EEF-8BE0-C6B2C7F8F0B9}"/>
              </a:ext>
            </a:extLst>
          </p:cNvPr>
          <p:cNvSpPr/>
          <p:nvPr userDrawn="1"/>
        </p:nvSpPr>
        <p:spPr>
          <a:xfrm>
            <a:off x="-37706" y="4684326"/>
            <a:ext cx="9181706"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3" name="Content Placeholder 2"/>
          <p:cNvSpPr>
            <a:spLocks noGrp="1"/>
          </p:cNvSpPr>
          <p:nvPr>
            <p:ph idx="1"/>
          </p:nvPr>
        </p:nvSpPr>
        <p:spPr>
          <a:xfrm>
            <a:off x="393192" y="1316736"/>
            <a:ext cx="2569464" cy="3090672"/>
          </a:xfrm>
        </p:spPr>
        <p:txBody>
          <a:bodyPr lIns="0" tIns="0" rIns="0" bIns="0"/>
          <a:lstStyle>
            <a:lvl2pPr marL="342900" indent="-334963">
              <a:tabLst/>
              <a:defRPr/>
            </a:lvl2pPr>
            <a:lvl3pPr marL="574675" indent="-255588">
              <a:spcAft>
                <a:spcPts val="375"/>
              </a:spcAft>
              <a:tabLst/>
              <a:defRPr/>
            </a:lvl3pPr>
            <a:lvl4pPr marL="749300" indent="-177800">
              <a:tabLst/>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8829892" y="4782557"/>
            <a:ext cx="236889" cy="273844"/>
          </a:xfrm>
        </p:spPr>
        <p:txBody>
          <a:bodyPr/>
          <a:lstStyle>
            <a:lvl1pPr>
              <a:defRPr>
                <a:solidFill>
                  <a:srgbClr val="B2B4B2"/>
                </a:solidFill>
              </a:defRPr>
            </a:lvl1pPr>
          </a:lstStyle>
          <a:p>
            <a:fld id="{1CF77CCB-A837-3E49-BD58-C1431ED74FC9}" type="slidenum">
              <a:rPr lang="en-US" smtClean="0"/>
              <a:pPr/>
              <a:t>‹#›</a:t>
            </a:fld>
            <a:endParaRPr lang="en-US" dirty="0"/>
          </a:p>
        </p:txBody>
      </p:sp>
      <p:sp>
        <p:nvSpPr>
          <p:cNvPr id="4" name="Footer Placeholder 4">
            <a:extLst>
              <a:ext uri="{FF2B5EF4-FFF2-40B4-BE49-F238E27FC236}">
                <a16:creationId xmlns:a16="http://schemas.microsoft.com/office/drawing/2014/main" id="{207AF81B-336B-8FFA-3197-AEB55679B7FA}"/>
              </a:ext>
            </a:extLst>
          </p:cNvPr>
          <p:cNvSpPr>
            <a:spLocks noGrp="1"/>
          </p:cNvSpPr>
          <p:nvPr>
            <p:ph type="ftr" sz="quarter" idx="3"/>
          </p:nvPr>
        </p:nvSpPr>
        <p:spPr>
          <a:xfrm>
            <a:off x="1399032" y="4736007"/>
            <a:ext cx="5805898" cy="365125"/>
          </a:xfrm>
          <a:prstGeom prst="rect">
            <a:avLst/>
          </a:prstGeom>
        </p:spPr>
        <p:txBody>
          <a:bodyPr vert="horz" lIns="91440" tIns="45720" rIns="91440" bIns="45720" rtlCol="0" anchor="ctr"/>
          <a:lstStyle>
            <a:lvl1pPr algn="l">
              <a:defRPr sz="1400" b="0">
                <a:solidFill>
                  <a:schemeClr val="bg2"/>
                </a:solidFill>
                <a:latin typeface="Tisa Offc Serif Pro" panose="02010504030101020102" pitchFamily="2" charset="0"/>
              </a:defRPr>
            </a:lvl1pPr>
          </a:lstStyle>
          <a:p>
            <a:r>
              <a:rPr lang="en-US"/>
              <a:t>Missouri University of Science and Technology</a:t>
            </a:r>
            <a:endParaRPr lang="en-US" dirty="0"/>
          </a:p>
        </p:txBody>
      </p:sp>
      <p:pic>
        <p:nvPicPr>
          <p:cNvPr id="7" name="Picture 15">
            <a:extLst>
              <a:ext uri="{FF2B5EF4-FFF2-40B4-BE49-F238E27FC236}">
                <a16:creationId xmlns:a16="http://schemas.microsoft.com/office/drawing/2014/main" id="{7A25D5E9-9D4C-719B-2505-4141E4FB67D1}"/>
              </a:ext>
            </a:extLst>
          </p:cNvPr>
          <p:cNvPicPr>
            <a:picLocks noChangeAspect="1"/>
          </p:cNvPicPr>
          <p:nvPr userDrawn="1"/>
        </p:nvPicPr>
        <p:blipFill>
          <a:blip r:embed="rId2"/>
          <a:srcRect/>
          <a:stretch/>
        </p:blipFill>
        <p:spPr>
          <a:xfrm>
            <a:off x="393191" y="4413817"/>
            <a:ext cx="737480" cy="737480"/>
          </a:xfrm>
          <a:prstGeom prst="rect">
            <a:avLst/>
          </a:prstGeom>
        </p:spPr>
      </p:pic>
      <p:sp>
        <p:nvSpPr>
          <p:cNvPr id="9" name="Content Placeholder 8">
            <a:extLst>
              <a:ext uri="{FF2B5EF4-FFF2-40B4-BE49-F238E27FC236}">
                <a16:creationId xmlns:a16="http://schemas.microsoft.com/office/drawing/2014/main" id="{57E2CA58-DE19-59A4-103F-638C5E1B63AD}"/>
              </a:ext>
            </a:extLst>
          </p:cNvPr>
          <p:cNvSpPr>
            <a:spLocks noGrp="1"/>
          </p:cNvSpPr>
          <p:nvPr>
            <p:ph sz="quarter" idx="13"/>
          </p:nvPr>
        </p:nvSpPr>
        <p:spPr>
          <a:xfrm>
            <a:off x="3236975" y="1316736"/>
            <a:ext cx="5513833" cy="30906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1">
            <a:extLst>
              <a:ext uri="{FF2B5EF4-FFF2-40B4-BE49-F238E27FC236}">
                <a16:creationId xmlns:a16="http://schemas.microsoft.com/office/drawing/2014/main" id="{A0BD691C-66D0-B173-F760-9451CF361D23}"/>
              </a:ext>
            </a:extLst>
          </p:cNvPr>
          <p:cNvSpPr>
            <a:spLocks noGrp="1"/>
          </p:cNvSpPr>
          <p:nvPr>
            <p:ph type="title"/>
          </p:nvPr>
        </p:nvSpPr>
        <p:spPr>
          <a:xfrm>
            <a:off x="393192" y="273844"/>
            <a:ext cx="8357616" cy="399137"/>
          </a:xfrm>
          <a:prstGeom prst="rect">
            <a:avLst/>
          </a:prstGeom>
        </p:spPr>
        <p:txBody>
          <a:bodyPr lIns="0" tIns="0" rIns="0" bIns="0" anchor="t" anchorCtr="0">
            <a:noAutofit/>
          </a:bodyPr>
          <a:lstStyle>
            <a:lvl1pPr>
              <a:defRPr sz="3000" b="1" i="0">
                <a:latin typeface="Franklin Gothic Demi" panose="020B0603020102020204" pitchFamily="34" charset="0"/>
              </a:defRPr>
            </a:lvl1pPr>
          </a:lstStyle>
          <a:p>
            <a:r>
              <a:rPr lang="en-US"/>
              <a:t>Click to edit Master title style</a:t>
            </a:r>
            <a:endParaRPr lang="en-US" dirty="0"/>
          </a:p>
        </p:txBody>
      </p:sp>
      <p:sp>
        <p:nvSpPr>
          <p:cNvPr id="10" name="Subtitle 2">
            <a:extLst>
              <a:ext uri="{FF2B5EF4-FFF2-40B4-BE49-F238E27FC236}">
                <a16:creationId xmlns:a16="http://schemas.microsoft.com/office/drawing/2014/main" id="{3C434ACB-1B16-377E-E954-8395AACCA541}"/>
              </a:ext>
            </a:extLst>
          </p:cNvPr>
          <p:cNvSpPr>
            <a:spLocks noGrp="1"/>
          </p:cNvSpPr>
          <p:nvPr>
            <p:ph type="subTitle" idx="14"/>
          </p:nvPr>
        </p:nvSpPr>
        <p:spPr>
          <a:xfrm>
            <a:off x="393192" y="736882"/>
            <a:ext cx="8357616" cy="306692"/>
          </a:xfrm>
        </p:spPr>
        <p:txBody>
          <a:bodyPr lIns="0" tIns="0" rIns="0" bIns="0">
            <a:noAutofit/>
          </a:bodyPr>
          <a:lstStyle>
            <a:lvl1pPr marL="0" indent="0" algn="l">
              <a:spcBef>
                <a:spcPts val="300"/>
              </a:spcBef>
              <a:spcAft>
                <a:spcPts val="300"/>
              </a:spcAft>
              <a:buNone/>
              <a:defRPr sz="2400" b="0" i="0">
                <a:solidFill>
                  <a:schemeClr val="tx1"/>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233084716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683D4C-A0AD-3EEF-8BE0-C6B2C7F8F0B9}"/>
              </a:ext>
            </a:extLst>
          </p:cNvPr>
          <p:cNvSpPr/>
          <p:nvPr userDrawn="1"/>
        </p:nvSpPr>
        <p:spPr>
          <a:xfrm>
            <a:off x="-37706" y="4684326"/>
            <a:ext cx="9181706"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3" name="Content Placeholder 2"/>
          <p:cNvSpPr>
            <a:spLocks noGrp="1"/>
          </p:cNvSpPr>
          <p:nvPr>
            <p:ph idx="1" hasCustomPrompt="1"/>
          </p:nvPr>
        </p:nvSpPr>
        <p:spPr>
          <a:xfrm>
            <a:off x="393191" y="1316736"/>
            <a:ext cx="2606040" cy="758952"/>
          </a:xfrm>
        </p:spPr>
        <p:txBody>
          <a:bodyPr lIns="0" tIns="0" rIns="0" bIns="0"/>
          <a:lstStyle>
            <a:lvl1pPr>
              <a:defRPr sz="2000">
                <a:latin typeface="Franklin Gothic Medium" panose="020B0603020102020204" pitchFamily="34" charset="0"/>
              </a:defRPr>
            </a:lvl1pPr>
            <a:lvl2pPr marL="342900" indent="-334963">
              <a:tabLst/>
              <a:defRPr/>
            </a:lvl2pPr>
            <a:lvl3pPr marL="574675" indent="-255588">
              <a:spcAft>
                <a:spcPts val="375"/>
              </a:spcAft>
              <a:tabLst/>
              <a:defRPr/>
            </a:lvl3pPr>
            <a:lvl4pPr marL="749300" indent="-177800">
              <a:tabLst/>
              <a:defRPr/>
            </a:lvl4pPr>
          </a:lstStyle>
          <a:p>
            <a:pPr lvl="0"/>
            <a:r>
              <a:rPr lang="en-US" dirty="0"/>
              <a:t>Click to edit column header</a:t>
            </a:r>
          </a:p>
        </p:txBody>
      </p:sp>
      <p:sp>
        <p:nvSpPr>
          <p:cNvPr id="6" name="Slide Number Placeholder 5"/>
          <p:cNvSpPr>
            <a:spLocks noGrp="1"/>
          </p:cNvSpPr>
          <p:nvPr>
            <p:ph type="sldNum" sz="quarter" idx="12"/>
          </p:nvPr>
        </p:nvSpPr>
        <p:spPr>
          <a:xfrm>
            <a:off x="8829892" y="4782557"/>
            <a:ext cx="236889" cy="273844"/>
          </a:xfrm>
        </p:spPr>
        <p:txBody>
          <a:bodyPr/>
          <a:lstStyle>
            <a:lvl1pPr>
              <a:defRPr>
                <a:solidFill>
                  <a:srgbClr val="B2B4B2"/>
                </a:solidFill>
              </a:defRPr>
            </a:lvl1pPr>
          </a:lstStyle>
          <a:p>
            <a:fld id="{1CF77CCB-A837-3E49-BD58-C1431ED74FC9}" type="slidenum">
              <a:rPr lang="en-US" smtClean="0"/>
              <a:pPr/>
              <a:t>‹#›</a:t>
            </a:fld>
            <a:endParaRPr lang="en-US" dirty="0"/>
          </a:p>
        </p:txBody>
      </p:sp>
      <p:sp>
        <p:nvSpPr>
          <p:cNvPr id="4" name="Footer Placeholder 4">
            <a:extLst>
              <a:ext uri="{FF2B5EF4-FFF2-40B4-BE49-F238E27FC236}">
                <a16:creationId xmlns:a16="http://schemas.microsoft.com/office/drawing/2014/main" id="{207AF81B-336B-8FFA-3197-AEB55679B7FA}"/>
              </a:ext>
            </a:extLst>
          </p:cNvPr>
          <p:cNvSpPr>
            <a:spLocks noGrp="1"/>
          </p:cNvSpPr>
          <p:nvPr>
            <p:ph type="ftr" sz="quarter" idx="3"/>
          </p:nvPr>
        </p:nvSpPr>
        <p:spPr>
          <a:xfrm>
            <a:off x="1399032" y="4736007"/>
            <a:ext cx="5805898" cy="365125"/>
          </a:xfrm>
          <a:prstGeom prst="rect">
            <a:avLst/>
          </a:prstGeom>
        </p:spPr>
        <p:txBody>
          <a:bodyPr vert="horz" lIns="91440" tIns="45720" rIns="91440" bIns="45720" rtlCol="0" anchor="ctr"/>
          <a:lstStyle>
            <a:lvl1pPr algn="l">
              <a:defRPr sz="1400" b="0">
                <a:solidFill>
                  <a:schemeClr val="bg2"/>
                </a:solidFill>
                <a:latin typeface="Tisa Offc Serif Pro" panose="02010504030101020102" pitchFamily="2" charset="0"/>
              </a:defRPr>
            </a:lvl1pPr>
          </a:lstStyle>
          <a:p>
            <a:r>
              <a:rPr lang="en-US"/>
              <a:t>Missouri University of Science and Technology</a:t>
            </a:r>
            <a:endParaRPr lang="en-US" dirty="0"/>
          </a:p>
        </p:txBody>
      </p:sp>
      <p:pic>
        <p:nvPicPr>
          <p:cNvPr id="7" name="Picture 15">
            <a:extLst>
              <a:ext uri="{FF2B5EF4-FFF2-40B4-BE49-F238E27FC236}">
                <a16:creationId xmlns:a16="http://schemas.microsoft.com/office/drawing/2014/main" id="{7A25D5E9-9D4C-719B-2505-4141E4FB67D1}"/>
              </a:ext>
            </a:extLst>
          </p:cNvPr>
          <p:cNvPicPr>
            <a:picLocks noChangeAspect="1"/>
          </p:cNvPicPr>
          <p:nvPr userDrawn="1"/>
        </p:nvPicPr>
        <p:blipFill>
          <a:blip r:embed="rId2"/>
          <a:srcRect/>
          <a:stretch/>
        </p:blipFill>
        <p:spPr>
          <a:xfrm>
            <a:off x="393191" y="4413817"/>
            <a:ext cx="737480" cy="737480"/>
          </a:xfrm>
          <a:prstGeom prst="rect">
            <a:avLst/>
          </a:prstGeom>
        </p:spPr>
      </p:pic>
      <p:sp>
        <p:nvSpPr>
          <p:cNvPr id="9" name="Content Placeholder 8">
            <a:extLst>
              <a:ext uri="{FF2B5EF4-FFF2-40B4-BE49-F238E27FC236}">
                <a16:creationId xmlns:a16="http://schemas.microsoft.com/office/drawing/2014/main" id="{57E2CA58-DE19-59A4-103F-638C5E1B63AD}"/>
              </a:ext>
            </a:extLst>
          </p:cNvPr>
          <p:cNvSpPr>
            <a:spLocks noGrp="1"/>
          </p:cNvSpPr>
          <p:nvPr>
            <p:ph sz="quarter" idx="13" hasCustomPrompt="1"/>
          </p:nvPr>
        </p:nvSpPr>
        <p:spPr>
          <a:xfrm>
            <a:off x="3268979" y="1316736"/>
            <a:ext cx="2606040" cy="758952"/>
          </a:xfrm>
        </p:spPr>
        <p:txBody>
          <a:bodyPr lIns="0" tIns="0" rIns="0" bIns="0"/>
          <a:lstStyle>
            <a:lvl1pPr>
              <a:defRPr sz="2000">
                <a:latin typeface="Franklin Gothic Medium" panose="020B0603020102020204" pitchFamily="34" charset="0"/>
              </a:defRPr>
            </a:lvl1pPr>
          </a:lstStyle>
          <a:p>
            <a:pPr lvl="0"/>
            <a:r>
              <a:rPr lang="en-US" dirty="0"/>
              <a:t>Click to edit column header</a:t>
            </a:r>
          </a:p>
        </p:txBody>
      </p:sp>
      <p:sp>
        <p:nvSpPr>
          <p:cNvPr id="10" name="Content Placeholder 9">
            <a:extLst>
              <a:ext uri="{FF2B5EF4-FFF2-40B4-BE49-F238E27FC236}">
                <a16:creationId xmlns:a16="http://schemas.microsoft.com/office/drawing/2014/main" id="{E5AB72AE-995F-8773-FB04-1EF0D7D2A057}"/>
              </a:ext>
            </a:extLst>
          </p:cNvPr>
          <p:cNvSpPr>
            <a:spLocks noGrp="1"/>
          </p:cNvSpPr>
          <p:nvPr>
            <p:ph sz="quarter" idx="14" hasCustomPrompt="1"/>
          </p:nvPr>
        </p:nvSpPr>
        <p:spPr>
          <a:xfrm>
            <a:off x="6144767" y="1316736"/>
            <a:ext cx="2606040" cy="758952"/>
          </a:xfrm>
        </p:spPr>
        <p:txBody>
          <a:bodyPr lIns="0" tIns="0" rIns="0" bIns="0"/>
          <a:lstStyle>
            <a:lvl1pPr>
              <a:defRPr sz="2000">
                <a:latin typeface="Franklin Gothic Medium" panose="020B0603020102020204" pitchFamily="34" charset="0"/>
              </a:defRPr>
            </a:lvl1pPr>
          </a:lstStyle>
          <a:p>
            <a:pPr lvl="0"/>
            <a:r>
              <a:rPr lang="en-US" dirty="0"/>
              <a:t>Click to edit column header</a:t>
            </a:r>
          </a:p>
        </p:txBody>
      </p:sp>
      <p:sp>
        <p:nvSpPr>
          <p:cNvPr id="12" name="Content Placeholder 11">
            <a:extLst>
              <a:ext uri="{FF2B5EF4-FFF2-40B4-BE49-F238E27FC236}">
                <a16:creationId xmlns:a16="http://schemas.microsoft.com/office/drawing/2014/main" id="{0E313CCD-01F0-75B9-C6D0-D248F689C57C}"/>
              </a:ext>
            </a:extLst>
          </p:cNvPr>
          <p:cNvSpPr>
            <a:spLocks noGrp="1"/>
          </p:cNvSpPr>
          <p:nvPr>
            <p:ph sz="quarter" idx="15"/>
          </p:nvPr>
        </p:nvSpPr>
        <p:spPr>
          <a:xfrm>
            <a:off x="393700" y="2203704"/>
            <a:ext cx="2605088" cy="210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1">
            <a:extLst>
              <a:ext uri="{FF2B5EF4-FFF2-40B4-BE49-F238E27FC236}">
                <a16:creationId xmlns:a16="http://schemas.microsoft.com/office/drawing/2014/main" id="{FBDB479E-EDF4-9F13-216C-0C2CE074A2A7}"/>
              </a:ext>
            </a:extLst>
          </p:cNvPr>
          <p:cNvSpPr>
            <a:spLocks noGrp="1"/>
          </p:cNvSpPr>
          <p:nvPr>
            <p:ph sz="quarter" idx="16"/>
          </p:nvPr>
        </p:nvSpPr>
        <p:spPr>
          <a:xfrm>
            <a:off x="3268979" y="2203704"/>
            <a:ext cx="2605088" cy="210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1">
            <a:extLst>
              <a:ext uri="{FF2B5EF4-FFF2-40B4-BE49-F238E27FC236}">
                <a16:creationId xmlns:a16="http://schemas.microsoft.com/office/drawing/2014/main" id="{7B8A0C3B-987B-FD73-A365-ADA566C6FA79}"/>
              </a:ext>
            </a:extLst>
          </p:cNvPr>
          <p:cNvSpPr>
            <a:spLocks noGrp="1"/>
          </p:cNvSpPr>
          <p:nvPr>
            <p:ph sz="quarter" idx="17"/>
          </p:nvPr>
        </p:nvSpPr>
        <p:spPr>
          <a:xfrm>
            <a:off x="6144258" y="2203704"/>
            <a:ext cx="2605088" cy="210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1">
            <a:extLst>
              <a:ext uri="{FF2B5EF4-FFF2-40B4-BE49-F238E27FC236}">
                <a16:creationId xmlns:a16="http://schemas.microsoft.com/office/drawing/2014/main" id="{7C7BB623-1AD4-49F4-A4F5-99414EC569A2}"/>
              </a:ext>
            </a:extLst>
          </p:cNvPr>
          <p:cNvSpPr>
            <a:spLocks noGrp="1"/>
          </p:cNvSpPr>
          <p:nvPr>
            <p:ph type="title"/>
          </p:nvPr>
        </p:nvSpPr>
        <p:spPr>
          <a:xfrm>
            <a:off x="393192" y="273844"/>
            <a:ext cx="8356154" cy="399137"/>
          </a:xfrm>
          <a:prstGeom prst="rect">
            <a:avLst/>
          </a:prstGeom>
        </p:spPr>
        <p:txBody>
          <a:bodyPr lIns="0" tIns="0" rIns="0" bIns="0" anchor="t" anchorCtr="0">
            <a:noAutofit/>
          </a:bodyPr>
          <a:lstStyle>
            <a:lvl1pPr>
              <a:defRPr sz="3000" b="1" i="0">
                <a:latin typeface="Franklin Gothic Demi" panose="020B0603020102020204" pitchFamily="34" charset="0"/>
              </a:defRPr>
            </a:lvl1pPr>
          </a:lstStyle>
          <a:p>
            <a:r>
              <a:rPr lang="en-US"/>
              <a:t>Click to edit Master title style</a:t>
            </a:r>
            <a:endParaRPr lang="en-US" dirty="0"/>
          </a:p>
        </p:txBody>
      </p:sp>
      <p:sp>
        <p:nvSpPr>
          <p:cNvPr id="11" name="Subtitle 2">
            <a:extLst>
              <a:ext uri="{FF2B5EF4-FFF2-40B4-BE49-F238E27FC236}">
                <a16:creationId xmlns:a16="http://schemas.microsoft.com/office/drawing/2014/main" id="{D4C6F7D8-C426-AC14-C8BE-5CB898C6DFE1}"/>
              </a:ext>
            </a:extLst>
          </p:cNvPr>
          <p:cNvSpPr>
            <a:spLocks noGrp="1"/>
          </p:cNvSpPr>
          <p:nvPr>
            <p:ph type="subTitle" idx="18"/>
          </p:nvPr>
        </p:nvSpPr>
        <p:spPr>
          <a:xfrm>
            <a:off x="393192" y="736882"/>
            <a:ext cx="8356154" cy="306692"/>
          </a:xfrm>
        </p:spPr>
        <p:txBody>
          <a:bodyPr lIns="0" tIns="0" rIns="0" bIns="0">
            <a:noAutofit/>
          </a:bodyPr>
          <a:lstStyle>
            <a:lvl1pPr marL="0" indent="0" algn="l">
              <a:spcBef>
                <a:spcPts val="300"/>
              </a:spcBef>
              <a:spcAft>
                <a:spcPts val="300"/>
              </a:spcAft>
              <a:buNone/>
              <a:defRPr sz="2400" b="0" i="0">
                <a:solidFill>
                  <a:schemeClr val="tx1"/>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206560148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683D4C-A0AD-3EEF-8BE0-C6B2C7F8F0B9}"/>
              </a:ext>
            </a:extLst>
          </p:cNvPr>
          <p:cNvSpPr/>
          <p:nvPr userDrawn="1"/>
        </p:nvSpPr>
        <p:spPr>
          <a:xfrm>
            <a:off x="-37706" y="4684326"/>
            <a:ext cx="9181706"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3" name="Content Placeholder 2"/>
          <p:cNvSpPr>
            <a:spLocks noGrp="1"/>
          </p:cNvSpPr>
          <p:nvPr>
            <p:ph idx="1" hasCustomPrompt="1"/>
          </p:nvPr>
        </p:nvSpPr>
        <p:spPr>
          <a:xfrm>
            <a:off x="393191" y="1316736"/>
            <a:ext cx="4041648" cy="758952"/>
          </a:xfrm>
        </p:spPr>
        <p:txBody>
          <a:bodyPr lIns="0" tIns="0" rIns="0" bIns="0"/>
          <a:lstStyle>
            <a:lvl1pPr>
              <a:defRPr sz="2000">
                <a:latin typeface="Franklin Gothic Medium" panose="020B0603020102020204" pitchFamily="34" charset="0"/>
              </a:defRPr>
            </a:lvl1pPr>
            <a:lvl2pPr marL="342900" indent="-334963">
              <a:tabLst/>
              <a:defRPr/>
            </a:lvl2pPr>
            <a:lvl3pPr marL="574675" indent="-255588">
              <a:spcAft>
                <a:spcPts val="375"/>
              </a:spcAft>
              <a:tabLst/>
              <a:defRPr/>
            </a:lvl3pPr>
            <a:lvl4pPr marL="749300" indent="-177800">
              <a:tabLst/>
              <a:defRPr/>
            </a:lvl4pPr>
          </a:lstStyle>
          <a:p>
            <a:pPr lvl="0"/>
            <a:r>
              <a:rPr lang="en-US" dirty="0"/>
              <a:t>Click to edit column header</a:t>
            </a:r>
          </a:p>
        </p:txBody>
      </p:sp>
      <p:sp>
        <p:nvSpPr>
          <p:cNvPr id="6" name="Slide Number Placeholder 5"/>
          <p:cNvSpPr>
            <a:spLocks noGrp="1"/>
          </p:cNvSpPr>
          <p:nvPr>
            <p:ph type="sldNum" sz="quarter" idx="12"/>
          </p:nvPr>
        </p:nvSpPr>
        <p:spPr>
          <a:xfrm>
            <a:off x="8829892" y="4782557"/>
            <a:ext cx="236889" cy="273844"/>
          </a:xfrm>
        </p:spPr>
        <p:txBody>
          <a:bodyPr/>
          <a:lstStyle>
            <a:lvl1pPr>
              <a:defRPr>
                <a:solidFill>
                  <a:srgbClr val="B2B4B2"/>
                </a:solidFill>
              </a:defRPr>
            </a:lvl1pPr>
          </a:lstStyle>
          <a:p>
            <a:fld id="{1CF77CCB-A837-3E49-BD58-C1431ED74FC9}" type="slidenum">
              <a:rPr lang="en-US" smtClean="0"/>
              <a:pPr/>
              <a:t>‹#›</a:t>
            </a:fld>
            <a:endParaRPr lang="en-US" dirty="0"/>
          </a:p>
        </p:txBody>
      </p:sp>
      <p:sp>
        <p:nvSpPr>
          <p:cNvPr id="4" name="Footer Placeholder 4">
            <a:extLst>
              <a:ext uri="{FF2B5EF4-FFF2-40B4-BE49-F238E27FC236}">
                <a16:creationId xmlns:a16="http://schemas.microsoft.com/office/drawing/2014/main" id="{207AF81B-336B-8FFA-3197-AEB55679B7FA}"/>
              </a:ext>
            </a:extLst>
          </p:cNvPr>
          <p:cNvSpPr>
            <a:spLocks noGrp="1"/>
          </p:cNvSpPr>
          <p:nvPr>
            <p:ph type="ftr" sz="quarter" idx="3"/>
          </p:nvPr>
        </p:nvSpPr>
        <p:spPr>
          <a:xfrm>
            <a:off x="1399032" y="4736007"/>
            <a:ext cx="5805898" cy="365125"/>
          </a:xfrm>
          <a:prstGeom prst="rect">
            <a:avLst/>
          </a:prstGeom>
        </p:spPr>
        <p:txBody>
          <a:bodyPr vert="horz" lIns="91440" tIns="45720" rIns="91440" bIns="45720" rtlCol="0" anchor="ctr"/>
          <a:lstStyle>
            <a:lvl1pPr algn="l">
              <a:defRPr sz="1400" b="0">
                <a:solidFill>
                  <a:schemeClr val="bg2"/>
                </a:solidFill>
                <a:latin typeface="Tisa Offc Serif Pro" panose="02010504030101020102" pitchFamily="2" charset="0"/>
              </a:defRPr>
            </a:lvl1pPr>
          </a:lstStyle>
          <a:p>
            <a:r>
              <a:rPr lang="en-US"/>
              <a:t>Missouri University of Science and Technology</a:t>
            </a:r>
            <a:endParaRPr lang="en-US" dirty="0"/>
          </a:p>
        </p:txBody>
      </p:sp>
      <p:pic>
        <p:nvPicPr>
          <p:cNvPr id="7" name="Picture 15">
            <a:extLst>
              <a:ext uri="{FF2B5EF4-FFF2-40B4-BE49-F238E27FC236}">
                <a16:creationId xmlns:a16="http://schemas.microsoft.com/office/drawing/2014/main" id="{7A25D5E9-9D4C-719B-2505-4141E4FB67D1}"/>
              </a:ext>
            </a:extLst>
          </p:cNvPr>
          <p:cNvPicPr>
            <a:picLocks noChangeAspect="1"/>
          </p:cNvPicPr>
          <p:nvPr userDrawn="1"/>
        </p:nvPicPr>
        <p:blipFill>
          <a:blip r:embed="rId2"/>
          <a:srcRect/>
          <a:stretch/>
        </p:blipFill>
        <p:spPr>
          <a:xfrm>
            <a:off x="393191" y="4413817"/>
            <a:ext cx="737480" cy="737480"/>
          </a:xfrm>
          <a:prstGeom prst="rect">
            <a:avLst/>
          </a:prstGeom>
        </p:spPr>
      </p:pic>
      <p:sp>
        <p:nvSpPr>
          <p:cNvPr id="9" name="Content Placeholder 8">
            <a:extLst>
              <a:ext uri="{FF2B5EF4-FFF2-40B4-BE49-F238E27FC236}">
                <a16:creationId xmlns:a16="http://schemas.microsoft.com/office/drawing/2014/main" id="{57E2CA58-DE19-59A4-103F-638C5E1B63AD}"/>
              </a:ext>
            </a:extLst>
          </p:cNvPr>
          <p:cNvSpPr>
            <a:spLocks noGrp="1"/>
          </p:cNvSpPr>
          <p:nvPr>
            <p:ph sz="quarter" idx="13" hasCustomPrompt="1"/>
          </p:nvPr>
        </p:nvSpPr>
        <p:spPr>
          <a:xfrm>
            <a:off x="4708652" y="1316736"/>
            <a:ext cx="4041648" cy="758952"/>
          </a:xfrm>
        </p:spPr>
        <p:txBody>
          <a:bodyPr lIns="0" tIns="0" rIns="0" bIns="0">
            <a:normAutofit/>
          </a:bodyPr>
          <a:lstStyle>
            <a:lvl1pPr>
              <a:defRPr sz="2000">
                <a:latin typeface="Franklin Gothic Medium" panose="020B0603020102020204" pitchFamily="34" charset="0"/>
              </a:defRPr>
            </a:lvl1pPr>
          </a:lstStyle>
          <a:p>
            <a:pPr lvl="0"/>
            <a:r>
              <a:rPr lang="en-US" dirty="0"/>
              <a:t>Click to edit column header</a:t>
            </a:r>
          </a:p>
        </p:txBody>
      </p:sp>
      <p:sp>
        <p:nvSpPr>
          <p:cNvPr id="12" name="Content Placeholder 11">
            <a:extLst>
              <a:ext uri="{FF2B5EF4-FFF2-40B4-BE49-F238E27FC236}">
                <a16:creationId xmlns:a16="http://schemas.microsoft.com/office/drawing/2014/main" id="{0E313CCD-01F0-75B9-C6D0-D248F689C57C}"/>
              </a:ext>
            </a:extLst>
          </p:cNvPr>
          <p:cNvSpPr>
            <a:spLocks noGrp="1"/>
          </p:cNvSpPr>
          <p:nvPr>
            <p:ph sz="quarter" idx="15"/>
          </p:nvPr>
        </p:nvSpPr>
        <p:spPr>
          <a:xfrm>
            <a:off x="393700" y="2203704"/>
            <a:ext cx="4041648" cy="210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1">
            <a:extLst>
              <a:ext uri="{FF2B5EF4-FFF2-40B4-BE49-F238E27FC236}">
                <a16:creationId xmlns:a16="http://schemas.microsoft.com/office/drawing/2014/main" id="{FBDB479E-EDF4-9F13-216C-0C2CE074A2A7}"/>
              </a:ext>
            </a:extLst>
          </p:cNvPr>
          <p:cNvSpPr>
            <a:spLocks noGrp="1"/>
          </p:cNvSpPr>
          <p:nvPr>
            <p:ph sz="quarter" idx="16"/>
          </p:nvPr>
        </p:nvSpPr>
        <p:spPr>
          <a:xfrm>
            <a:off x="4708652" y="2203704"/>
            <a:ext cx="4041648" cy="210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1">
            <a:extLst>
              <a:ext uri="{FF2B5EF4-FFF2-40B4-BE49-F238E27FC236}">
                <a16:creationId xmlns:a16="http://schemas.microsoft.com/office/drawing/2014/main" id="{146B145C-80D7-9007-5F0C-91AF9B6F005E}"/>
              </a:ext>
            </a:extLst>
          </p:cNvPr>
          <p:cNvSpPr>
            <a:spLocks noGrp="1"/>
          </p:cNvSpPr>
          <p:nvPr>
            <p:ph type="title"/>
          </p:nvPr>
        </p:nvSpPr>
        <p:spPr>
          <a:xfrm>
            <a:off x="393192" y="273844"/>
            <a:ext cx="8356154" cy="399137"/>
          </a:xfrm>
          <a:prstGeom prst="rect">
            <a:avLst/>
          </a:prstGeom>
        </p:spPr>
        <p:txBody>
          <a:bodyPr lIns="0" tIns="0" rIns="0" bIns="0" anchor="t" anchorCtr="0">
            <a:noAutofit/>
          </a:bodyPr>
          <a:lstStyle>
            <a:lvl1pPr>
              <a:defRPr sz="3000" b="1" i="0">
                <a:latin typeface="Franklin Gothic Demi" panose="020B0603020102020204" pitchFamily="34" charset="0"/>
              </a:defRPr>
            </a:lvl1pPr>
          </a:lstStyle>
          <a:p>
            <a:r>
              <a:rPr lang="en-US"/>
              <a:t>Click to edit Master title style</a:t>
            </a:r>
            <a:endParaRPr lang="en-US" dirty="0"/>
          </a:p>
        </p:txBody>
      </p:sp>
      <p:sp>
        <p:nvSpPr>
          <p:cNvPr id="10" name="Subtitle 2">
            <a:extLst>
              <a:ext uri="{FF2B5EF4-FFF2-40B4-BE49-F238E27FC236}">
                <a16:creationId xmlns:a16="http://schemas.microsoft.com/office/drawing/2014/main" id="{CA85E25A-B693-91D2-AD64-C195A249C609}"/>
              </a:ext>
            </a:extLst>
          </p:cNvPr>
          <p:cNvSpPr>
            <a:spLocks noGrp="1"/>
          </p:cNvSpPr>
          <p:nvPr>
            <p:ph type="subTitle" idx="18"/>
          </p:nvPr>
        </p:nvSpPr>
        <p:spPr>
          <a:xfrm>
            <a:off x="393192" y="736882"/>
            <a:ext cx="8356154" cy="306692"/>
          </a:xfrm>
        </p:spPr>
        <p:txBody>
          <a:bodyPr lIns="0" tIns="0" rIns="0" bIns="0">
            <a:noAutofit/>
          </a:bodyPr>
          <a:lstStyle>
            <a:lvl1pPr marL="0" indent="0" algn="l">
              <a:spcBef>
                <a:spcPts val="300"/>
              </a:spcBef>
              <a:spcAft>
                <a:spcPts val="300"/>
              </a:spcAft>
              <a:buNone/>
              <a:defRPr sz="2400" b="0" i="0">
                <a:solidFill>
                  <a:schemeClr val="tx1"/>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28686199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3_Section Slide">
    <p:bg>
      <p:bgRef idx="1001">
        <a:schemeClr val="bg2"/>
      </p:bgRef>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0387608C-9E2A-1202-5B01-4606E9885150}"/>
              </a:ext>
              <a:ext uri="{C183D7F6-B498-43B3-948B-1728B52AA6E4}">
                <adec:decorative xmlns:adec="http://schemas.microsoft.com/office/drawing/2017/decorative" val="1"/>
              </a:ext>
            </a:extLst>
          </p:cNvPr>
          <p:cNvGrpSpPr/>
          <p:nvPr userDrawn="1"/>
        </p:nvGrpSpPr>
        <p:grpSpPr>
          <a:xfrm rot="16200000">
            <a:off x="814181" y="1938655"/>
            <a:ext cx="335280" cy="567690"/>
            <a:chOff x="697976" y="480133"/>
            <a:chExt cx="335280" cy="567690"/>
          </a:xfrm>
        </p:grpSpPr>
        <p:sp>
          <p:nvSpPr>
            <p:cNvPr id="5" name="Freeform 4">
              <a:extLst>
                <a:ext uri="{FF2B5EF4-FFF2-40B4-BE49-F238E27FC236}">
                  <a16:creationId xmlns:a16="http://schemas.microsoft.com/office/drawing/2014/main" id="{F7278F8C-7D31-F667-CD68-8ECE7CA5DCA1}"/>
                </a:ext>
                <a:ext uri="{C183D7F6-B498-43B3-948B-1728B52AA6E4}">
                  <adec:decorative xmlns:adec="http://schemas.microsoft.com/office/drawing/2017/decorative" val="1"/>
                </a:ext>
              </a:extLst>
            </p:cNvPr>
            <p:cNvSpPr/>
            <p:nvPr/>
          </p:nvSpPr>
          <p:spPr>
            <a:xfrm>
              <a:off x="784653" y="566811"/>
              <a:ext cx="161925" cy="161925"/>
            </a:xfrm>
            <a:custGeom>
              <a:avLst/>
              <a:gdLst>
                <a:gd name="connsiteX0" fmla="*/ 0 w 161925"/>
                <a:gd name="connsiteY0" fmla="*/ 0 h 161925"/>
                <a:gd name="connsiteX1" fmla="*/ 161925 w 161925"/>
                <a:gd name="connsiteY1" fmla="*/ 0 h 161925"/>
                <a:gd name="connsiteX2" fmla="*/ 161925 w 161925"/>
                <a:gd name="connsiteY2" fmla="*/ 161925 h 161925"/>
                <a:gd name="connsiteX3" fmla="*/ 0 w 161925"/>
                <a:gd name="connsiteY3" fmla="*/ 161925 h 161925"/>
              </a:gdLst>
              <a:ahLst/>
              <a:cxnLst>
                <a:cxn ang="0">
                  <a:pos x="connsiteX0" y="connsiteY0"/>
                </a:cxn>
                <a:cxn ang="0">
                  <a:pos x="connsiteX1" y="connsiteY1"/>
                </a:cxn>
                <a:cxn ang="0">
                  <a:pos x="connsiteX2" y="connsiteY2"/>
                </a:cxn>
                <a:cxn ang="0">
                  <a:pos x="connsiteX3" y="connsiteY3"/>
                </a:cxn>
              </a:cxnLst>
              <a:rect l="l" t="t" r="r" b="b"/>
              <a:pathLst>
                <a:path w="161925" h="161925">
                  <a:moveTo>
                    <a:pt x="0" y="0"/>
                  </a:moveTo>
                  <a:lnTo>
                    <a:pt x="161925" y="0"/>
                  </a:lnTo>
                  <a:lnTo>
                    <a:pt x="161925" y="161925"/>
                  </a:lnTo>
                  <a:lnTo>
                    <a:pt x="0" y="161925"/>
                  </a:lnTo>
                  <a:close/>
                </a:path>
              </a:pathLst>
            </a:custGeom>
            <a:noFill/>
            <a:ln w="15604" cap="flat">
              <a:solidFill>
                <a:schemeClr val="tx1"/>
              </a:solid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86069D5E-D1AF-5427-7AB8-226457D14AE7}"/>
                </a:ext>
                <a:ext uri="{C183D7F6-B498-43B3-948B-1728B52AA6E4}">
                  <adec:decorative xmlns:adec="http://schemas.microsoft.com/office/drawing/2017/decorative" val="1"/>
                </a:ext>
              </a:extLst>
            </p:cNvPr>
            <p:cNvSpPr/>
            <p:nvPr/>
          </p:nvSpPr>
          <p:spPr>
            <a:xfrm>
              <a:off x="697976" y="480133"/>
              <a:ext cx="335280" cy="567690"/>
            </a:xfrm>
            <a:custGeom>
              <a:avLst/>
              <a:gdLst>
                <a:gd name="connsiteX0" fmla="*/ 335280 w 335280"/>
                <a:gd name="connsiteY0" fmla="*/ 338138 h 567690"/>
                <a:gd name="connsiteX1" fmla="*/ 335280 w 335280"/>
                <a:gd name="connsiteY1" fmla="*/ 0 h 567690"/>
                <a:gd name="connsiteX2" fmla="*/ 0 w 335280"/>
                <a:gd name="connsiteY2" fmla="*/ 0 h 567690"/>
                <a:gd name="connsiteX3" fmla="*/ 0 w 335280"/>
                <a:gd name="connsiteY3" fmla="*/ 338138 h 567690"/>
                <a:gd name="connsiteX4" fmla="*/ 167640 w 335280"/>
                <a:gd name="connsiteY4" fmla="*/ 567690 h 567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 h="567690">
                  <a:moveTo>
                    <a:pt x="335280" y="338138"/>
                  </a:moveTo>
                  <a:lnTo>
                    <a:pt x="335280" y="0"/>
                  </a:lnTo>
                  <a:lnTo>
                    <a:pt x="0" y="0"/>
                  </a:lnTo>
                  <a:lnTo>
                    <a:pt x="0" y="338138"/>
                  </a:lnTo>
                  <a:lnTo>
                    <a:pt x="167640" y="567690"/>
                  </a:lnTo>
                  <a:close/>
                </a:path>
              </a:pathLst>
            </a:custGeom>
            <a:noFill/>
            <a:ln w="15604" cap="flat">
              <a:solidFill>
                <a:schemeClr val="tx1"/>
              </a:solidFill>
              <a:prstDash val="solid"/>
              <a:miter/>
            </a:ln>
          </p:spPr>
          <p:txBody>
            <a:bodyPr rtlCol="0" anchor="ctr"/>
            <a:lstStyle/>
            <a:p>
              <a:endParaRPr lang="en-US"/>
            </a:p>
          </p:txBody>
        </p:sp>
      </p:grpSp>
      <p:sp>
        <p:nvSpPr>
          <p:cNvPr id="3" name="Text Placeholder 3">
            <a:extLst>
              <a:ext uri="{FF2B5EF4-FFF2-40B4-BE49-F238E27FC236}">
                <a16:creationId xmlns:a16="http://schemas.microsoft.com/office/drawing/2014/main" id="{52158A52-B916-1116-78D9-D51B7C7EEFE9}"/>
              </a:ext>
            </a:extLst>
          </p:cNvPr>
          <p:cNvSpPr>
            <a:spLocks noGrp="1"/>
          </p:cNvSpPr>
          <p:nvPr>
            <p:ph type="body" sz="quarter" idx="13" hasCustomPrompt="1"/>
          </p:nvPr>
        </p:nvSpPr>
        <p:spPr>
          <a:xfrm>
            <a:off x="694944" y="2478024"/>
            <a:ext cx="8119872" cy="758952"/>
          </a:xfrm>
        </p:spPr>
        <p:txBody>
          <a:bodyPr lIns="0" tIns="0" rIns="0" bIns="0" anchor="b" anchorCtr="0">
            <a:noAutofit/>
          </a:bodyPr>
          <a:lstStyle>
            <a:lvl1pPr>
              <a:defRPr sz="4400">
                <a:latin typeface="Franklin Gothic Medium" panose="020B0603020102020204" pitchFamily="34" charset="0"/>
              </a:defRPr>
            </a:lvl1pPr>
          </a:lstStyle>
          <a:p>
            <a:pPr lvl="0"/>
            <a:r>
              <a:rPr lang="en-US"/>
              <a:t>Section Header</a:t>
            </a:r>
          </a:p>
        </p:txBody>
      </p:sp>
      <p:sp>
        <p:nvSpPr>
          <p:cNvPr id="2" name="Subtitle 2">
            <a:extLst>
              <a:ext uri="{FF2B5EF4-FFF2-40B4-BE49-F238E27FC236}">
                <a16:creationId xmlns:a16="http://schemas.microsoft.com/office/drawing/2014/main" id="{F50DDBE7-D45B-48A2-10C2-DC3752F99F42}"/>
              </a:ext>
            </a:extLst>
          </p:cNvPr>
          <p:cNvSpPr>
            <a:spLocks noGrp="1"/>
          </p:cNvSpPr>
          <p:nvPr>
            <p:ph type="subTitle" idx="1"/>
          </p:nvPr>
        </p:nvSpPr>
        <p:spPr>
          <a:xfrm>
            <a:off x="697976" y="3310128"/>
            <a:ext cx="8119872" cy="495309"/>
          </a:xfrm>
        </p:spPr>
        <p:txBody>
          <a:bodyPr lIns="0" tIns="0" rIns="0" bIns="0">
            <a:noAutofit/>
          </a:bodyPr>
          <a:lstStyle>
            <a:lvl1pPr marL="0" indent="0" algn="l">
              <a:spcBef>
                <a:spcPts val="300"/>
              </a:spcBef>
              <a:spcAft>
                <a:spcPts val="300"/>
              </a:spcAft>
              <a:buNone/>
              <a:defRPr sz="2400">
                <a:solidFill>
                  <a:schemeClr val="tx1"/>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1190328228"/>
      </p:ext>
    </p:extLst>
  </p:cSld>
  <p:clrMapOvr>
    <a:overrideClrMapping bg1="lt1" tx1="dk1" bg2="lt2" tx2="dk2" accent1="accent1" accent2="accent2" accent3="accent3" accent4="accent4" accent5="accent5" accent6="accent6" hlink="hlink" folHlink="folHlink"/>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683D4C-A0AD-3EEF-8BE0-C6B2C7F8F0B9}"/>
              </a:ext>
            </a:extLst>
          </p:cNvPr>
          <p:cNvSpPr/>
          <p:nvPr userDrawn="1"/>
        </p:nvSpPr>
        <p:spPr>
          <a:xfrm>
            <a:off x="-37706" y="4684326"/>
            <a:ext cx="9181706"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6" name="Slide Number Placeholder 5"/>
          <p:cNvSpPr>
            <a:spLocks noGrp="1"/>
          </p:cNvSpPr>
          <p:nvPr>
            <p:ph type="sldNum" sz="quarter" idx="12"/>
          </p:nvPr>
        </p:nvSpPr>
        <p:spPr>
          <a:xfrm>
            <a:off x="8829892" y="4782557"/>
            <a:ext cx="236889" cy="273844"/>
          </a:xfrm>
        </p:spPr>
        <p:txBody>
          <a:bodyPr/>
          <a:lstStyle>
            <a:lvl1pPr>
              <a:defRPr>
                <a:solidFill>
                  <a:srgbClr val="B2B4B2"/>
                </a:solidFill>
              </a:defRPr>
            </a:lvl1pPr>
          </a:lstStyle>
          <a:p>
            <a:fld id="{1CF77CCB-A837-3E49-BD58-C1431ED74FC9}" type="slidenum">
              <a:rPr lang="en-US" smtClean="0"/>
              <a:pPr/>
              <a:t>‹#›</a:t>
            </a:fld>
            <a:endParaRPr lang="en-US" dirty="0"/>
          </a:p>
        </p:txBody>
      </p:sp>
      <p:sp>
        <p:nvSpPr>
          <p:cNvPr id="4" name="Footer Placeholder 4">
            <a:extLst>
              <a:ext uri="{FF2B5EF4-FFF2-40B4-BE49-F238E27FC236}">
                <a16:creationId xmlns:a16="http://schemas.microsoft.com/office/drawing/2014/main" id="{207AF81B-336B-8FFA-3197-AEB55679B7FA}"/>
              </a:ext>
            </a:extLst>
          </p:cNvPr>
          <p:cNvSpPr>
            <a:spLocks noGrp="1"/>
          </p:cNvSpPr>
          <p:nvPr>
            <p:ph type="ftr" sz="quarter" idx="3"/>
          </p:nvPr>
        </p:nvSpPr>
        <p:spPr>
          <a:xfrm>
            <a:off x="1399032" y="4736007"/>
            <a:ext cx="5805898" cy="365125"/>
          </a:xfrm>
          <a:prstGeom prst="rect">
            <a:avLst/>
          </a:prstGeom>
        </p:spPr>
        <p:txBody>
          <a:bodyPr vert="horz" lIns="91440" tIns="45720" rIns="91440" bIns="45720" rtlCol="0" anchor="ctr"/>
          <a:lstStyle>
            <a:lvl1pPr algn="l">
              <a:defRPr sz="1400" b="0">
                <a:solidFill>
                  <a:schemeClr val="bg2"/>
                </a:solidFill>
                <a:latin typeface="Tisa Offc Serif Pro" panose="02010504030101020102" pitchFamily="2" charset="0"/>
              </a:defRPr>
            </a:lvl1pPr>
          </a:lstStyle>
          <a:p>
            <a:r>
              <a:rPr lang="en-US"/>
              <a:t>Missouri University of Science and Technology</a:t>
            </a:r>
            <a:endParaRPr lang="en-US" dirty="0"/>
          </a:p>
        </p:txBody>
      </p:sp>
      <p:pic>
        <p:nvPicPr>
          <p:cNvPr id="7" name="Picture 15">
            <a:extLst>
              <a:ext uri="{FF2B5EF4-FFF2-40B4-BE49-F238E27FC236}">
                <a16:creationId xmlns:a16="http://schemas.microsoft.com/office/drawing/2014/main" id="{7A25D5E9-9D4C-719B-2505-4141E4FB67D1}"/>
              </a:ext>
            </a:extLst>
          </p:cNvPr>
          <p:cNvPicPr>
            <a:picLocks noChangeAspect="1"/>
          </p:cNvPicPr>
          <p:nvPr userDrawn="1"/>
        </p:nvPicPr>
        <p:blipFill>
          <a:blip r:embed="rId2"/>
          <a:srcRect/>
          <a:stretch/>
        </p:blipFill>
        <p:spPr>
          <a:xfrm>
            <a:off x="393191" y="4413817"/>
            <a:ext cx="737480" cy="737480"/>
          </a:xfrm>
          <a:prstGeom prst="rect">
            <a:avLst/>
          </a:prstGeom>
        </p:spPr>
      </p:pic>
      <p:sp>
        <p:nvSpPr>
          <p:cNvPr id="12" name="Content Placeholder 11">
            <a:extLst>
              <a:ext uri="{FF2B5EF4-FFF2-40B4-BE49-F238E27FC236}">
                <a16:creationId xmlns:a16="http://schemas.microsoft.com/office/drawing/2014/main" id="{0E313CCD-01F0-75B9-C6D0-D248F689C57C}"/>
              </a:ext>
            </a:extLst>
          </p:cNvPr>
          <p:cNvSpPr>
            <a:spLocks noGrp="1"/>
          </p:cNvSpPr>
          <p:nvPr>
            <p:ph sz="quarter" idx="15"/>
          </p:nvPr>
        </p:nvSpPr>
        <p:spPr>
          <a:xfrm>
            <a:off x="393700" y="2850465"/>
            <a:ext cx="1499616" cy="1138153"/>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p:txBody>
      </p:sp>
      <p:sp>
        <p:nvSpPr>
          <p:cNvPr id="10" name="Picture Placeholder 9">
            <a:extLst>
              <a:ext uri="{FF2B5EF4-FFF2-40B4-BE49-F238E27FC236}">
                <a16:creationId xmlns:a16="http://schemas.microsoft.com/office/drawing/2014/main" id="{F148BAB7-08C9-C7B9-C708-86E9159F6B05}"/>
              </a:ext>
            </a:extLst>
          </p:cNvPr>
          <p:cNvSpPr>
            <a:spLocks noGrp="1"/>
          </p:cNvSpPr>
          <p:nvPr>
            <p:ph type="pic" sz="quarter" idx="17"/>
          </p:nvPr>
        </p:nvSpPr>
        <p:spPr>
          <a:xfrm>
            <a:off x="393700" y="1225296"/>
            <a:ext cx="1499616" cy="1499616"/>
          </a:xfrm>
        </p:spPr>
        <p:txBody>
          <a:bodyPr/>
          <a:lstStyle/>
          <a:p>
            <a:r>
              <a:rPr lang="en-US"/>
              <a:t>Click icon to add picture</a:t>
            </a:r>
          </a:p>
        </p:txBody>
      </p:sp>
      <p:sp>
        <p:nvSpPr>
          <p:cNvPr id="11" name="Content Placeholder 11">
            <a:extLst>
              <a:ext uri="{FF2B5EF4-FFF2-40B4-BE49-F238E27FC236}">
                <a16:creationId xmlns:a16="http://schemas.microsoft.com/office/drawing/2014/main" id="{09CC6D03-0771-BB8F-74AD-4DF6EE8386A4}"/>
              </a:ext>
            </a:extLst>
          </p:cNvPr>
          <p:cNvSpPr>
            <a:spLocks noGrp="1"/>
          </p:cNvSpPr>
          <p:nvPr>
            <p:ph sz="quarter" idx="18"/>
          </p:nvPr>
        </p:nvSpPr>
        <p:spPr>
          <a:xfrm>
            <a:off x="7250684" y="2850465"/>
            <a:ext cx="1499616" cy="1138153"/>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p:txBody>
      </p:sp>
      <p:sp>
        <p:nvSpPr>
          <p:cNvPr id="14" name="Picture Placeholder 9">
            <a:extLst>
              <a:ext uri="{FF2B5EF4-FFF2-40B4-BE49-F238E27FC236}">
                <a16:creationId xmlns:a16="http://schemas.microsoft.com/office/drawing/2014/main" id="{4D7371C0-A143-6DE2-2519-68C4311D42A5}"/>
              </a:ext>
            </a:extLst>
          </p:cNvPr>
          <p:cNvSpPr>
            <a:spLocks noGrp="1"/>
          </p:cNvSpPr>
          <p:nvPr>
            <p:ph type="pic" sz="quarter" idx="19"/>
          </p:nvPr>
        </p:nvSpPr>
        <p:spPr>
          <a:xfrm>
            <a:off x="7250684" y="1225296"/>
            <a:ext cx="1499616" cy="1499616"/>
          </a:xfrm>
        </p:spPr>
        <p:txBody>
          <a:bodyPr/>
          <a:lstStyle/>
          <a:p>
            <a:r>
              <a:rPr lang="en-US"/>
              <a:t>Click icon to add picture</a:t>
            </a:r>
          </a:p>
        </p:txBody>
      </p:sp>
      <p:sp>
        <p:nvSpPr>
          <p:cNvPr id="15" name="Content Placeholder 11">
            <a:extLst>
              <a:ext uri="{FF2B5EF4-FFF2-40B4-BE49-F238E27FC236}">
                <a16:creationId xmlns:a16="http://schemas.microsoft.com/office/drawing/2014/main" id="{71410997-D14A-46CE-9541-4CCEBAB509B7}"/>
              </a:ext>
            </a:extLst>
          </p:cNvPr>
          <p:cNvSpPr>
            <a:spLocks noGrp="1"/>
          </p:cNvSpPr>
          <p:nvPr>
            <p:ph sz="quarter" idx="20"/>
          </p:nvPr>
        </p:nvSpPr>
        <p:spPr>
          <a:xfrm>
            <a:off x="3822192" y="2850465"/>
            <a:ext cx="1499616" cy="1138153"/>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p:txBody>
      </p:sp>
      <p:sp>
        <p:nvSpPr>
          <p:cNvPr id="16" name="Picture Placeholder 9">
            <a:extLst>
              <a:ext uri="{FF2B5EF4-FFF2-40B4-BE49-F238E27FC236}">
                <a16:creationId xmlns:a16="http://schemas.microsoft.com/office/drawing/2014/main" id="{6BC68FEC-D028-5524-F1A8-C859B5C56442}"/>
              </a:ext>
            </a:extLst>
          </p:cNvPr>
          <p:cNvSpPr>
            <a:spLocks noGrp="1"/>
          </p:cNvSpPr>
          <p:nvPr>
            <p:ph type="pic" sz="quarter" idx="21"/>
          </p:nvPr>
        </p:nvSpPr>
        <p:spPr>
          <a:xfrm>
            <a:off x="3822192" y="1225296"/>
            <a:ext cx="1499616" cy="1499616"/>
          </a:xfrm>
        </p:spPr>
        <p:txBody>
          <a:bodyPr/>
          <a:lstStyle/>
          <a:p>
            <a:r>
              <a:rPr lang="en-US"/>
              <a:t>Click icon to add picture</a:t>
            </a:r>
          </a:p>
        </p:txBody>
      </p:sp>
      <p:sp>
        <p:nvSpPr>
          <p:cNvPr id="17" name="Content Placeholder 11">
            <a:extLst>
              <a:ext uri="{FF2B5EF4-FFF2-40B4-BE49-F238E27FC236}">
                <a16:creationId xmlns:a16="http://schemas.microsoft.com/office/drawing/2014/main" id="{C49F0D10-99E0-1BF3-F9A2-F18197FF9768}"/>
              </a:ext>
            </a:extLst>
          </p:cNvPr>
          <p:cNvSpPr>
            <a:spLocks noGrp="1"/>
          </p:cNvSpPr>
          <p:nvPr>
            <p:ph sz="quarter" idx="22"/>
          </p:nvPr>
        </p:nvSpPr>
        <p:spPr>
          <a:xfrm>
            <a:off x="5536438" y="2850465"/>
            <a:ext cx="1499616" cy="1138153"/>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p:txBody>
      </p:sp>
      <p:sp>
        <p:nvSpPr>
          <p:cNvPr id="18" name="Picture Placeholder 9">
            <a:extLst>
              <a:ext uri="{FF2B5EF4-FFF2-40B4-BE49-F238E27FC236}">
                <a16:creationId xmlns:a16="http://schemas.microsoft.com/office/drawing/2014/main" id="{AAD510F0-B088-A47B-D6F2-9077C6013E15}"/>
              </a:ext>
            </a:extLst>
          </p:cNvPr>
          <p:cNvSpPr>
            <a:spLocks noGrp="1"/>
          </p:cNvSpPr>
          <p:nvPr>
            <p:ph type="pic" sz="quarter" idx="23"/>
          </p:nvPr>
        </p:nvSpPr>
        <p:spPr>
          <a:xfrm>
            <a:off x="5536438" y="1225296"/>
            <a:ext cx="1499616" cy="1499616"/>
          </a:xfrm>
        </p:spPr>
        <p:txBody>
          <a:bodyPr/>
          <a:lstStyle/>
          <a:p>
            <a:r>
              <a:rPr lang="en-US"/>
              <a:t>Click icon to add picture</a:t>
            </a:r>
          </a:p>
        </p:txBody>
      </p:sp>
      <p:sp>
        <p:nvSpPr>
          <p:cNvPr id="19" name="Content Placeholder 11">
            <a:extLst>
              <a:ext uri="{FF2B5EF4-FFF2-40B4-BE49-F238E27FC236}">
                <a16:creationId xmlns:a16="http://schemas.microsoft.com/office/drawing/2014/main" id="{8B87B0D4-19D9-805F-2BA9-15AA0352A016}"/>
              </a:ext>
            </a:extLst>
          </p:cNvPr>
          <p:cNvSpPr>
            <a:spLocks noGrp="1"/>
          </p:cNvSpPr>
          <p:nvPr>
            <p:ph sz="quarter" idx="24"/>
          </p:nvPr>
        </p:nvSpPr>
        <p:spPr>
          <a:xfrm>
            <a:off x="2107946" y="2850465"/>
            <a:ext cx="1499616" cy="1138153"/>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p:txBody>
      </p:sp>
      <p:sp>
        <p:nvSpPr>
          <p:cNvPr id="20" name="Picture Placeholder 9">
            <a:extLst>
              <a:ext uri="{FF2B5EF4-FFF2-40B4-BE49-F238E27FC236}">
                <a16:creationId xmlns:a16="http://schemas.microsoft.com/office/drawing/2014/main" id="{8E182ECB-94DF-0114-B670-6968BAC1177F}"/>
              </a:ext>
            </a:extLst>
          </p:cNvPr>
          <p:cNvSpPr>
            <a:spLocks noGrp="1"/>
          </p:cNvSpPr>
          <p:nvPr>
            <p:ph type="pic" sz="quarter" idx="25"/>
          </p:nvPr>
        </p:nvSpPr>
        <p:spPr>
          <a:xfrm>
            <a:off x="2107946" y="1225296"/>
            <a:ext cx="1499616" cy="1499616"/>
          </a:xfrm>
        </p:spPr>
        <p:txBody>
          <a:bodyPr/>
          <a:lstStyle/>
          <a:p>
            <a:r>
              <a:rPr lang="en-US"/>
              <a:t>Click icon to add picture</a:t>
            </a:r>
          </a:p>
        </p:txBody>
      </p:sp>
      <p:sp>
        <p:nvSpPr>
          <p:cNvPr id="3" name="Title 1">
            <a:extLst>
              <a:ext uri="{FF2B5EF4-FFF2-40B4-BE49-F238E27FC236}">
                <a16:creationId xmlns:a16="http://schemas.microsoft.com/office/drawing/2014/main" id="{6FE92C76-6EEE-5064-6BDF-B38EB8B71D02}"/>
              </a:ext>
            </a:extLst>
          </p:cNvPr>
          <p:cNvSpPr>
            <a:spLocks noGrp="1"/>
          </p:cNvSpPr>
          <p:nvPr>
            <p:ph type="title"/>
          </p:nvPr>
        </p:nvSpPr>
        <p:spPr>
          <a:xfrm>
            <a:off x="393192" y="273844"/>
            <a:ext cx="8356154" cy="399137"/>
          </a:xfrm>
          <a:prstGeom prst="rect">
            <a:avLst/>
          </a:prstGeom>
        </p:spPr>
        <p:txBody>
          <a:bodyPr lIns="0" tIns="0" rIns="0" bIns="0" anchor="t" anchorCtr="0">
            <a:noAutofit/>
          </a:bodyPr>
          <a:lstStyle>
            <a:lvl1pPr>
              <a:defRPr sz="3000" b="1" i="0">
                <a:latin typeface="Franklin Gothic Demi" panose="020B0603020102020204" pitchFamily="34" charset="0"/>
              </a:defRPr>
            </a:lvl1pPr>
          </a:lstStyle>
          <a:p>
            <a:r>
              <a:rPr lang="en-US"/>
              <a:t>Click to edit Master title style</a:t>
            </a:r>
            <a:endParaRPr lang="en-US" dirty="0"/>
          </a:p>
        </p:txBody>
      </p:sp>
      <p:sp>
        <p:nvSpPr>
          <p:cNvPr id="5" name="Subtitle 2">
            <a:extLst>
              <a:ext uri="{FF2B5EF4-FFF2-40B4-BE49-F238E27FC236}">
                <a16:creationId xmlns:a16="http://schemas.microsoft.com/office/drawing/2014/main" id="{0A80BFE0-DB14-71EF-9E6E-573CD7D75BDC}"/>
              </a:ext>
            </a:extLst>
          </p:cNvPr>
          <p:cNvSpPr>
            <a:spLocks noGrp="1"/>
          </p:cNvSpPr>
          <p:nvPr>
            <p:ph type="subTitle" idx="26"/>
          </p:nvPr>
        </p:nvSpPr>
        <p:spPr>
          <a:xfrm>
            <a:off x="393192" y="736882"/>
            <a:ext cx="8356154" cy="306692"/>
          </a:xfrm>
        </p:spPr>
        <p:txBody>
          <a:bodyPr lIns="0" tIns="0" rIns="0" bIns="0">
            <a:noAutofit/>
          </a:bodyPr>
          <a:lstStyle>
            <a:lvl1pPr marL="0" indent="0" algn="l">
              <a:spcBef>
                <a:spcPts val="300"/>
              </a:spcBef>
              <a:spcAft>
                <a:spcPts val="300"/>
              </a:spcAft>
              <a:buNone/>
              <a:defRPr sz="2400" b="0" i="0">
                <a:solidFill>
                  <a:schemeClr val="tx1"/>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163621769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1_Blank">
    <p:bg>
      <p:bgRef idx="1001">
        <a:schemeClr val="bg1"/>
      </p:bgRef>
    </p:bg>
    <p:spTree>
      <p:nvGrpSpPr>
        <p:cNvPr id="1" name=""/>
        <p:cNvGrpSpPr/>
        <p:nvPr/>
      </p:nvGrpSpPr>
      <p:grpSpPr>
        <a:xfrm>
          <a:off x="0" y="0"/>
          <a:ext cx="0" cy="0"/>
          <a:chOff x="0" y="0"/>
          <a:chExt cx="0" cy="0"/>
        </a:xfrm>
      </p:grpSpPr>
      <p:pic>
        <p:nvPicPr>
          <p:cNvPr id="17" name="Picture 15">
            <a:extLst>
              <a:ext uri="{FF2B5EF4-FFF2-40B4-BE49-F238E27FC236}">
                <a16:creationId xmlns:a16="http://schemas.microsoft.com/office/drawing/2014/main" id="{EF9068E0-C6FC-2C92-3253-A7C31C5B682E}"/>
              </a:ext>
            </a:extLst>
          </p:cNvPr>
          <p:cNvPicPr>
            <a:picLocks noChangeAspect="1"/>
          </p:cNvPicPr>
          <p:nvPr userDrawn="1"/>
        </p:nvPicPr>
        <p:blipFill>
          <a:blip r:embed="rId2"/>
          <a:srcRect/>
          <a:stretch/>
        </p:blipFill>
        <p:spPr>
          <a:xfrm>
            <a:off x="7779804" y="-5622"/>
            <a:ext cx="735545" cy="735545"/>
          </a:xfrm>
          <a:prstGeom prst="rect">
            <a:avLst/>
          </a:prstGeom>
        </p:spPr>
      </p:pic>
      <p:sp>
        <p:nvSpPr>
          <p:cNvPr id="3" name="Title 1">
            <a:extLst>
              <a:ext uri="{FF2B5EF4-FFF2-40B4-BE49-F238E27FC236}">
                <a16:creationId xmlns:a16="http://schemas.microsoft.com/office/drawing/2014/main" id="{C617A214-BBBE-5F8E-E6A6-962FEDADEF01}"/>
              </a:ext>
            </a:extLst>
          </p:cNvPr>
          <p:cNvSpPr>
            <a:spLocks noGrp="1"/>
          </p:cNvSpPr>
          <p:nvPr>
            <p:ph type="ctrTitle" hasCustomPrompt="1"/>
          </p:nvPr>
        </p:nvSpPr>
        <p:spPr>
          <a:xfrm>
            <a:off x="723267" y="1991565"/>
            <a:ext cx="4678073" cy="1160369"/>
          </a:xfrm>
          <a:prstGeom prst="rect">
            <a:avLst/>
          </a:prstGeom>
        </p:spPr>
        <p:txBody>
          <a:bodyPr lIns="0" tIns="0" rIns="0" bIns="0" anchor="t" anchorCtr="0">
            <a:noAutofit/>
          </a:bodyPr>
          <a:lstStyle>
            <a:lvl1pPr algn="l">
              <a:defRPr sz="4400" b="1">
                <a:solidFill>
                  <a:schemeClr val="tx2"/>
                </a:solidFill>
                <a:latin typeface="Franklin Gothic Medium" panose="020B0603020102020204" pitchFamily="34" charset="0"/>
                <a:ea typeface="Roboto Black" panose="02000000000000000000" pitchFamily="2" charset="0"/>
                <a:cs typeface="Arial" panose="020B0604020202020204" pitchFamily="34" charset="0"/>
              </a:defRPr>
            </a:lvl1pPr>
          </a:lstStyle>
          <a:p>
            <a:r>
              <a:rPr lang="en-US" dirty="0"/>
              <a:t>Thank you</a:t>
            </a:r>
          </a:p>
        </p:txBody>
      </p:sp>
      <p:sp>
        <p:nvSpPr>
          <p:cNvPr id="6" name="Text Placeholder 13">
            <a:extLst>
              <a:ext uri="{FF2B5EF4-FFF2-40B4-BE49-F238E27FC236}">
                <a16:creationId xmlns:a16="http://schemas.microsoft.com/office/drawing/2014/main" id="{02794CC5-2B5C-E9C0-14EA-8C915CA2C3F2}"/>
              </a:ext>
            </a:extLst>
          </p:cNvPr>
          <p:cNvSpPr>
            <a:spLocks noGrp="1"/>
          </p:cNvSpPr>
          <p:nvPr>
            <p:ph type="body" sz="quarter" idx="13" hasCustomPrompt="1"/>
          </p:nvPr>
        </p:nvSpPr>
        <p:spPr>
          <a:xfrm>
            <a:off x="6122372" y="1684522"/>
            <a:ext cx="2392977" cy="1498329"/>
          </a:xfrm>
        </p:spPr>
        <p:txBody>
          <a:bodyPr vert="horz" anchor="ctr" anchorCtr="0">
            <a:noAutofit/>
          </a:bodyPr>
          <a:lstStyle>
            <a:lvl1pPr marL="0" marR="0" indent="0" algn="l" defTabSz="914400" rtl="0" eaLnBrk="1" fontAlgn="auto" latinLnBrk="0" hangingPunct="1">
              <a:lnSpc>
                <a:spcPct val="100000"/>
              </a:lnSpc>
              <a:spcBef>
                <a:spcPts val="200"/>
              </a:spcBef>
              <a:spcAft>
                <a:spcPts val="0"/>
              </a:spcAft>
              <a:buClrTx/>
              <a:buSzTx/>
              <a:buFont typeface="Arial" panose="020B0604020202020204" pitchFamily="34" charset="0"/>
              <a:buNone/>
              <a:tabLst/>
              <a:defRPr sz="1400" b="0">
                <a:solidFill>
                  <a:schemeClr val="accent6"/>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Presenter Name</a:t>
            </a:r>
          </a:p>
          <a:p>
            <a:pPr lvl="0"/>
            <a:r>
              <a:rPr lang="en-US" dirty="0"/>
              <a:t>Contact Person Title </a:t>
            </a:r>
          </a:p>
          <a:p>
            <a:pPr lvl="0"/>
            <a:r>
              <a:rPr lang="en-US" dirty="0"/>
              <a:t>Contact Person Unit</a:t>
            </a:r>
          </a:p>
          <a:p>
            <a:pPr lvl="0"/>
            <a:r>
              <a:rPr lang="en-US" dirty="0"/>
              <a:t>Phone: </a:t>
            </a:r>
          </a:p>
          <a:p>
            <a:pPr lvl="0"/>
            <a:r>
              <a:rPr lang="en-US" dirty="0"/>
              <a:t>Fax: </a:t>
            </a:r>
          </a:p>
          <a:p>
            <a:pPr lvl="0"/>
            <a:r>
              <a:rPr lang="en-US" dirty="0"/>
              <a:t>Email:</a:t>
            </a:r>
          </a:p>
        </p:txBody>
      </p:sp>
      <p:sp>
        <p:nvSpPr>
          <p:cNvPr id="2" name="Text Placeholder 4">
            <a:extLst>
              <a:ext uri="{FF2B5EF4-FFF2-40B4-BE49-F238E27FC236}">
                <a16:creationId xmlns:a16="http://schemas.microsoft.com/office/drawing/2014/main" id="{0375EC56-830A-EEF8-09F0-0891258C5146}"/>
              </a:ext>
            </a:extLst>
          </p:cNvPr>
          <p:cNvSpPr>
            <a:spLocks noGrp="1"/>
          </p:cNvSpPr>
          <p:nvPr>
            <p:ph type="body" sz="quarter" idx="14" hasCustomPrompt="1"/>
          </p:nvPr>
        </p:nvSpPr>
        <p:spPr>
          <a:xfrm>
            <a:off x="723267" y="3621642"/>
            <a:ext cx="2118082" cy="400110"/>
          </a:xfrm>
          <a:solidFill>
            <a:schemeClr val="accent6"/>
          </a:solidFill>
        </p:spPr>
        <p:txBody>
          <a:bodyPr wrap="square" tIns="91440" rIns="91440" bIns="91440" anchor="ctr" anchorCtr="0">
            <a:spAutoFit/>
          </a:bodyPr>
          <a:lstStyle>
            <a:lvl1pPr algn="ctr">
              <a:buNone/>
              <a:defRPr sz="1400">
                <a:solidFill>
                  <a:schemeClr val="bg1"/>
                </a:solidFill>
                <a:latin typeface="Tisa Offc Serif Pro" panose="02010504030101020102" pitchFamily="2" charset="0"/>
              </a:defRPr>
            </a:lvl1pPr>
          </a:lstStyle>
          <a:p>
            <a:pPr lvl="0"/>
            <a:r>
              <a:rPr lang="en-US" dirty="0"/>
              <a:t>Insert Website Address</a:t>
            </a:r>
          </a:p>
        </p:txBody>
      </p:sp>
      <p:cxnSp>
        <p:nvCxnSpPr>
          <p:cNvPr id="5" name="Straight Connector 4">
            <a:extLst>
              <a:ext uri="{FF2B5EF4-FFF2-40B4-BE49-F238E27FC236}">
                <a16:creationId xmlns:a16="http://schemas.microsoft.com/office/drawing/2014/main" id="{3C3F07BA-C2B3-98A9-2B50-E82C3807470A}"/>
              </a:ext>
            </a:extLst>
          </p:cNvPr>
          <p:cNvCxnSpPr>
            <a:cxnSpLocks/>
            <a:stCxn id="2" idx="1"/>
          </p:cNvCxnSpPr>
          <p:nvPr userDrawn="1"/>
        </p:nvCxnSpPr>
        <p:spPr>
          <a:xfrm flipH="1">
            <a:off x="-369310" y="3821697"/>
            <a:ext cx="1092577" cy="26"/>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6723855"/>
      </p:ext>
    </p:extLst>
  </p:cSld>
  <p:clrMapOvr>
    <a:overrideClrMapping bg1="dk1" tx1="lt1" bg2="dk2" tx2="lt2" accent1="accent1" accent2="accent2" accent3="accent3" accent4="accent4" accent5="accent5" accent6="accent6" hlink="hlink" folHlink="folHlink"/>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hree Column Stat Layout ">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94F85108-BDC9-43A2-BEF1-240E666F4E03}"/>
              </a:ext>
            </a:extLst>
          </p:cNvPr>
          <p:cNvSpPr>
            <a:spLocks noGrp="1"/>
          </p:cNvSpPr>
          <p:nvPr>
            <p:ph idx="1" hasCustomPrompt="1"/>
          </p:nvPr>
        </p:nvSpPr>
        <p:spPr>
          <a:xfrm>
            <a:off x="704310" y="1948048"/>
            <a:ext cx="1306682" cy="590474"/>
          </a:xfrm>
        </p:spPr>
        <p:txBody>
          <a:bodyPr lIns="0" tIns="0" rIns="0" bIns="0">
            <a:noAutofit/>
          </a:bodyPr>
          <a:lstStyle>
            <a:lvl1pPr marL="0" indent="0" algn="l">
              <a:buSzPct val="95000"/>
              <a:buFont typeface="Arial" panose="020B0604020202020204" pitchFamily="34" charset="0"/>
              <a:buNone/>
              <a:defRPr sz="4125" b="1">
                <a:latin typeface="Franklin Gothic Medium" panose="020B0603020102020204" pitchFamily="34"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Stat</a:t>
            </a:r>
          </a:p>
        </p:txBody>
      </p:sp>
      <p:sp>
        <p:nvSpPr>
          <p:cNvPr id="52" name="Picture Placeholder 50">
            <a:extLst>
              <a:ext uri="{FF2B5EF4-FFF2-40B4-BE49-F238E27FC236}">
                <a16:creationId xmlns:a16="http://schemas.microsoft.com/office/drawing/2014/main" id="{8D984633-F962-1848-A009-619CB8211633}"/>
              </a:ext>
            </a:extLst>
          </p:cNvPr>
          <p:cNvSpPr>
            <a:spLocks noGrp="1"/>
          </p:cNvSpPr>
          <p:nvPr>
            <p:ph type="pic" sz="quarter" idx="20"/>
          </p:nvPr>
        </p:nvSpPr>
        <p:spPr>
          <a:xfrm>
            <a:off x="2277880" y="1682277"/>
            <a:ext cx="803881" cy="821531"/>
          </a:xfrm>
        </p:spPr>
        <p:txBody>
          <a:bodyPr/>
          <a:lstStyle>
            <a:lvl1pPr marL="0" indent="0">
              <a:buNone/>
              <a:defRPr/>
            </a:lvl1pPr>
          </a:lstStyle>
          <a:p>
            <a:r>
              <a:rPr lang="en-US"/>
              <a:t>Click icon to add picture</a:t>
            </a:r>
            <a:endParaRPr lang="en-US" dirty="0"/>
          </a:p>
        </p:txBody>
      </p:sp>
      <p:cxnSp>
        <p:nvCxnSpPr>
          <p:cNvPr id="14" name="Straight Connector 13">
            <a:extLst>
              <a:ext uri="{FF2B5EF4-FFF2-40B4-BE49-F238E27FC236}">
                <a16:creationId xmlns:a16="http://schemas.microsoft.com/office/drawing/2014/main" id="{44DE3AB4-3020-8D45-86B7-592F12CB716B}"/>
              </a:ext>
            </a:extLst>
          </p:cNvPr>
          <p:cNvCxnSpPr>
            <a:cxnSpLocks/>
          </p:cNvCxnSpPr>
          <p:nvPr userDrawn="1"/>
        </p:nvCxnSpPr>
        <p:spPr>
          <a:xfrm>
            <a:off x="672385" y="2679987"/>
            <a:ext cx="2409376" cy="0"/>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Content Placeholder 2">
            <a:extLst>
              <a:ext uri="{FF2B5EF4-FFF2-40B4-BE49-F238E27FC236}">
                <a16:creationId xmlns:a16="http://schemas.microsoft.com/office/drawing/2014/main" id="{DC4E94AD-16D9-BE4C-8C57-CFA6654E1BD9}"/>
              </a:ext>
            </a:extLst>
          </p:cNvPr>
          <p:cNvSpPr>
            <a:spLocks noGrp="1"/>
          </p:cNvSpPr>
          <p:nvPr>
            <p:ph idx="14" hasCustomPrompt="1"/>
          </p:nvPr>
        </p:nvSpPr>
        <p:spPr>
          <a:xfrm>
            <a:off x="704310" y="2864757"/>
            <a:ext cx="2377451" cy="796351"/>
          </a:xfrm>
        </p:spPr>
        <p:txBody>
          <a:bodyPr lIns="0" tIns="0" rIns="0" bIns="0">
            <a:normAutofit/>
          </a:bodyPr>
          <a:lstStyle>
            <a:lvl1pPr marL="0" indent="0" algn="l">
              <a:buSzPct val="95000"/>
              <a:buFont typeface="Arial" panose="020B0604020202020204" pitchFamily="34" charset="0"/>
              <a:buNone/>
              <a:defRPr sz="1800" b="1">
                <a:latin typeface="Tisa Offc Serif Pro" panose="02010504030101020102"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1</a:t>
            </a:r>
          </a:p>
        </p:txBody>
      </p:sp>
      <p:sp>
        <p:nvSpPr>
          <p:cNvPr id="19" name="Content Placeholder 2">
            <a:extLst>
              <a:ext uri="{FF2B5EF4-FFF2-40B4-BE49-F238E27FC236}">
                <a16:creationId xmlns:a16="http://schemas.microsoft.com/office/drawing/2014/main" id="{E64293C0-60B2-3341-9C38-86DF7ACA51DC}"/>
              </a:ext>
            </a:extLst>
          </p:cNvPr>
          <p:cNvSpPr>
            <a:spLocks noGrp="1"/>
          </p:cNvSpPr>
          <p:nvPr>
            <p:ph idx="21" hasCustomPrompt="1"/>
          </p:nvPr>
        </p:nvSpPr>
        <p:spPr>
          <a:xfrm>
            <a:off x="3436853" y="1948048"/>
            <a:ext cx="1306682" cy="590474"/>
          </a:xfrm>
        </p:spPr>
        <p:txBody>
          <a:bodyPr lIns="0" tIns="0" rIns="0" bIns="0">
            <a:noAutofit/>
          </a:bodyPr>
          <a:lstStyle>
            <a:lvl1pPr marL="0" indent="0" algn="l">
              <a:buSzPct val="95000"/>
              <a:buFont typeface="Arial" panose="020B0604020202020204" pitchFamily="34" charset="0"/>
              <a:buNone/>
              <a:defRPr sz="4125" b="1">
                <a:latin typeface="Franklin Gothic Medium" panose="020B0603020102020204" pitchFamily="34"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Stat</a:t>
            </a:r>
          </a:p>
        </p:txBody>
      </p:sp>
      <p:sp>
        <p:nvSpPr>
          <p:cNvPr id="25" name="Picture Placeholder 50">
            <a:extLst>
              <a:ext uri="{FF2B5EF4-FFF2-40B4-BE49-F238E27FC236}">
                <a16:creationId xmlns:a16="http://schemas.microsoft.com/office/drawing/2014/main" id="{3ED87A8B-0573-474F-94C0-2F7E344853F2}"/>
              </a:ext>
            </a:extLst>
          </p:cNvPr>
          <p:cNvSpPr>
            <a:spLocks noGrp="1"/>
          </p:cNvSpPr>
          <p:nvPr>
            <p:ph type="pic" sz="quarter" idx="23"/>
          </p:nvPr>
        </p:nvSpPr>
        <p:spPr>
          <a:xfrm>
            <a:off x="5010423" y="1682277"/>
            <a:ext cx="803881" cy="821531"/>
          </a:xfrm>
        </p:spPr>
        <p:txBody>
          <a:bodyPr/>
          <a:lstStyle>
            <a:lvl1pPr marL="0" indent="0">
              <a:buNone/>
              <a:defRPr/>
            </a:lvl1pPr>
          </a:lstStyle>
          <a:p>
            <a:r>
              <a:rPr lang="en-US"/>
              <a:t>Click icon to add picture</a:t>
            </a:r>
            <a:endParaRPr lang="en-US" dirty="0"/>
          </a:p>
        </p:txBody>
      </p:sp>
      <p:cxnSp>
        <p:nvCxnSpPr>
          <p:cNvPr id="20" name="Straight Connector 19">
            <a:extLst>
              <a:ext uri="{FF2B5EF4-FFF2-40B4-BE49-F238E27FC236}">
                <a16:creationId xmlns:a16="http://schemas.microsoft.com/office/drawing/2014/main" id="{1799B91B-7CDD-284B-99CF-8408146B2C0D}"/>
              </a:ext>
            </a:extLst>
          </p:cNvPr>
          <p:cNvCxnSpPr>
            <a:cxnSpLocks/>
          </p:cNvCxnSpPr>
          <p:nvPr userDrawn="1"/>
        </p:nvCxnSpPr>
        <p:spPr>
          <a:xfrm>
            <a:off x="3404928" y="2679987"/>
            <a:ext cx="2409376" cy="0"/>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Content Placeholder 2">
            <a:extLst>
              <a:ext uri="{FF2B5EF4-FFF2-40B4-BE49-F238E27FC236}">
                <a16:creationId xmlns:a16="http://schemas.microsoft.com/office/drawing/2014/main" id="{8BB67D17-F456-FC43-9C41-9344D6EEB07B}"/>
              </a:ext>
            </a:extLst>
          </p:cNvPr>
          <p:cNvSpPr>
            <a:spLocks noGrp="1"/>
          </p:cNvSpPr>
          <p:nvPr>
            <p:ph idx="22" hasCustomPrompt="1"/>
          </p:nvPr>
        </p:nvSpPr>
        <p:spPr>
          <a:xfrm>
            <a:off x="3436853" y="2864757"/>
            <a:ext cx="2377451" cy="796351"/>
          </a:xfrm>
        </p:spPr>
        <p:txBody>
          <a:bodyPr lIns="0" tIns="0" rIns="0" bIns="0">
            <a:normAutofit/>
          </a:bodyPr>
          <a:lstStyle>
            <a:lvl1pPr marL="0" indent="0" algn="l">
              <a:buSzPct val="95000"/>
              <a:buFont typeface="Arial" panose="020B0604020202020204" pitchFamily="34" charset="0"/>
              <a:buNone/>
              <a:defRPr sz="1800" b="1">
                <a:latin typeface="Tisa Offc Serif Pro" panose="02010504030101020102"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1</a:t>
            </a:r>
          </a:p>
        </p:txBody>
      </p:sp>
      <p:sp>
        <p:nvSpPr>
          <p:cNvPr id="26" name="Content Placeholder 2">
            <a:extLst>
              <a:ext uri="{FF2B5EF4-FFF2-40B4-BE49-F238E27FC236}">
                <a16:creationId xmlns:a16="http://schemas.microsoft.com/office/drawing/2014/main" id="{60F6E28A-AB38-A64F-9481-C9F0437BFEA5}"/>
              </a:ext>
            </a:extLst>
          </p:cNvPr>
          <p:cNvSpPr>
            <a:spLocks noGrp="1"/>
          </p:cNvSpPr>
          <p:nvPr>
            <p:ph idx="24" hasCustomPrompt="1"/>
          </p:nvPr>
        </p:nvSpPr>
        <p:spPr>
          <a:xfrm>
            <a:off x="6169397" y="1948048"/>
            <a:ext cx="1306682" cy="590474"/>
          </a:xfrm>
        </p:spPr>
        <p:txBody>
          <a:bodyPr lIns="0" tIns="0" rIns="0" bIns="0">
            <a:noAutofit/>
          </a:bodyPr>
          <a:lstStyle>
            <a:lvl1pPr marL="0" indent="0" algn="l">
              <a:buSzPct val="95000"/>
              <a:buFont typeface="Arial" panose="020B0604020202020204" pitchFamily="34" charset="0"/>
              <a:buNone/>
              <a:defRPr sz="4125" b="1">
                <a:latin typeface="Franklin Gothic Medium" panose="020B0603020102020204" pitchFamily="34"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Stat</a:t>
            </a:r>
          </a:p>
        </p:txBody>
      </p:sp>
      <p:sp>
        <p:nvSpPr>
          <p:cNvPr id="29" name="Picture Placeholder 50">
            <a:extLst>
              <a:ext uri="{FF2B5EF4-FFF2-40B4-BE49-F238E27FC236}">
                <a16:creationId xmlns:a16="http://schemas.microsoft.com/office/drawing/2014/main" id="{106DB928-4AE1-4E4B-9A4C-6062FC247709}"/>
              </a:ext>
            </a:extLst>
          </p:cNvPr>
          <p:cNvSpPr>
            <a:spLocks noGrp="1"/>
          </p:cNvSpPr>
          <p:nvPr>
            <p:ph type="pic" sz="quarter" idx="26"/>
          </p:nvPr>
        </p:nvSpPr>
        <p:spPr>
          <a:xfrm>
            <a:off x="7742967" y="1682277"/>
            <a:ext cx="803881" cy="821531"/>
          </a:xfrm>
        </p:spPr>
        <p:txBody>
          <a:bodyPr/>
          <a:lstStyle>
            <a:lvl1pPr marL="0" indent="0">
              <a:buNone/>
              <a:defRPr/>
            </a:lvl1pPr>
          </a:lstStyle>
          <a:p>
            <a:r>
              <a:rPr lang="en-US"/>
              <a:t>Click icon to add picture</a:t>
            </a:r>
            <a:endParaRPr lang="en-US" dirty="0"/>
          </a:p>
        </p:txBody>
      </p:sp>
      <p:cxnSp>
        <p:nvCxnSpPr>
          <p:cNvPr id="27" name="Straight Connector 26">
            <a:extLst>
              <a:ext uri="{FF2B5EF4-FFF2-40B4-BE49-F238E27FC236}">
                <a16:creationId xmlns:a16="http://schemas.microsoft.com/office/drawing/2014/main" id="{F9F7D2B0-E449-FD45-9789-FC204088E97C}"/>
              </a:ext>
            </a:extLst>
          </p:cNvPr>
          <p:cNvCxnSpPr>
            <a:cxnSpLocks/>
          </p:cNvCxnSpPr>
          <p:nvPr userDrawn="1"/>
        </p:nvCxnSpPr>
        <p:spPr>
          <a:xfrm>
            <a:off x="6137472" y="2679987"/>
            <a:ext cx="2409376" cy="0"/>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Content Placeholder 2">
            <a:extLst>
              <a:ext uri="{FF2B5EF4-FFF2-40B4-BE49-F238E27FC236}">
                <a16:creationId xmlns:a16="http://schemas.microsoft.com/office/drawing/2014/main" id="{86FE37F4-1DCF-2D40-845F-6C10AC016C29}"/>
              </a:ext>
            </a:extLst>
          </p:cNvPr>
          <p:cNvSpPr>
            <a:spLocks noGrp="1"/>
          </p:cNvSpPr>
          <p:nvPr>
            <p:ph idx="25" hasCustomPrompt="1"/>
          </p:nvPr>
        </p:nvSpPr>
        <p:spPr>
          <a:xfrm>
            <a:off x="6169397" y="2864757"/>
            <a:ext cx="2377451" cy="796351"/>
          </a:xfrm>
        </p:spPr>
        <p:txBody>
          <a:bodyPr lIns="0" tIns="0" rIns="0" bIns="0">
            <a:normAutofit/>
          </a:bodyPr>
          <a:lstStyle>
            <a:lvl1pPr marL="0" indent="0" algn="l">
              <a:buSzPct val="95000"/>
              <a:buFont typeface="Arial" panose="020B0604020202020204" pitchFamily="34" charset="0"/>
              <a:buNone/>
              <a:defRPr sz="1800" b="1">
                <a:latin typeface="Tisa Offc Serif Pro" panose="02010504030101020102"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1</a:t>
            </a:r>
          </a:p>
        </p:txBody>
      </p:sp>
      <p:sp>
        <p:nvSpPr>
          <p:cNvPr id="2" name="Rectangle 1">
            <a:extLst>
              <a:ext uri="{FF2B5EF4-FFF2-40B4-BE49-F238E27FC236}">
                <a16:creationId xmlns:a16="http://schemas.microsoft.com/office/drawing/2014/main" id="{D59B9754-B90B-7DD1-C907-B2DAC4B9DE23}"/>
              </a:ext>
            </a:extLst>
          </p:cNvPr>
          <p:cNvSpPr/>
          <p:nvPr userDrawn="1"/>
        </p:nvSpPr>
        <p:spPr>
          <a:xfrm>
            <a:off x="-37706" y="4684326"/>
            <a:ext cx="9181706"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3" name="Slide Number Placeholder 5">
            <a:extLst>
              <a:ext uri="{FF2B5EF4-FFF2-40B4-BE49-F238E27FC236}">
                <a16:creationId xmlns:a16="http://schemas.microsoft.com/office/drawing/2014/main" id="{43426CF3-3DD1-10BA-0CD1-8F55535C8C59}"/>
              </a:ext>
            </a:extLst>
          </p:cNvPr>
          <p:cNvSpPr>
            <a:spLocks noGrp="1"/>
          </p:cNvSpPr>
          <p:nvPr>
            <p:ph type="sldNum" sz="quarter" idx="12"/>
          </p:nvPr>
        </p:nvSpPr>
        <p:spPr>
          <a:xfrm>
            <a:off x="8829892" y="4782557"/>
            <a:ext cx="236889" cy="273844"/>
          </a:xfrm>
        </p:spPr>
        <p:txBody>
          <a:bodyPr/>
          <a:lstStyle>
            <a:lvl1pPr>
              <a:defRPr>
                <a:solidFill>
                  <a:srgbClr val="B2B4B2"/>
                </a:solidFill>
              </a:defRPr>
            </a:lvl1pPr>
          </a:lstStyle>
          <a:p>
            <a:fld id="{1CF77CCB-A837-3E49-BD58-C1431ED74FC9}" type="slidenum">
              <a:rPr lang="en-US" smtClean="0"/>
              <a:pPr/>
              <a:t>‹#›</a:t>
            </a:fld>
            <a:endParaRPr lang="en-US" dirty="0"/>
          </a:p>
        </p:txBody>
      </p:sp>
      <p:sp>
        <p:nvSpPr>
          <p:cNvPr id="4" name="Footer Placeholder 4">
            <a:extLst>
              <a:ext uri="{FF2B5EF4-FFF2-40B4-BE49-F238E27FC236}">
                <a16:creationId xmlns:a16="http://schemas.microsoft.com/office/drawing/2014/main" id="{D4564D79-68BF-E775-BE03-31747E15C88B}"/>
              </a:ext>
            </a:extLst>
          </p:cNvPr>
          <p:cNvSpPr>
            <a:spLocks noGrp="1"/>
          </p:cNvSpPr>
          <p:nvPr>
            <p:ph type="ftr" sz="quarter" idx="3"/>
          </p:nvPr>
        </p:nvSpPr>
        <p:spPr>
          <a:xfrm>
            <a:off x="1399032" y="4736007"/>
            <a:ext cx="5805898" cy="365125"/>
          </a:xfrm>
          <a:prstGeom prst="rect">
            <a:avLst/>
          </a:prstGeom>
        </p:spPr>
        <p:txBody>
          <a:bodyPr vert="horz" lIns="91440" tIns="45720" rIns="91440" bIns="45720" rtlCol="0" anchor="ctr"/>
          <a:lstStyle>
            <a:lvl1pPr algn="l">
              <a:defRPr sz="1400" b="0">
                <a:solidFill>
                  <a:schemeClr val="bg2"/>
                </a:solidFill>
                <a:latin typeface="Tisa Offc Serif Pro" panose="02010504030101020102" pitchFamily="2" charset="0"/>
              </a:defRPr>
            </a:lvl1pPr>
          </a:lstStyle>
          <a:p>
            <a:r>
              <a:rPr lang="en-US"/>
              <a:t>Missouri University of Science and Technology</a:t>
            </a:r>
            <a:endParaRPr lang="en-US" dirty="0"/>
          </a:p>
        </p:txBody>
      </p:sp>
      <p:pic>
        <p:nvPicPr>
          <p:cNvPr id="6" name="Picture 15">
            <a:extLst>
              <a:ext uri="{FF2B5EF4-FFF2-40B4-BE49-F238E27FC236}">
                <a16:creationId xmlns:a16="http://schemas.microsoft.com/office/drawing/2014/main" id="{CD656887-29D6-0D6E-50AE-04B8FAAD258B}"/>
              </a:ext>
            </a:extLst>
          </p:cNvPr>
          <p:cNvPicPr>
            <a:picLocks noChangeAspect="1"/>
          </p:cNvPicPr>
          <p:nvPr userDrawn="1"/>
        </p:nvPicPr>
        <p:blipFill>
          <a:blip r:embed="rId2"/>
          <a:srcRect/>
          <a:stretch/>
        </p:blipFill>
        <p:spPr>
          <a:xfrm>
            <a:off x="393192" y="4413817"/>
            <a:ext cx="737480" cy="737480"/>
          </a:xfrm>
          <a:prstGeom prst="rect">
            <a:avLst/>
          </a:prstGeom>
        </p:spPr>
      </p:pic>
      <p:sp>
        <p:nvSpPr>
          <p:cNvPr id="7" name="Title 1">
            <a:extLst>
              <a:ext uri="{FF2B5EF4-FFF2-40B4-BE49-F238E27FC236}">
                <a16:creationId xmlns:a16="http://schemas.microsoft.com/office/drawing/2014/main" id="{0EC5A5D2-7A7E-0C3C-E89D-24B4655FA540}"/>
              </a:ext>
            </a:extLst>
          </p:cNvPr>
          <p:cNvSpPr>
            <a:spLocks noGrp="1"/>
          </p:cNvSpPr>
          <p:nvPr>
            <p:ph type="title"/>
          </p:nvPr>
        </p:nvSpPr>
        <p:spPr>
          <a:xfrm>
            <a:off x="393192" y="273844"/>
            <a:ext cx="8356154" cy="399137"/>
          </a:xfrm>
          <a:prstGeom prst="rect">
            <a:avLst/>
          </a:prstGeom>
        </p:spPr>
        <p:txBody>
          <a:bodyPr lIns="0" tIns="0" rIns="0" bIns="0" anchor="t" anchorCtr="0">
            <a:noAutofit/>
          </a:bodyPr>
          <a:lstStyle>
            <a:lvl1pPr>
              <a:defRPr sz="3000" b="1" i="0">
                <a:latin typeface="Franklin Gothic Demi" panose="020B0603020102020204" pitchFamily="34" charset="0"/>
              </a:defRPr>
            </a:lvl1pPr>
          </a:lstStyle>
          <a:p>
            <a:r>
              <a:rPr lang="en-US"/>
              <a:t>Click to edit Master title style</a:t>
            </a:r>
            <a:endParaRPr lang="en-US" dirty="0"/>
          </a:p>
        </p:txBody>
      </p:sp>
      <p:sp>
        <p:nvSpPr>
          <p:cNvPr id="8" name="Subtitle 2">
            <a:extLst>
              <a:ext uri="{FF2B5EF4-FFF2-40B4-BE49-F238E27FC236}">
                <a16:creationId xmlns:a16="http://schemas.microsoft.com/office/drawing/2014/main" id="{4827C574-5D6E-CE10-BCC5-3526952812D9}"/>
              </a:ext>
            </a:extLst>
          </p:cNvPr>
          <p:cNvSpPr>
            <a:spLocks noGrp="1"/>
          </p:cNvSpPr>
          <p:nvPr>
            <p:ph type="subTitle" idx="18"/>
          </p:nvPr>
        </p:nvSpPr>
        <p:spPr>
          <a:xfrm>
            <a:off x="393192" y="736882"/>
            <a:ext cx="8356154" cy="306692"/>
          </a:xfrm>
        </p:spPr>
        <p:txBody>
          <a:bodyPr lIns="0" tIns="0" rIns="0" bIns="0">
            <a:noAutofit/>
          </a:bodyPr>
          <a:lstStyle>
            <a:lvl1pPr marL="0" indent="0" algn="l">
              <a:spcBef>
                <a:spcPts val="300"/>
              </a:spcBef>
              <a:spcAft>
                <a:spcPts val="300"/>
              </a:spcAft>
              <a:buNone/>
              <a:defRPr sz="2400" b="0" i="0">
                <a:solidFill>
                  <a:schemeClr val="tx1"/>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2777565740"/>
      </p:ext>
    </p:extLst>
  </p:cSld>
  <p:clrMapOvr>
    <a:masterClrMapping/>
  </p:clrMapOvr>
  <p:extLst>
    <p:ext uri="{DCECCB84-F9BA-43D5-87BE-67443E8EF086}">
      <p15:sldGuideLst xmlns:p15="http://schemas.microsoft.com/office/powerpoint/2012/main">
        <p15:guide id="1" orient="horz" pos="2400">
          <p15:clr>
            <a:srgbClr val="FBAE40"/>
          </p15:clr>
        </p15:guide>
        <p15:guide id="2" pos="598">
          <p15:clr>
            <a:srgbClr val="FBAE40"/>
          </p15:clr>
        </p15:guide>
        <p15:guide id="3" pos="7080">
          <p15:clr>
            <a:srgbClr val="FBAE40"/>
          </p15:clr>
        </p15:guide>
        <p15:guide id="4" pos="3840">
          <p15:clr>
            <a:srgbClr val="FBAE40"/>
          </p15:clr>
        </p15:guide>
        <p15:guide id="5" orient="horz" pos="1054">
          <p15:clr>
            <a:srgbClr val="FBAE40"/>
          </p15:clr>
        </p15:guide>
        <p15:guide id="6" orient="horz" pos="3744">
          <p15:clr>
            <a:srgbClr val="FBAE40"/>
          </p15:clr>
        </p15:guide>
        <p15:guide id="7" orient="horz" pos="697">
          <p15:clr>
            <a:srgbClr val="FBAE4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hree Column Icon Layout">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0E7A2738-1D29-40DE-AACF-F60CD708E892}"/>
              </a:ext>
            </a:extLst>
          </p:cNvPr>
          <p:cNvCxnSpPr/>
          <p:nvPr userDrawn="1"/>
        </p:nvCxnSpPr>
        <p:spPr>
          <a:xfrm>
            <a:off x="1901902" y="2191395"/>
            <a:ext cx="5333261"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Oval 1">
            <a:extLst>
              <a:ext uri="{FF2B5EF4-FFF2-40B4-BE49-F238E27FC236}">
                <a16:creationId xmlns:a16="http://schemas.microsoft.com/office/drawing/2014/main" id="{D1ADFA24-184F-46B9-B1D0-3FBB044F3673}"/>
              </a:ext>
            </a:extLst>
          </p:cNvPr>
          <p:cNvSpPr/>
          <p:nvPr userDrawn="1"/>
        </p:nvSpPr>
        <p:spPr>
          <a:xfrm>
            <a:off x="1248562" y="1538054"/>
            <a:ext cx="1306682" cy="1306682"/>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25" name="Picture Placeholder 3">
            <a:extLst>
              <a:ext uri="{FF2B5EF4-FFF2-40B4-BE49-F238E27FC236}">
                <a16:creationId xmlns:a16="http://schemas.microsoft.com/office/drawing/2014/main" id="{DC306F30-B3C1-E74C-B18C-7075DB0761DE}"/>
              </a:ext>
            </a:extLst>
          </p:cNvPr>
          <p:cNvSpPr>
            <a:spLocks noGrp="1"/>
          </p:cNvSpPr>
          <p:nvPr>
            <p:ph type="pic" sz="quarter" idx="21"/>
          </p:nvPr>
        </p:nvSpPr>
        <p:spPr>
          <a:xfrm>
            <a:off x="1465433" y="1753101"/>
            <a:ext cx="886809" cy="916969"/>
          </a:xfrm>
        </p:spPr>
        <p:txBody>
          <a:bodyPr/>
          <a:lstStyle>
            <a:lvl1pPr>
              <a:buNone/>
              <a:defRPr/>
            </a:lvl1pPr>
          </a:lstStyle>
          <a:p>
            <a:r>
              <a:rPr lang="en-US"/>
              <a:t>Click icon to add picture</a:t>
            </a:r>
            <a:endParaRPr lang="en-US" dirty="0"/>
          </a:p>
        </p:txBody>
      </p:sp>
      <p:sp>
        <p:nvSpPr>
          <p:cNvPr id="5" name="Content Placeholder 2">
            <a:extLst>
              <a:ext uri="{FF2B5EF4-FFF2-40B4-BE49-F238E27FC236}">
                <a16:creationId xmlns:a16="http://schemas.microsoft.com/office/drawing/2014/main" id="{94F85108-BDC9-43A2-BEF1-240E666F4E03}"/>
              </a:ext>
            </a:extLst>
          </p:cNvPr>
          <p:cNvSpPr>
            <a:spLocks noGrp="1"/>
          </p:cNvSpPr>
          <p:nvPr>
            <p:ph idx="1" hasCustomPrompt="1"/>
          </p:nvPr>
        </p:nvSpPr>
        <p:spPr>
          <a:xfrm>
            <a:off x="714375" y="3058998"/>
            <a:ext cx="2375055" cy="565952"/>
          </a:xfrm>
        </p:spPr>
        <p:txBody>
          <a:bodyPr lIns="0" tIns="0" rIns="0" bIns="0">
            <a:normAutofit/>
          </a:bodyPr>
          <a:lstStyle>
            <a:lvl1pPr marL="0" indent="0" algn="ctr">
              <a:buSzPct val="95000"/>
              <a:buFont typeface="Arial" panose="020B0604020202020204" pitchFamily="34" charset="0"/>
              <a:buNone/>
              <a:defRPr sz="1800" b="1">
                <a:latin typeface="Tisa Offc Serif Pro" panose="02010504030101020102"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1</a:t>
            </a:r>
          </a:p>
        </p:txBody>
      </p:sp>
      <p:sp>
        <p:nvSpPr>
          <p:cNvPr id="19" name="Oval 18">
            <a:extLst>
              <a:ext uri="{FF2B5EF4-FFF2-40B4-BE49-F238E27FC236}">
                <a16:creationId xmlns:a16="http://schemas.microsoft.com/office/drawing/2014/main" id="{3FF9D861-0550-4AC8-BB96-094DAF60B7F4}"/>
              </a:ext>
            </a:extLst>
          </p:cNvPr>
          <p:cNvSpPr/>
          <p:nvPr userDrawn="1"/>
        </p:nvSpPr>
        <p:spPr>
          <a:xfrm>
            <a:off x="3923962" y="1538056"/>
            <a:ext cx="1306682" cy="1306682"/>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26" name="Picture Placeholder 3">
            <a:extLst>
              <a:ext uri="{FF2B5EF4-FFF2-40B4-BE49-F238E27FC236}">
                <a16:creationId xmlns:a16="http://schemas.microsoft.com/office/drawing/2014/main" id="{4382C3D7-6E45-864C-A5B5-39762336A484}"/>
              </a:ext>
            </a:extLst>
          </p:cNvPr>
          <p:cNvSpPr>
            <a:spLocks noGrp="1"/>
          </p:cNvSpPr>
          <p:nvPr>
            <p:ph type="pic" sz="quarter" idx="22"/>
          </p:nvPr>
        </p:nvSpPr>
        <p:spPr>
          <a:xfrm>
            <a:off x="4125128" y="1732911"/>
            <a:ext cx="886809" cy="916969"/>
          </a:xfrm>
        </p:spPr>
        <p:txBody>
          <a:bodyPr/>
          <a:lstStyle>
            <a:lvl1pPr>
              <a:buNone/>
              <a:defRPr/>
            </a:lvl1pPr>
          </a:lstStyle>
          <a:p>
            <a:r>
              <a:rPr lang="en-US"/>
              <a:t>Click icon to add picture</a:t>
            </a:r>
            <a:endParaRPr lang="en-US" dirty="0"/>
          </a:p>
        </p:txBody>
      </p:sp>
      <p:sp>
        <p:nvSpPr>
          <p:cNvPr id="15" name="Content Placeholder 2">
            <a:extLst>
              <a:ext uri="{FF2B5EF4-FFF2-40B4-BE49-F238E27FC236}">
                <a16:creationId xmlns:a16="http://schemas.microsoft.com/office/drawing/2014/main" id="{700A296A-0A06-4FFB-B935-517187294F6B}"/>
              </a:ext>
            </a:extLst>
          </p:cNvPr>
          <p:cNvSpPr>
            <a:spLocks noGrp="1"/>
          </p:cNvSpPr>
          <p:nvPr>
            <p:ph idx="11" hasCustomPrompt="1"/>
          </p:nvPr>
        </p:nvSpPr>
        <p:spPr>
          <a:xfrm>
            <a:off x="3462289" y="3058998"/>
            <a:ext cx="2230029" cy="565952"/>
          </a:xfrm>
        </p:spPr>
        <p:txBody>
          <a:bodyPr lIns="0" tIns="0" rIns="0" bIns="0">
            <a:normAutofit/>
          </a:bodyPr>
          <a:lstStyle>
            <a:lvl1pPr marL="0" indent="0" algn="ctr">
              <a:buSzPct val="95000"/>
              <a:buFont typeface="Arial" panose="020B0604020202020204" pitchFamily="34" charset="0"/>
              <a:buNone/>
              <a:defRPr sz="1800" b="1">
                <a:latin typeface="Tisa Offc Serif Pro" panose="02010504030101020102"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2</a:t>
            </a:r>
          </a:p>
        </p:txBody>
      </p:sp>
      <p:sp>
        <p:nvSpPr>
          <p:cNvPr id="20" name="Oval 19">
            <a:extLst>
              <a:ext uri="{FF2B5EF4-FFF2-40B4-BE49-F238E27FC236}">
                <a16:creationId xmlns:a16="http://schemas.microsoft.com/office/drawing/2014/main" id="{D101DA23-83F7-4662-BC02-2666717C53B4}"/>
              </a:ext>
            </a:extLst>
          </p:cNvPr>
          <p:cNvSpPr/>
          <p:nvPr userDrawn="1"/>
        </p:nvSpPr>
        <p:spPr>
          <a:xfrm>
            <a:off x="6581822" y="1538056"/>
            <a:ext cx="1306682" cy="1306682"/>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27" name="Picture Placeholder 3">
            <a:extLst>
              <a:ext uri="{FF2B5EF4-FFF2-40B4-BE49-F238E27FC236}">
                <a16:creationId xmlns:a16="http://schemas.microsoft.com/office/drawing/2014/main" id="{6E1CEA20-24A4-8C45-B5A6-CE111F714FEF}"/>
              </a:ext>
            </a:extLst>
          </p:cNvPr>
          <p:cNvSpPr>
            <a:spLocks noGrp="1"/>
          </p:cNvSpPr>
          <p:nvPr>
            <p:ph type="pic" sz="quarter" idx="23"/>
          </p:nvPr>
        </p:nvSpPr>
        <p:spPr>
          <a:xfrm>
            <a:off x="6784824" y="1724352"/>
            <a:ext cx="886809" cy="916969"/>
          </a:xfrm>
        </p:spPr>
        <p:txBody>
          <a:bodyPr/>
          <a:lstStyle>
            <a:lvl1pPr>
              <a:buNone/>
              <a:defRPr/>
            </a:lvl1pPr>
          </a:lstStyle>
          <a:p>
            <a:r>
              <a:rPr lang="en-US"/>
              <a:t>Click icon to add picture</a:t>
            </a:r>
            <a:endParaRPr lang="en-US" dirty="0"/>
          </a:p>
        </p:txBody>
      </p:sp>
      <p:sp>
        <p:nvSpPr>
          <p:cNvPr id="17" name="Content Placeholder 2">
            <a:extLst>
              <a:ext uri="{FF2B5EF4-FFF2-40B4-BE49-F238E27FC236}">
                <a16:creationId xmlns:a16="http://schemas.microsoft.com/office/drawing/2014/main" id="{D4DB30FF-E82C-424F-A06C-EFC3CFC45E36}"/>
              </a:ext>
            </a:extLst>
          </p:cNvPr>
          <p:cNvSpPr>
            <a:spLocks noGrp="1"/>
          </p:cNvSpPr>
          <p:nvPr>
            <p:ph idx="13" hasCustomPrompt="1"/>
          </p:nvPr>
        </p:nvSpPr>
        <p:spPr>
          <a:xfrm>
            <a:off x="6047636" y="3058997"/>
            <a:ext cx="2375055" cy="565952"/>
          </a:xfrm>
        </p:spPr>
        <p:txBody>
          <a:bodyPr lIns="0" tIns="0" rIns="0" bIns="0">
            <a:normAutofit/>
          </a:bodyPr>
          <a:lstStyle>
            <a:lvl1pPr marL="0" indent="0" algn="ctr">
              <a:buSzPct val="95000"/>
              <a:buFont typeface="Arial" panose="020B0604020202020204" pitchFamily="34" charset="0"/>
              <a:buNone/>
              <a:defRPr sz="1800" b="1">
                <a:latin typeface="Tisa Offc Serif Pro" panose="02010504030101020102"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1</a:t>
            </a:r>
          </a:p>
        </p:txBody>
      </p:sp>
      <p:sp>
        <p:nvSpPr>
          <p:cNvPr id="3" name="Rectangle 2">
            <a:extLst>
              <a:ext uri="{FF2B5EF4-FFF2-40B4-BE49-F238E27FC236}">
                <a16:creationId xmlns:a16="http://schemas.microsoft.com/office/drawing/2014/main" id="{953C9055-948F-21AE-4DDE-D13489FC6673}"/>
              </a:ext>
            </a:extLst>
          </p:cNvPr>
          <p:cNvSpPr/>
          <p:nvPr userDrawn="1"/>
        </p:nvSpPr>
        <p:spPr>
          <a:xfrm>
            <a:off x="-36576" y="4684326"/>
            <a:ext cx="9181706"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4" name="Slide Number Placeholder 5">
            <a:extLst>
              <a:ext uri="{FF2B5EF4-FFF2-40B4-BE49-F238E27FC236}">
                <a16:creationId xmlns:a16="http://schemas.microsoft.com/office/drawing/2014/main" id="{4DA1A5DB-60AA-5FDA-4E73-C065F750337F}"/>
              </a:ext>
            </a:extLst>
          </p:cNvPr>
          <p:cNvSpPr>
            <a:spLocks noGrp="1"/>
          </p:cNvSpPr>
          <p:nvPr>
            <p:ph type="sldNum" sz="quarter" idx="12"/>
          </p:nvPr>
        </p:nvSpPr>
        <p:spPr>
          <a:xfrm>
            <a:off x="8829892" y="4782557"/>
            <a:ext cx="236889" cy="273844"/>
          </a:xfrm>
        </p:spPr>
        <p:txBody>
          <a:bodyPr/>
          <a:lstStyle>
            <a:lvl1pPr>
              <a:defRPr>
                <a:solidFill>
                  <a:srgbClr val="B2B4B2"/>
                </a:solidFill>
              </a:defRPr>
            </a:lvl1pPr>
          </a:lstStyle>
          <a:p>
            <a:fld id="{1CF77CCB-A837-3E49-BD58-C1431ED74FC9}" type="slidenum">
              <a:rPr lang="en-US" smtClean="0"/>
              <a:pPr/>
              <a:t>‹#›</a:t>
            </a:fld>
            <a:endParaRPr lang="en-US" dirty="0"/>
          </a:p>
        </p:txBody>
      </p:sp>
      <p:sp>
        <p:nvSpPr>
          <p:cNvPr id="6" name="Footer Placeholder 4">
            <a:extLst>
              <a:ext uri="{FF2B5EF4-FFF2-40B4-BE49-F238E27FC236}">
                <a16:creationId xmlns:a16="http://schemas.microsoft.com/office/drawing/2014/main" id="{167D2FD8-D843-239F-4604-CE353A6B84A0}"/>
              </a:ext>
            </a:extLst>
          </p:cNvPr>
          <p:cNvSpPr>
            <a:spLocks noGrp="1"/>
          </p:cNvSpPr>
          <p:nvPr>
            <p:ph type="ftr" sz="quarter" idx="3"/>
          </p:nvPr>
        </p:nvSpPr>
        <p:spPr>
          <a:xfrm>
            <a:off x="1399032" y="4736007"/>
            <a:ext cx="5805898" cy="365125"/>
          </a:xfrm>
          <a:prstGeom prst="rect">
            <a:avLst/>
          </a:prstGeom>
        </p:spPr>
        <p:txBody>
          <a:bodyPr vert="horz" lIns="91440" tIns="45720" rIns="91440" bIns="45720" rtlCol="0" anchor="ctr"/>
          <a:lstStyle>
            <a:lvl1pPr algn="l">
              <a:defRPr sz="1400" b="0">
                <a:solidFill>
                  <a:schemeClr val="bg2"/>
                </a:solidFill>
                <a:latin typeface="Tisa Offc Serif Pro" panose="02010504030101020102" pitchFamily="2" charset="0"/>
              </a:defRPr>
            </a:lvl1pPr>
          </a:lstStyle>
          <a:p>
            <a:r>
              <a:rPr lang="en-US"/>
              <a:t>Missouri University of Science and Technology</a:t>
            </a:r>
            <a:endParaRPr lang="en-US" dirty="0"/>
          </a:p>
        </p:txBody>
      </p:sp>
      <p:pic>
        <p:nvPicPr>
          <p:cNvPr id="9" name="Picture 15">
            <a:extLst>
              <a:ext uri="{FF2B5EF4-FFF2-40B4-BE49-F238E27FC236}">
                <a16:creationId xmlns:a16="http://schemas.microsoft.com/office/drawing/2014/main" id="{50C38928-1D61-9899-59FA-5DC23AAF97AC}"/>
              </a:ext>
            </a:extLst>
          </p:cNvPr>
          <p:cNvPicPr>
            <a:picLocks noChangeAspect="1"/>
          </p:cNvPicPr>
          <p:nvPr userDrawn="1"/>
        </p:nvPicPr>
        <p:blipFill>
          <a:blip r:embed="rId2"/>
          <a:srcRect/>
          <a:stretch/>
        </p:blipFill>
        <p:spPr>
          <a:xfrm>
            <a:off x="393192" y="4413817"/>
            <a:ext cx="737480" cy="737480"/>
          </a:xfrm>
          <a:prstGeom prst="rect">
            <a:avLst/>
          </a:prstGeom>
        </p:spPr>
      </p:pic>
      <p:sp>
        <p:nvSpPr>
          <p:cNvPr id="7" name="Title 1">
            <a:extLst>
              <a:ext uri="{FF2B5EF4-FFF2-40B4-BE49-F238E27FC236}">
                <a16:creationId xmlns:a16="http://schemas.microsoft.com/office/drawing/2014/main" id="{7DE2DE75-BA64-053D-0E0F-64446631ACCF}"/>
              </a:ext>
            </a:extLst>
          </p:cNvPr>
          <p:cNvSpPr>
            <a:spLocks noGrp="1"/>
          </p:cNvSpPr>
          <p:nvPr>
            <p:ph type="title"/>
          </p:nvPr>
        </p:nvSpPr>
        <p:spPr>
          <a:xfrm>
            <a:off x="393192" y="273844"/>
            <a:ext cx="8356154" cy="399137"/>
          </a:xfrm>
          <a:prstGeom prst="rect">
            <a:avLst/>
          </a:prstGeom>
        </p:spPr>
        <p:txBody>
          <a:bodyPr lIns="0" tIns="0" rIns="0" bIns="0" anchor="t" anchorCtr="0">
            <a:noAutofit/>
          </a:bodyPr>
          <a:lstStyle>
            <a:lvl1pPr>
              <a:defRPr sz="3000" b="1" i="0">
                <a:latin typeface="Franklin Gothic Demi" panose="020B0603020102020204" pitchFamily="34" charset="0"/>
              </a:defRPr>
            </a:lvl1pPr>
          </a:lstStyle>
          <a:p>
            <a:r>
              <a:rPr lang="en-US"/>
              <a:t>Click to edit Master title style</a:t>
            </a:r>
            <a:endParaRPr lang="en-US" dirty="0"/>
          </a:p>
        </p:txBody>
      </p:sp>
      <p:sp>
        <p:nvSpPr>
          <p:cNvPr id="11" name="Subtitle 2">
            <a:extLst>
              <a:ext uri="{FF2B5EF4-FFF2-40B4-BE49-F238E27FC236}">
                <a16:creationId xmlns:a16="http://schemas.microsoft.com/office/drawing/2014/main" id="{925BBA39-DE09-397A-E7ED-7248F3C45425}"/>
              </a:ext>
            </a:extLst>
          </p:cNvPr>
          <p:cNvSpPr>
            <a:spLocks noGrp="1"/>
          </p:cNvSpPr>
          <p:nvPr>
            <p:ph type="subTitle" idx="18"/>
          </p:nvPr>
        </p:nvSpPr>
        <p:spPr>
          <a:xfrm>
            <a:off x="393192" y="736882"/>
            <a:ext cx="8356154" cy="306692"/>
          </a:xfrm>
        </p:spPr>
        <p:txBody>
          <a:bodyPr lIns="0" tIns="0" rIns="0" bIns="0">
            <a:noAutofit/>
          </a:bodyPr>
          <a:lstStyle>
            <a:lvl1pPr marL="0" indent="0" algn="l">
              <a:spcBef>
                <a:spcPts val="300"/>
              </a:spcBef>
              <a:spcAft>
                <a:spcPts val="300"/>
              </a:spcAft>
              <a:buNone/>
              <a:defRPr sz="2400" b="0" i="0">
                <a:solidFill>
                  <a:schemeClr val="tx1"/>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3814878019"/>
      </p:ext>
    </p:extLst>
  </p:cSld>
  <p:clrMapOvr>
    <a:masterClrMapping/>
  </p:clrMapOvr>
  <p:extLst>
    <p:ext uri="{DCECCB84-F9BA-43D5-87BE-67443E8EF086}">
      <p15:sldGuideLst xmlns:p15="http://schemas.microsoft.com/office/powerpoint/2012/main">
        <p15:guide id="1" orient="horz" pos="2400">
          <p15:clr>
            <a:srgbClr val="FBAE40"/>
          </p15:clr>
        </p15:guide>
        <p15:guide id="2" pos="598">
          <p15:clr>
            <a:srgbClr val="FBAE40"/>
          </p15:clr>
        </p15:guide>
        <p15:guide id="3" pos="7080">
          <p15:clr>
            <a:srgbClr val="FBAE40"/>
          </p15:clr>
        </p15:guide>
        <p15:guide id="4" pos="3840">
          <p15:clr>
            <a:srgbClr val="FBAE40"/>
          </p15:clr>
        </p15:guide>
        <p15:guide id="5" orient="horz" pos="1054">
          <p15:clr>
            <a:srgbClr val="FBAE40"/>
          </p15:clr>
        </p15:guide>
        <p15:guide id="6" orient="horz" pos="3744">
          <p15:clr>
            <a:srgbClr val="FBAE40"/>
          </p15:clr>
        </p15:guide>
        <p15:guide id="7" orient="horz" pos="697">
          <p15:clr>
            <a:srgbClr val="FBAE4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Four Column Icon Layout">
    <p:spTree>
      <p:nvGrpSpPr>
        <p:cNvPr id="1" name=""/>
        <p:cNvGrpSpPr/>
        <p:nvPr/>
      </p:nvGrpSpPr>
      <p:grpSpPr>
        <a:xfrm>
          <a:off x="0" y="0"/>
          <a:ext cx="0" cy="0"/>
          <a:chOff x="0" y="0"/>
          <a:chExt cx="0" cy="0"/>
        </a:xfrm>
      </p:grpSpPr>
      <p:cxnSp>
        <p:nvCxnSpPr>
          <p:cNvPr id="32" name="Straight Connector 31">
            <a:extLst>
              <a:ext uri="{FF2B5EF4-FFF2-40B4-BE49-F238E27FC236}">
                <a16:creationId xmlns:a16="http://schemas.microsoft.com/office/drawing/2014/main" id="{2D6361F7-376B-4B6B-90CB-982F8C88D3AB}"/>
              </a:ext>
            </a:extLst>
          </p:cNvPr>
          <p:cNvCxnSpPr/>
          <p:nvPr userDrawn="1"/>
        </p:nvCxnSpPr>
        <p:spPr>
          <a:xfrm>
            <a:off x="1901902" y="2191395"/>
            <a:ext cx="5333261"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A7215D4C-D1BA-4B83-8034-F6173B4B3FE7}"/>
              </a:ext>
            </a:extLst>
          </p:cNvPr>
          <p:cNvSpPr/>
          <p:nvPr userDrawn="1"/>
        </p:nvSpPr>
        <p:spPr>
          <a:xfrm>
            <a:off x="945609" y="1538054"/>
            <a:ext cx="1306682" cy="1306682"/>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33" name="Picture Placeholder 3">
            <a:extLst>
              <a:ext uri="{FF2B5EF4-FFF2-40B4-BE49-F238E27FC236}">
                <a16:creationId xmlns:a16="http://schemas.microsoft.com/office/drawing/2014/main" id="{0A1A4191-73C5-A24C-B85A-D6F8FC572523}"/>
              </a:ext>
            </a:extLst>
          </p:cNvPr>
          <p:cNvSpPr>
            <a:spLocks noGrp="1"/>
          </p:cNvSpPr>
          <p:nvPr>
            <p:ph type="pic" sz="quarter" idx="24"/>
          </p:nvPr>
        </p:nvSpPr>
        <p:spPr>
          <a:xfrm>
            <a:off x="1155545" y="1733763"/>
            <a:ext cx="886809" cy="916969"/>
          </a:xfrm>
        </p:spPr>
        <p:txBody>
          <a:bodyPr/>
          <a:lstStyle>
            <a:lvl1pPr>
              <a:buNone/>
              <a:defRPr/>
            </a:lvl1pPr>
          </a:lstStyle>
          <a:p>
            <a:r>
              <a:rPr lang="en-US"/>
              <a:t>Click icon to add picture</a:t>
            </a:r>
            <a:endParaRPr lang="en-US" dirty="0"/>
          </a:p>
        </p:txBody>
      </p:sp>
      <p:sp>
        <p:nvSpPr>
          <p:cNvPr id="24" name="Content Placeholder 2">
            <a:extLst>
              <a:ext uri="{FF2B5EF4-FFF2-40B4-BE49-F238E27FC236}">
                <a16:creationId xmlns:a16="http://schemas.microsoft.com/office/drawing/2014/main" id="{5C06C296-F787-402D-AC65-1E55B4D25C69}"/>
              </a:ext>
            </a:extLst>
          </p:cNvPr>
          <p:cNvSpPr>
            <a:spLocks noGrp="1"/>
          </p:cNvSpPr>
          <p:nvPr>
            <p:ph idx="17" hasCustomPrompt="1"/>
          </p:nvPr>
        </p:nvSpPr>
        <p:spPr>
          <a:xfrm>
            <a:off x="714375" y="3058998"/>
            <a:ext cx="1769150" cy="565952"/>
          </a:xfrm>
        </p:spPr>
        <p:txBody>
          <a:bodyPr lIns="0" tIns="0" rIns="0" bIns="0">
            <a:normAutofit/>
          </a:bodyPr>
          <a:lstStyle>
            <a:lvl1pPr marL="0" indent="0" algn="ctr">
              <a:buSzPct val="95000"/>
              <a:buFont typeface="Arial" panose="020B0604020202020204" pitchFamily="34" charset="0"/>
              <a:buNone/>
              <a:defRPr sz="1800" b="1">
                <a:latin typeface="Tisa Offc Serif Pro" panose="02010504030101020102"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1</a:t>
            </a:r>
          </a:p>
        </p:txBody>
      </p:sp>
      <p:sp>
        <p:nvSpPr>
          <p:cNvPr id="27" name="Oval 26">
            <a:extLst>
              <a:ext uri="{FF2B5EF4-FFF2-40B4-BE49-F238E27FC236}">
                <a16:creationId xmlns:a16="http://schemas.microsoft.com/office/drawing/2014/main" id="{AE1934B1-C1CC-42D5-A8D8-639ED39E9A45}"/>
              </a:ext>
            </a:extLst>
          </p:cNvPr>
          <p:cNvSpPr/>
          <p:nvPr userDrawn="1"/>
        </p:nvSpPr>
        <p:spPr>
          <a:xfrm>
            <a:off x="2951872" y="1538054"/>
            <a:ext cx="1306682" cy="1306682"/>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8" name="Picture Placeholder 3">
            <a:extLst>
              <a:ext uri="{FF2B5EF4-FFF2-40B4-BE49-F238E27FC236}">
                <a16:creationId xmlns:a16="http://schemas.microsoft.com/office/drawing/2014/main" id="{D7A0C8CB-AE00-AE4E-8B06-C3CDA2E8A6B0}"/>
              </a:ext>
            </a:extLst>
          </p:cNvPr>
          <p:cNvSpPr>
            <a:spLocks noGrp="1"/>
          </p:cNvSpPr>
          <p:nvPr>
            <p:ph type="pic" sz="quarter" idx="21"/>
          </p:nvPr>
        </p:nvSpPr>
        <p:spPr>
          <a:xfrm>
            <a:off x="3166347" y="1710648"/>
            <a:ext cx="886809" cy="916969"/>
          </a:xfrm>
        </p:spPr>
        <p:txBody>
          <a:bodyPr/>
          <a:lstStyle>
            <a:lvl1pPr>
              <a:buNone/>
              <a:defRPr/>
            </a:lvl1pPr>
          </a:lstStyle>
          <a:p>
            <a:r>
              <a:rPr lang="en-US"/>
              <a:t>Click icon to add picture</a:t>
            </a:r>
            <a:endParaRPr lang="en-US" dirty="0"/>
          </a:p>
        </p:txBody>
      </p:sp>
      <p:sp>
        <p:nvSpPr>
          <p:cNvPr id="26" name="Content Placeholder 2">
            <a:extLst>
              <a:ext uri="{FF2B5EF4-FFF2-40B4-BE49-F238E27FC236}">
                <a16:creationId xmlns:a16="http://schemas.microsoft.com/office/drawing/2014/main" id="{8C7F2CE8-9E91-4C86-99AB-686A9C810419}"/>
              </a:ext>
            </a:extLst>
          </p:cNvPr>
          <p:cNvSpPr>
            <a:spLocks noGrp="1"/>
          </p:cNvSpPr>
          <p:nvPr>
            <p:ph idx="18" hasCustomPrompt="1"/>
          </p:nvPr>
        </p:nvSpPr>
        <p:spPr>
          <a:xfrm>
            <a:off x="2720638" y="3058998"/>
            <a:ext cx="1769150" cy="565952"/>
          </a:xfrm>
        </p:spPr>
        <p:txBody>
          <a:bodyPr lIns="0" tIns="0" rIns="0" bIns="0">
            <a:normAutofit/>
          </a:bodyPr>
          <a:lstStyle>
            <a:lvl1pPr marL="0" indent="0" algn="ctr">
              <a:buSzPct val="95000"/>
              <a:buFont typeface="Arial" panose="020B0604020202020204" pitchFamily="34" charset="0"/>
              <a:buNone/>
              <a:defRPr sz="1800" b="1">
                <a:latin typeface="Tisa Offc Serif Pro" panose="02010504030101020102"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1</a:t>
            </a:r>
          </a:p>
        </p:txBody>
      </p:sp>
      <p:sp>
        <p:nvSpPr>
          <p:cNvPr id="29" name="Oval 28">
            <a:extLst>
              <a:ext uri="{FF2B5EF4-FFF2-40B4-BE49-F238E27FC236}">
                <a16:creationId xmlns:a16="http://schemas.microsoft.com/office/drawing/2014/main" id="{07542B3E-45A5-4E88-A2C5-758AC86BE4D0}"/>
              </a:ext>
            </a:extLst>
          </p:cNvPr>
          <p:cNvSpPr/>
          <p:nvPr userDrawn="1"/>
        </p:nvSpPr>
        <p:spPr>
          <a:xfrm>
            <a:off x="4885447" y="1538054"/>
            <a:ext cx="1306682" cy="1306682"/>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21" name="Picture Placeholder 3">
            <a:extLst>
              <a:ext uri="{FF2B5EF4-FFF2-40B4-BE49-F238E27FC236}">
                <a16:creationId xmlns:a16="http://schemas.microsoft.com/office/drawing/2014/main" id="{EED777B6-C788-B840-ACC3-FD8949E42ACB}"/>
              </a:ext>
            </a:extLst>
          </p:cNvPr>
          <p:cNvSpPr>
            <a:spLocks noGrp="1"/>
          </p:cNvSpPr>
          <p:nvPr>
            <p:ph type="pic" sz="quarter" idx="22"/>
          </p:nvPr>
        </p:nvSpPr>
        <p:spPr>
          <a:xfrm>
            <a:off x="5095383" y="1732479"/>
            <a:ext cx="886809" cy="916969"/>
          </a:xfrm>
        </p:spPr>
        <p:txBody>
          <a:bodyPr/>
          <a:lstStyle>
            <a:lvl1pPr>
              <a:buNone/>
              <a:defRPr/>
            </a:lvl1pPr>
          </a:lstStyle>
          <a:p>
            <a:r>
              <a:rPr lang="en-US"/>
              <a:t>Click icon to add picture</a:t>
            </a:r>
            <a:endParaRPr lang="en-US" dirty="0"/>
          </a:p>
        </p:txBody>
      </p:sp>
      <p:sp>
        <p:nvSpPr>
          <p:cNvPr id="28" name="Content Placeholder 2">
            <a:extLst>
              <a:ext uri="{FF2B5EF4-FFF2-40B4-BE49-F238E27FC236}">
                <a16:creationId xmlns:a16="http://schemas.microsoft.com/office/drawing/2014/main" id="{BC06D7C8-7D2D-4A80-B5B8-174F5056AA0B}"/>
              </a:ext>
            </a:extLst>
          </p:cNvPr>
          <p:cNvSpPr>
            <a:spLocks noGrp="1"/>
          </p:cNvSpPr>
          <p:nvPr>
            <p:ph idx="19" hasCustomPrompt="1"/>
          </p:nvPr>
        </p:nvSpPr>
        <p:spPr>
          <a:xfrm>
            <a:off x="4654213" y="3058998"/>
            <a:ext cx="1769150" cy="565952"/>
          </a:xfrm>
        </p:spPr>
        <p:txBody>
          <a:bodyPr lIns="0" tIns="0" rIns="0" bIns="0">
            <a:normAutofit/>
          </a:bodyPr>
          <a:lstStyle>
            <a:lvl1pPr marL="0" indent="0" algn="ctr">
              <a:buSzPct val="95000"/>
              <a:buFont typeface="Arial" panose="020B0604020202020204" pitchFamily="34" charset="0"/>
              <a:buNone/>
              <a:defRPr sz="1800" b="1">
                <a:latin typeface="Tisa Offc Serif Pro" panose="02010504030101020102"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1</a:t>
            </a:r>
          </a:p>
        </p:txBody>
      </p:sp>
      <p:sp>
        <p:nvSpPr>
          <p:cNvPr id="31" name="Oval 30">
            <a:extLst>
              <a:ext uri="{FF2B5EF4-FFF2-40B4-BE49-F238E27FC236}">
                <a16:creationId xmlns:a16="http://schemas.microsoft.com/office/drawing/2014/main" id="{924B0597-6276-471F-96FD-FDE08D64C524}"/>
              </a:ext>
            </a:extLst>
          </p:cNvPr>
          <p:cNvSpPr/>
          <p:nvPr userDrawn="1"/>
        </p:nvSpPr>
        <p:spPr>
          <a:xfrm>
            <a:off x="6891709" y="1533849"/>
            <a:ext cx="1306682" cy="1306682"/>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22" name="Picture Placeholder 3">
            <a:extLst>
              <a:ext uri="{FF2B5EF4-FFF2-40B4-BE49-F238E27FC236}">
                <a16:creationId xmlns:a16="http://schemas.microsoft.com/office/drawing/2014/main" id="{04C4E3A7-AB8A-6243-BBFD-8A433C78470B}"/>
              </a:ext>
            </a:extLst>
          </p:cNvPr>
          <p:cNvSpPr>
            <a:spLocks noGrp="1"/>
          </p:cNvSpPr>
          <p:nvPr>
            <p:ph type="pic" sz="quarter" idx="23"/>
          </p:nvPr>
        </p:nvSpPr>
        <p:spPr>
          <a:xfrm>
            <a:off x="7105205" y="1733763"/>
            <a:ext cx="886809" cy="916969"/>
          </a:xfrm>
        </p:spPr>
        <p:txBody>
          <a:bodyPr/>
          <a:lstStyle>
            <a:lvl1pPr>
              <a:buNone/>
              <a:defRPr/>
            </a:lvl1pPr>
          </a:lstStyle>
          <a:p>
            <a:r>
              <a:rPr lang="en-US"/>
              <a:t>Click icon to add picture</a:t>
            </a:r>
            <a:endParaRPr lang="en-US" dirty="0"/>
          </a:p>
        </p:txBody>
      </p:sp>
      <p:sp>
        <p:nvSpPr>
          <p:cNvPr id="30" name="Content Placeholder 2">
            <a:extLst>
              <a:ext uri="{FF2B5EF4-FFF2-40B4-BE49-F238E27FC236}">
                <a16:creationId xmlns:a16="http://schemas.microsoft.com/office/drawing/2014/main" id="{8FC2F9F8-450A-4433-BAFC-DCD0001FAF1D}"/>
              </a:ext>
            </a:extLst>
          </p:cNvPr>
          <p:cNvSpPr>
            <a:spLocks noGrp="1"/>
          </p:cNvSpPr>
          <p:nvPr>
            <p:ph idx="20" hasCustomPrompt="1"/>
          </p:nvPr>
        </p:nvSpPr>
        <p:spPr>
          <a:xfrm>
            <a:off x="6660475" y="3054793"/>
            <a:ext cx="1769150" cy="565952"/>
          </a:xfrm>
        </p:spPr>
        <p:txBody>
          <a:bodyPr lIns="0" tIns="0" rIns="0" bIns="0">
            <a:normAutofit/>
          </a:bodyPr>
          <a:lstStyle>
            <a:lvl1pPr marL="0" indent="0" algn="ctr">
              <a:buSzPct val="95000"/>
              <a:buFont typeface="Arial" panose="020B0604020202020204" pitchFamily="34" charset="0"/>
              <a:buNone/>
              <a:defRPr sz="1800" b="1">
                <a:latin typeface="Tisa Offc Serif Pro" panose="02010504030101020102"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1</a:t>
            </a:r>
          </a:p>
        </p:txBody>
      </p:sp>
      <p:sp>
        <p:nvSpPr>
          <p:cNvPr id="2" name="Rectangle 1">
            <a:extLst>
              <a:ext uri="{FF2B5EF4-FFF2-40B4-BE49-F238E27FC236}">
                <a16:creationId xmlns:a16="http://schemas.microsoft.com/office/drawing/2014/main" id="{7EFAC052-E277-F75B-0105-D87A44F7376E}"/>
              </a:ext>
            </a:extLst>
          </p:cNvPr>
          <p:cNvSpPr/>
          <p:nvPr userDrawn="1"/>
        </p:nvSpPr>
        <p:spPr>
          <a:xfrm>
            <a:off x="-37706" y="4690036"/>
            <a:ext cx="9181706"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3" name="Slide Number Placeholder 5">
            <a:extLst>
              <a:ext uri="{FF2B5EF4-FFF2-40B4-BE49-F238E27FC236}">
                <a16:creationId xmlns:a16="http://schemas.microsoft.com/office/drawing/2014/main" id="{C6D6CEFB-540A-C805-C592-918653697F32}"/>
              </a:ext>
            </a:extLst>
          </p:cNvPr>
          <p:cNvSpPr>
            <a:spLocks noGrp="1"/>
          </p:cNvSpPr>
          <p:nvPr>
            <p:ph type="sldNum" sz="quarter" idx="12"/>
          </p:nvPr>
        </p:nvSpPr>
        <p:spPr>
          <a:xfrm>
            <a:off x="8829892" y="4782557"/>
            <a:ext cx="236889" cy="273844"/>
          </a:xfrm>
        </p:spPr>
        <p:txBody>
          <a:bodyPr/>
          <a:lstStyle>
            <a:lvl1pPr>
              <a:defRPr>
                <a:solidFill>
                  <a:srgbClr val="B2B4B2"/>
                </a:solidFill>
              </a:defRPr>
            </a:lvl1pPr>
          </a:lstStyle>
          <a:p>
            <a:fld id="{1CF77CCB-A837-3E49-BD58-C1431ED74FC9}" type="slidenum">
              <a:rPr lang="en-US" smtClean="0"/>
              <a:pPr/>
              <a:t>‹#›</a:t>
            </a:fld>
            <a:endParaRPr lang="en-US" dirty="0"/>
          </a:p>
        </p:txBody>
      </p:sp>
      <p:sp>
        <p:nvSpPr>
          <p:cNvPr id="4" name="Footer Placeholder 4">
            <a:extLst>
              <a:ext uri="{FF2B5EF4-FFF2-40B4-BE49-F238E27FC236}">
                <a16:creationId xmlns:a16="http://schemas.microsoft.com/office/drawing/2014/main" id="{F8ACD510-8B58-9B31-9F97-5E6D71C39C7A}"/>
              </a:ext>
            </a:extLst>
          </p:cNvPr>
          <p:cNvSpPr>
            <a:spLocks noGrp="1"/>
          </p:cNvSpPr>
          <p:nvPr>
            <p:ph type="ftr" sz="quarter" idx="3"/>
          </p:nvPr>
        </p:nvSpPr>
        <p:spPr>
          <a:xfrm>
            <a:off x="1399032" y="4736007"/>
            <a:ext cx="5805898" cy="365125"/>
          </a:xfrm>
          <a:prstGeom prst="rect">
            <a:avLst/>
          </a:prstGeom>
        </p:spPr>
        <p:txBody>
          <a:bodyPr vert="horz" lIns="91440" tIns="45720" rIns="91440" bIns="45720" rtlCol="0" anchor="ctr"/>
          <a:lstStyle>
            <a:lvl1pPr algn="l">
              <a:defRPr sz="1400" b="0">
                <a:solidFill>
                  <a:schemeClr val="bg2"/>
                </a:solidFill>
                <a:latin typeface="Tisa Offc Serif Pro" panose="02010504030101020102" pitchFamily="2" charset="0"/>
              </a:defRPr>
            </a:lvl1pPr>
          </a:lstStyle>
          <a:p>
            <a:r>
              <a:rPr lang="en-US"/>
              <a:t>Missouri University of Science and Technology</a:t>
            </a:r>
            <a:endParaRPr lang="en-US" dirty="0"/>
          </a:p>
        </p:txBody>
      </p:sp>
      <p:pic>
        <p:nvPicPr>
          <p:cNvPr id="5" name="Picture 15">
            <a:extLst>
              <a:ext uri="{FF2B5EF4-FFF2-40B4-BE49-F238E27FC236}">
                <a16:creationId xmlns:a16="http://schemas.microsoft.com/office/drawing/2014/main" id="{245F213D-C3FD-9D97-E6F0-BEBA20783A1C}"/>
              </a:ext>
            </a:extLst>
          </p:cNvPr>
          <p:cNvPicPr>
            <a:picLocks noChangeAspect="1"/>
          </p:cNvPicPr>
          <p:nvPr userDrawn="1"/>
        </p:nvPicPr>
        <p:blipFill>
          <a:blip r:embed="rId2"/>
          <a:srcRect/>
          <a:stretch/>
        </p:blipFill>
        <p:spPr>
          <a:xfrm>
            <a:off x="393192" y="4413817"/>
            <a:ext cx="737480" cy="737480"/>
          </a:xfrm>
          <a:prstGeom prst="rect">
            <a:avLst/>
          </a:prstGeom>
        </p:spPr>
      </p:pic>
      <p:sp>
        <p:nvSpPr>
          <p:cNvPr id="7" name="Title 1">
            <a:extLst>
              <a:ext uri="{FF2B5EF4-FFF2-40B4-BE49-F238E27FC236}">
                <a16:creationId xmlns:a16="http://schemas.microsoft.com/office/drawing/2014/main" id="{8B7FA97F-8DA1-04F6-0760-857134C290E4}"/>
              </a:ext>
            </a:extLst>
          </p:cNvPr>
          <p:cNvSpPr>
            <a:spLocks noGrp="1"/>
          </p:cNvSpPr>
          <p:nvPr>
            <p:ph type="title"/>
          </p:nvPr>
        </p:nvSpPr>
        <p:spPr>
          <a:xfrm>
            <a:off x="393192" y="273844"/>
            <a:ext cx="8356154" cy="399137"/>
          </a:xfrm>
          <a:prstGeom prst="rect">
            <a:avLst/>
          </a:prstGeom>
        </p:spPr>
        <p:txBody>
          <a:bodyPr lIns="0" tIns="0" rIns="0" bIns="0" anchor="t" anchorCtr="0">
            <a:noAutofit/>
          </a:bodyPr>
          <a:lstStyle>
            <a:lvl1pPr>
              <a:defRPr sz="3000" b="1" i="0">
                <a:latin typeface="Franklin Gothic Demi" panose="020B0603020102020204" pitchFamily="34" charset="0"/>
              </a:defRPr>
            </a:lvl1pPr>
          </a:lstStyle>
          <a:p>
            <a:r>
              <a:rPr lang="en-US"/>
              <a:t>Click to edit Master title style</a:t>
            </a:r>
            <a:endParaRPr lang="en-US" dirty="0"/>
          </a:p>
        </p:txBody>
      </p:sp>
      <p:sp>
        <p:nvSpPr>
          <p:cNvPr id="8" name="Subtitle 2">
            <a:extLst>
              <a:ext uri="{FF2B5EF4-FFF2-40B4-BE49-F238E27FC236}">
                <a16:creationId xmlns:a16="http://schemas.microsoft.com/office/drawing/2014/main" id="{87E59373-861A-EB49-562E-DE07AA3AB76F}"/>
              </a:ext>
            </a:extLst>
          </p:cNvPr>
          <p:cNvSpPr>
            <a:spLocks noGrp="1"/>
          </p:cNvSpPr>
          <p:nvPr>
            <p:ph type="subTitle" idx="25"/>
          </p:nvPr>
        </p:nvSpPr>
        <p:spPr>
          <a:xfrm>
            <a:off x="393192" y="736882"/>
            <a:ext cx="8356154" cy="306692"/>
          </a:xfrm>
        </p:spPr>
        <p:txBody>
          <a:bodyPr lIns="0" tIns="0" rIns="0" bIns="0">
            <a:noAutofit/>
          </a:bodyPr>
          <a:lstStyle>
            <a:lvl1pPr marL="0" indent="0" algn="l">
              <a:spcBef>
                <a:spcPts val="300"/>
              </a:spcBef>
              <a:spcAft>
                <a:spcPts val="300"/>
              </a:spcAft>
              <a:buNone/>
              <a:defRPr sz="2400" b="0" i="0">
                <a:solidFill>
                  <a:schemeClr val="tx1"/>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2693558663"/>
      </p:ext>
    </p:extLst>
  </p:cSld>
  <p:clrMapOvr>
    <a:masterClrMapping/>
  </p:clrMapOvr>
  <p:extLst>
    <p:ext uri="{DCECCB84-F9BA-43D5-87BE-67443E8EF086}">
      <p15:sldGuideLst xmlns:p15="http://schemas.microsoft.com/office/powerpoint/2012/main">
        <p15:guide id="1" orient="horz" pos="2400">
          <p15:clr>
            <a:srgbClr val="FBAE40"/>
          </p15:clr>
        </p15:guide>
        <p15:guide id="2" pos="598">
          <p15:clr>
            <a:srgbClr val="FBAE40"/>
          </p15:clr>
        </p15:guide>
        <p15:guide id="3" pos="7080">
          <p15:clr>
            <a:srgbClr val="FBAE40"/>
          </p15:clr>
        </p15:guide>
        <p15:guide id="4" pos="3840">
          <p15:clr>
            <a:srgbClr val="FBAE40"/>
          </p15:clr>
        </p15:guide>
        <p15:guide id="5" orient="horz" pos="1054">
          <p15:clr>
            <a:srgbClr val="FBAE40"/>
          </p15:clr>
        </p15:guide>
        <p15:guide id="6" orient="horz" pos="3744">
          <p15:clr>
            <a:srgbClr val="FBAE40"/>
          </p15:clr>
        </p15:guide>
        <p15:guide id="7" orient="horz" pos="697">
          <p15:clr>
            <a:srgbClr val="FBAE40"/>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Five Column Icon Layout">
    <p:spTree>
      <p:nvGrpSpPr>
        <p:cNvPr id="1" name=""/>
        <p:cNvGrpSpPr/>
        <p:nvPr/>
      </p:nvGrpSpPr>
      <p:grpSpPr>
        <a:xfrm>
          <a:off x="0" y="0"/>
          <a:ext cx="0" cy="0"/>
          <a:chOff x="0" y="0"/>
          <a:chExt cx="0" cy="0"/>
        </a:xfrm>
      </p:grpSpPr>
      <p:cxnSp>
        <p:nvCxnSpPr>
          <p:cNvPr id="32" name="Straight Connector 31">
            <a:extLst>
              <a:ext uri="{FF2B5EF4-FFF2-40B4-BE49-F238E27FC236}">
                <a16:creationId xmlns:a16="http://schemas.microsoft.com/office/drawing/2014/main" id="{2D6361F7-376B-4B6B-90CB-982F8C88D3AB}"/>
              </a:ext>
            </a:extLst>
          </p:cNvPr>
          <p:cNvCxnSpPr>
            <a:cxnSpLocks/>
          </p:cNvCxnSpPr>
          <p:nvPr userDrawn="1"/>
        </p:nvCxnSpPr>
        <p:spPr>
          <a:xfrm>
            <a:off x="1284348" y="2191395"/>
            <a:ext cx="684753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A7215D4C-D1BA-4B83-8034-F6173B4B3FE7}"/>
              </a:ext>
            </a:extLst>
          </p:cNvPr>
          <p:cNvSpPr/>
          <p:nvPr userDrawn="1"/>
        </p:nvSpPr>
        <p:spPr>
          <a:xfrm>
            <a:off x="395785" y="1594243"/>
            <a:ext cx="1195943" cy="1195943"/>
          </a:xfrm>
          <a:prstGeom prst="ellipse">
            <a:avLst/>
          </a:prstGeom>
          <a:ln w="762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30" name="Picture Placeholder 3">
            <a:extLst>
              <a:ext uri="{FF2B5EF4-FFF2-40B4-BE49-F238E27FC236}">
                <a16:creationId xmlns:a16="http://schemas.microsoft.com/office/drawing/2014/main" id="{0E2F4087-739F-1B43-B022-92BCEDD29A2D}"/>
              </a:ext>
            </a:extLst>
          </p:cNvPr>
          <p:cNvSpPr>
            <a:spLocks noGrp="1"/>
          </p:cNvSpPr>
          <p:nvPr>
            <p:ph type="pic" sz="quarter" idx="26"/>
          </p:nvPr>
        </p:nvSpPr>
        <p:spPr>
          <a:xfrm>
            <a:off x="607469" y="1802623"/>
            <a:ext cx="772575" cy="814869"/>
          </a:xfrm>
        </p:spPr>
        <p:txBody>
          <a:bodyPr/>
          <a:lstStyle>
            <a:lvl1pPr>
              <a:buNone/>
              <a:defRPr/>
            </a:lvl1pPr>
          </a:lstStyle>
          <a:p>
            <a:r>
              <a:rPr lang="en-US"/>
              <a:t>Click icon to add picture</a:t>
            </a:r>
            <a:endParaRPr lang="en-US" dirty="0"/>
          </a:p>
        </p:txBody>
      </p:sp>
      <p:sp>
        <p:nvSpPr>
          <p:cNvPr id="24" name="Content Placeholder 2">
            <a:extLst>
              <a:ext uri="{FF2B5EF4-FFF2-40B4-BE49-F238E27FC236}">
                <a16:creationId xmlns:a16="http://schemas.microsoft.com/office/drawing/2014/main" id="{5C06C296-F787-402D-AC65-1E55B4D25C69}"/>
              </a:ext>
            </a:extLst>
          </p:cNvPr>
          <p:cNvSpPr>
            <a:spLocks noGrp="1"/>
          </p:cNvSpPr>
          <p:nvPr>
            <p:ph idx="17" hasCustomPrompt="1"/>
          </p:nvPr>
        </p:nvSpPr>
        <p:spPr>
          <a:xfrm>
            <a:off x="393192" y="3058998"/>
            <a:ext cx="1201128" cy="565952"/>
          </a:xfrm>
        </p:spPr>
        <p:txBody>
          <a:bodyPr lIns="0" tIns="0" rIns="0" bIns="0">
            <a:normAutofit/>
          </a:bodyPr>
          <a:lstStyle>
            <a:lvl1pPr marL="0" indent="0" algn="ctr">
              <a:buSzPct val="95000"/>
              <a:buFont typeface="Arial" panose="020B0604020202020204" pitchFamily="34" charset="0"/>
              <a:buNone/>
              <a:defRPr sz="1400" b="1">
                <a:latin typeface="Tisa Offc Serif Pro" panose="02010504030101020102"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1</a:t>
            </a:r>
          </a:p>
        </p:txBody>
      </p:sp>
      <p:sp>
        <p:nvSpPr>
          <p:cNvPr id="29" name="Oval 28">
            <a:extLst>
              <a:ext uri="{FF2B5EF4-FFF2-40B4-BE49-F238E27FC236}">
                <a16:creationId xmlns:a16="http://schemas.microsoft.com/office/drawing/2014/main" id="{07542B3E-45A5-4E88-A2C5-758AC86BE4D0}"/>
              </a:ext>
            </a:extLst>
          </p:cNvPr>
          <p:cNvSpPr/>
          <p:nvPr userDrawn="1"/>
        </p:nvSpPr>
        <p:spPr>
          <a:xfrm>
            <a:off x="3979497" y="1603158"/>
            <a:ext cx="1195943" cy="1195943"/>
          </a:xfrm>
          <a:prstGeom prst="ellipse">
            <a:avLst/>
          </a:prstGeom>
          <a:ln w="762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26" name="Picture Placeholder 3">
            <a:extLst>
              <a:ext uri="{FF2B5EF4-FFF2-40B4-BE49-F238E27FC236}">
                <a16:creationId xmlns:a16="http://schemas.microsoft.com/office/drawing/2014/main" id="{121B32AC-29FE-5347-BC89-E1D12CFE9173}"/>
              </a:ext>
            </a:extLst>
          </p:cNvPr>
          <p:cNvSpPr>
            <a:spLocks noGrp="1"/>
          </p:cNvSpPr>
          <p:nvPr>
            <p:ph type="pic" sz="quarter" idx="24"/>
          </p:nvPr>
        </p:nvSpPr>
        <p:spPr>
          <a:xfrm>
            <a:off x="4191181" y="1784484"/>
            <a:ext cx="772575" cy="814869"/>
          </a:xfrm>
        </p:spPr>
        <p:txBody>
          <a:bodyPr/>
          <a:lstStyle>
            <a:lvl1pPr>
              <a:buNone/>
              <a:defRPr/>
            </a:lvl1pPr>
          </a:lstStyle>
          <a:p>
            <a:r>
              <a:rPr lang="en-US"/>
              <a:t>Click icon to add picture</a:t>
            </a:r>
            <a:endParaRPr lang="en-US" dirty="0"/>
          </a:p>
        </p:txBody>
      </p:sp>
      <p:sp>
        <p:nvSpPr>
          <p:cNvPr id="36" name="Content Placeholder 2">
            <a:extLst>
              <a:ext uri="{FF2B5EF4-FFF2-40B4-BE49-F238E27FC236}">
                <a16:creationId xmlns:a16="http://schemas.microsoft.com/office/drawing/2014/main" id="{FCAF8AD6-3AD0-422C-B775-D4163897266E}"/>
              </a:ext>
            </a:extLst>
          </p:cNvPr>
          <p:cNvSpPr>
            <a:spLocks noGrp="1"/>
          </p:cNvSpPr>
          <p:nvPr>
            <p:ph idx="19" hasCustomPrompt="1"/>
          </p:nvPr>
        </p:nvSpPr>
        <p:spPr>
          <a:xfrm>
            <a:off x="3964211" y="3080595"/>
            <a:ext cx="1201128" cy="565952"/>
          </a:xfrm>
        </p:spPr>
        <p:txBody>
          <a:bodyPr lIns="0" tIns="0" rIns="0" bIns="0">
            <a:normAutofit/>
          </a:bodyPr>
          <a:lstStyle>
            <a:lvl1pPr marL="0" indent="0" algn="ctr">
              <a:buSzPct val="95000"/>
              <a:buFont typeface="Arial" panose="020B0604020202020204" pitchFamily="34" charset="0"/>
              <a:buNone/>
              <a:defRPr sz="1400" b="1">
                <a:latin typeface="Tisa Offc Serif Pro" panose="02010504030101020102"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3</a:t>
            </a:r>
          </a:p>
        </p:txBody>
      </p:sp>
      <p:sp>
        <p:nvSpPr>
          <p:cNvPr id="39" name="Oval 38">
            <a:extLst>
              <a:ext uri="{FF2B5EF4-FFF2-40B4-BE49-F238E27FC236}">
                <a16:creationId xmlns:a16="http://schemas.microsoft.com/office/drawing/2014/main" id="{D3182B05-A7F1-450F-AE61-51425BEF3AA6}"/>
              </a:ext>
            </a:extLst>
          </p:cNvPr>
          <p:cNvSpPr/>
          <p:nvPr userDrawn="1"/>
        </p:nvSpPr>
        <p:spPr>
          <a:xfrm>
            <a:off x="7554865" y="1600443"/>
            <a:ext cx="1195943" cy="1195943"/>
          </a:xfrm>
          <a:prstGeom prst="ellipse">
            <a:avLst/>
          </a:prstGeom>
          <a:ln w="762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8" name="Picture Placeholder 3">
            <a:extLst>
              <a:ext uri="{FF2B5EF4-FFF2-40B4-BE49-F238E27FC236}">
                <a16:creationId xmlns:a16="http://schemas.microsoft.com/office/drawing/2014/main" id="{F0B4205C-10C8-FE4A-8B1C-0B1A629E22B6}"/>
              </a:ext>
            </a:extLst>
          </p:cNvPr>
          <p:cNvSpPr>
            <a:spLocks noGrp="1"/>
          </p:cNvSpPr>
          <p:nvPr>
            <p:ph type="pic" sz="quarter" idx="22"/>
          </p:nvPr>
        </p:nvSpPr>
        <p:spPr>
          <a:xfrm>
            <a:off x="7740211" y="1792070"/>
            <a:ext cx="825250" cy="814869"/>
          </a:xfrm>
        </p:spPr>
        <p:txBody>
          <a:bodyPr/>
          <a:lstStyle>
            <a:lvl1pPr>
              <a:buNone/>
              <a:defRPr/>
            </a:lvl1pPr>
          </a:lstStyle>
          <a:p>
            <a:r>
              <a:rPr lang="en-US"/>
              <a:t>Click icon to add picture</a:t>
            </a:r>
            <a:endParaRPr lang="en-US" dirty="0"/>
          </a:p>
        </p:txBody>
      </p:sp>
      <p:sp>
        <p:nvSpPr>
          <p:cNvPr id="40" name="Content Placeholder 2">
            <a:extLst>
              <a:ext uri="{FF2B5EF4-FFF2-40B4-BE49-F238E27FC236}">
                <a16:creationId xmlns:a16="http://schemas.microsoft.com/office/drawing/2014/main" id="{0D14923E-7CAE-49B7-9668-7B538ECFDC5F}"/>
              </a:ext>
            </a:extLst>
          </p:cNvPr>
          <p:cNvSpPr>
            <a:spLocks noGrp="1"/>
          </p:cNvSpPr>
          <p:nvPr>
            <p:ph idx="21" hasCustomPrompt="1"/>
          </p:nvPr>
        </p:nvSpPr>
        <p:spPr>
          <a:xfrm>
            <a:off x="7543021" y="3080595"/>
            <a:ext cx="1201128" cy="565952"/>
          </a:xfrm>
        </p:spPr>
        <p:txBody>
          <a:bodyPr lIns="0" tIns="0" rIns="0" bIns="0">
            <a:normAutofit/>
          </a:bodyPr>
          <a:lstStyle>
            <a:lvl1pPr marL="0" indent="0" algn="ctr">
              <a:buSzPct val="95000"/>
              <a:buFont typeface="Arial" panose="020B0604020202020204" pitchFamily="34" charset="0"/>
              <a:buNone/>
              <a:defRPr sz="1400" b="1">
                <a:latin typeface="Tisa Offc Serif Pro" panose="02010504030101020102"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5</a:t>
            </a:r>
          </a:p>
        </p:txBody>
      </p:sp>
      <p:sp>
        <p:nvSpPr>
          <p:cNvPr id="2" name="Rectangle 1">
            <a:extLst>
              <a:ext uri="{FF2B5EF4-FFF2-40B4-BE49-F238E27FC236}">
                <a16:creationId xmlns:a16="http://schemas.microsoft.com/office/drawing/2014/main" id="{C8D313A4-7308-177C-7152-9F15AF58B08A}"/>
              </a:ext>
            </a:extLst>
          </p:cNvPr>
          <p:cNvSpPr/>
          <p:nvPr userDrawn="1"/>
        </p:nvSpPr>
        <p:spPr>
          <a:xfrm>
            <a:off x="-37706" y="4684326"/>
            <a:ext cx="9181706"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3" name="Slide Number Placeholder 5">
            <a:extLst>
              <a:ext uri="{FF2B5EF4-FFF2-40B4-BE49-F238E27FC236}">
                <a16:creationId xmlns:a16="http://schemas.microsoft.com/office/drawing/2014/main" id="{A5AC48E3-6DAA-DB19-4134-8FB5E3CD9190}"/>
              </a:ext>
            </a:extLst>
          </p:cNvPr>
          <p:cNvSpPr>
            <a:spLocks noGrp="1"/>
          </p:cNvSpPr>
          <p:nvPr>
            <p:ph type="sldNum" sz="quarter" idx="12"/>
          </p:nvPr>
        </p:nvSpPr>
        <p:spPr>
          <a:xfrm>
            <a:off x="8829892" y="4782557"/>
            <a:ext cx="236889" cy="273844"/>
          </a:xfrm>
        </p:spPr>
        <p:txBody>
          <a:bodyPr/>
          <a:lstStyle>
            <a:lvl1pPr>
              <a:defRPr>
                <a:solidFill>
                  <a:srgbClr val="B2B4B2"/>
                </a:solidFill>
              </a:defRPr>
            </a:lvl1pPr>
          </a:lstStyle>
          <a:p>
            <a:fld id="{1CF77CCB-A837-3E49-BD58-C1431ED74FC9}" type="slidenum">
              <a:rPr lang="en-US" smtClean="0"/>
              <a:pPr/>
              <a:t>‹#›</a:t>
            </a:fld>
            <a:endParaRPr lang="en-US" dirty="0"/>
          </a:p>
        </p:txBody>
      </p:sp>
      <p:sp>
        <p:nvSpPr>
          <p:cNvPr id="4" name="Footer Placeholder 4">
            <a:extLst>
              <a:ext uri="{FF2B5EF4-FFF2-40B4-BE49-F238E27FC236}">
                <a16:creationId xmlns:a16="http://schemas.microsoft.com/office/drawing/2014/main" id="{76C43885-8001-5769-A80D-061A8DBAB20A}"/>
              </a:ext>
            </a:extLst>
          </p:cNvPr>
          <p:cNvSpPr>
            <a:spLocks noGrp="1"/>
          </p:cNvSpPr>
          <p:nvPr>
            <p:ph type="ftr" sz="quarter" idx="3"/>
          </p:nvPr>
        </p:nvSpPr>
        <p:spPr>
          <a:xfrm>
            <a:off x="1399032" y="4736007"/>
            <a:ext cx="5805898" cy="365125"/>
          </a:xfrm>
          <a:prstGeom prst="rect">
            <a:avLst/>
          </a:prstGeom>
        </p:spPr>
        <p:txBody>
          <a:bodyPr vert="horz" lIns="91440" tIns="45720" rIns="91440" bIns="45720" rtlCol="0" anchor="ctr"/>
          <a:lstStyle>
            <a:lvl1pPr algn="l">
              <a:defRPr sz="1400" b="0">
                <a:solidFill>
                  <a:schemeClr val="bg2"/>
                </a:solidFill>
                <a:latin typeface="Tisa Offc Serif Pro" panose="02010504030101020102" pitchFamily="2" charset="0"/>
              </a:defRPr>
            </a:lvl1pPr>
          </a:lstStyle>
          <a:p>
            <a:r>
              <a:rPr lang="en-US"/>
              <a:t>Missouri University of Science and Technology</a:t>
            </a:r>
            <a:endParaRPr lang="en-US" dirty="0"/>
          </a:p>
        </p:txBody>
      </p:sp>
      <p:pic>
        <p:nvPicPr>
          <p:cNvPr id="5" name="Picture 15">
            <a:extLst>
              <a:ext uri="{FF2B5EF4-FFF2-40B4-BE49-F238E27FC236}">
                <a16:creationId xmlns:a16="http://schemas.microsoft.com/office/drawing/2014/main" id="{DFC924F5-D32A-B5AC-72AA-0701DB81E155}"/>
              </a:ext>
            </a:extLst>
          </p:cNvPr>
          <p:cNvPicPr>
            <a:picLocks noChangeAspect="1"/>
          </p:cNvPicPr>
          <p:nvPr userDrawn="1"/>
        </p:nvPicPr>
        <p:blipFill>
          <a:blip r:embed="rId2"/>
          <a:srcRect/>
          <a:stretch/>
        </p:blipFill>
        <p:spPr>
          <a:xfrm>
            <a:off x="393192" y="4413817"/>
            <a:ext cx="737480" cy="737480"/>
          </a:xfrm>
          <a:prstGeom prst="rect">
            <a:avLst/>
          </a:prstGeom>
        </p:spPr>
      </p:pic>
      <p:sp>
        <p:nvSpPr>
          <p:cNvPr id="10" name="Oval 9">
            <a:extLst>
              <a:ext uri="{FF2B5EF4-FFF2-40B4-BE49-F238E27FC236}">
                <a16:creationId xmlns:a16="http://schemas.microsoft.com/office/drawing/2014/main" id="{BB018027-C248-4BEE-6231-33CFAA31F871}"/>
              </a:ext>
            </a:extLst>
          </p:cNvPr>
          <p:cNvSpPr/>
          <p:nvPr userDrawn="1"/>
        </p:nvSpPr>
        <p:spPr>
          <a:xfrm>
            <a:off x="2197876" y="1614027"/>
            <a:ext cx="1195943" cy="1195943"/>
          </a:xfrm>
          <a:prstGeom prst="ellipse">
            <a:avLst/>
          </a:prstGeom>
          <a:ln w="762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1" name="Picture Placeholder 3">
            <a:extLst>
              <a:ext uri="{FF2B5EF4-FFF2-40B4-BE49-F238E27FC236}">
                <a16:creationId xmlns:a16="http://schemas.microsoft.com/office/drawing/2014/main" id="{F0C1F1BF-FC69-E30E-F7E0-AD42234A2A3C}"/>
              </a:ext>
            </a:extLst>
          </p:cNvPr>
          <p:cNvSpPr>
            <a:spLocks noGrp="1"/>
          </p:cNvSpPr>
          <p:nvPr>
            <p:ph type="pic" sz="quarter" idx="27"/>
          </p:nvPr>
        </p:nvSpPr>
        <p:spPr>
          <a:xfrm>
            <a:off x="2409560" y="1795353"/>
            <a:ext cx="772575" cy="814869"/>
          </a:xfrm>
        </p:spPr>
        <p:txBody>
          <a:bodyPr/>
          <a:lstStyle>
            <a:lvl1pPr>
              <a:buNone/>
              <a:defRPr/>
            </a:lvl1pPr>
          </a:lstStyle>
          <a:p>
            <a:r>
              <a:rPr lang="en-US"/>
              <a:t>Click icon to add picture</a:t>
            </a:r>
            <a:endParaRPr lang="en-US" dirty="0"/>
          </a:p>
        </p:txBody>
      </p:sp>
      <p:sp>
        <p:nvSpPr>
          <p:cNvPr id="12" name="Content Placeholder 2">
            <a:extLst>
              <a:ext uri="{FF2B5EF4-FFF2-40B4-BE49-F238E27FC236}">
                <a16:creationId xmlns:a16="http://schemas.microsoft.com/office/drawing/2014/main" id="{13F2DC7B-BCF7-FDF6-F500-CF5F49E18CDB}"/>
              </a:ext>
            </a:extLst>
          </p:cNvPr>
          <p:cNvSpPr>
            <a:spLocks noGrp="1"/>
          </p:cNvSpPr>
          <p:nvPr>
            <p:ph idx="28" hasCustomPrompt="1"/>
          </p:nvPr>
        </p:nvSpPr>
        <p:spPr>
          <a:xfrm>
            <a:off x="2182590" y="3091464"/>
            <a:ext cx="1201128" cy="565952"/>
          </a:xfrm>
        </p:spPr>
        <p:txBody>
          <a:bodyPr lIns="0" tIns="0" rIns="0" bIns="0">
            <a:normAutofit/>
          </a:bodyPr>
          <a:lstStyle>
            <a:lvl1pPr marL="0" indent="0" algn="ctr">
              <a:buSzPct val="95000"/>
              <a:buFont typeface="Arial" panose="020B0604020202020204" pitchFamily="34" charset="0"/>
              <a:buNone/>
              <a:defRPr sz="1400" b="1">
                <a:latin typeface="Tisa Offc Serif Pro" panose="02010504030101020102"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2</a:t>
            </a:r>
          </a:p>
        </p:txBody>
      </p:sp>
      <p:sp>
        <p:nvSpPr>
          <p:cNvPr id="13" name="Oval 12">
            <a:extLst>
              <a:ext uri="{FF2B5EF4-FFF2-40B4-BE49-F238E27FC236}">
                <a16:creationId xmlns:a16="http://schemas.microsoft.com/office/drawing/2014/main" id="{A1273687-2D83-E48C-9BD7-8187F7E67D30}"/>
              </a:ext>
            </a:extLst>
          </p:cNvPr>
          <p:cNvSpPr/>
          <p:nvPr userDrawn="1"/>
        </p:nvSpPr>
        <p:spPr>
          <a:xfrm>
            <a:off x="5781588" y="1594243"/>
            <a:ext cx="1195943" cy="1195943"/>
          </a:xfrm>
          <a:prstGeom prst="ellipse">
            <a:avLst/>
          </a:prstGeom>
          <a:ln w="762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4" name="Picture Placeholder 3">
            <a:extLst>
              <a:ext uri="{FF2B5EF4-FFF2-40B4-BE49-F238E27FC236}">
                <a16:creationId xmlns:a16="http://schemas.microsoft.com/office/drawing/2014/main" id="{BC1E2329-125B-B25A-D723-8C547A19B74B}"/>
              </a:ext>
            </a:extLst>
          </p:cNvPr>
          <p:cNvSpPr>
            <a:spLocks noGrp="1"/>
          </p:cNvSpPr>
          <p:nvPr>
            <p:ph type="pic" sz="quarter" idx="29"/>
          </p:nvPr>
        </p:nvSpPr>
        <p:spPr>
          <a:xfrm>
            <a:off x="5993272" y="1775569"/>
            <a:ext cx="772575" cy="814869"/>
          </a:xfrm>
        </p:spPr>
        <p:txBody>
          <a:bodyPr/>
          <a:lstStyle>
            <a:lvl1pPr>
              <a:buNone/>
              <a:defRPr/>
            </a:lvl1pPr>
          </a:lstStyle>
          <a:p>
            <a:r>
              <a:rPr lang="en-US"/>
              <a:t>Click icon to add picture</a:t>
            </a:r>
            <a:endParaRPr lang="en-US" dirty="0"/>
          </a:p>
        </p:txBody>
      </p:sp>
      <p:sp>
        <p:nvSpPr>
          <p:cNvPr id="15" name="Content Placeholder 2">
            <a:extLst>
              <a:ext uri="{FF2B5EF4-FFF2-40B4-BE49-F238E27FC236}">
                <a16:creationId xmlns:a16="http://schemas.microsoft.com/office/drawing/2014/main" id="{785E23F2-DAFF-3CD3-8780-45B73485C304}"/>
              </a:ext>
            </a:extLst>
          </p:cNvPr>
          <p:cNvSpPr>
            <a:spLocks noGrp="1"/>
          </p:cNvSpPr>
          <p:nvPr>
            <p:ph idx="30" hasCustomPrompt="1"/>
          </p:nvPr>
        </p:nvSpPr>
        <p:spPr>
          <a:xfrm>
            <a:off x="5766302" y="3071680"/>
            <a:ext cx="1201128" cy="565952"/>
          </a:xfrm>
        </p:spPr>
        <p:txBody>
          <a:bodyPr lIns="0" tIns="0" rIns="0" bIns="0">
            <a:normAutofit/>
          </a:bodyPr>
          <a:lstStyle>
            <a:lvl1pPr marL="0" indent="0" algn="ctr">
              <a:buSzPct val="95000"/>
              <a:buFont typeface="Arial" panose="020B0604020202020204" pitchFamily="34" charset="0"/>
              <a:buNone/>
              <a:defRPr sz="1400" b="1">
                <a:latin typeface="Tisa Offc Serif Pro" panose="02010504030101020102"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4</a:t>
            </a:r>
          </a:p>
        </p:txBody>
      </p:sp>
      <p:sp>
        <p:nvSpPr>
          <p:cNvPr id="7" name="Title 1">
            <a:extLst>
              <a:ext uri="{FF2B5EF4-FFF2-40B4-BE49-F238E27FC236}">
                <a16:creationId xmlns:a16="http://schemas.microsoft.com/office/drawing/2014/main" id="{D3DE64AC-A5D2-DA69-8617-4A40D266FB3E}"/>
              </a:ext>
            </a:extLst>
          </p:cNvPr>
          <p:cNvSpPr>
            <a:spLocks noGrp="1"/>
          </p:cNvSpPr>
          <p:nvPr>
            <p:ph type="title"/>
          </p:nvPr>
        </p:nvSpPr>
        <p:spPr>
          <a:xfrm>
            <a:off x="393192" y="273844"/>
            <a:ext cx="8356154" cy="399137"/>
          </a:xfrm>
          <a:prstGeom prst="rect">
            <a:avLst/>
          </a:prstGeom>
        </p:spPr>
        <p:txBody>
          <a:bodyPr lIns="0" tIns="0" rIns="0" bIns="0" anchor="t" anchorCtr="0">
            <a:noAutofit/>
          </a:bodyPr>
          <a:lstStyle>
            <a:lvl1pPr>
              <a:defRPr sz="3000" b="1" i="0">
                <a:latin typeface="Franklin Gothic Demi" panose="020B0603020102020204" pitchFamily="34" charset="0"/>
              </a:defRPr>
            </a:lvl1pPr>
          </a:lstStyle>
          <a:p>
            <a:r>
              <a:rPr lang="en-US"/>
              <a:t>Click to edit Master title style</a:t>
            </a:r>
            <a:endParaRPr lang="en-US" dirty="0"/>
          </a:p>
        </p:txBody>
      </p:sp>
      <p:sp>
        <p:nvSpPr>
          <p:cNvPr id="8" name="Subtitle 2">
            <a:extLst>
              <a:ext uri="{FF2B5EF4-FFF2-40B4-BE49-F238E27FC236}">
                <a16:creationId xmlns:a16="http://schemas.microsoft.com/office/drawing/2014/main" id="{CEFB9997-02CE-A53F-687E-0D523823BC70}"/>
              </a:ext>
            </a:extLst>
          </p:cNvPr>
          <p:cNvSpPr>
            <a:spLocks noGrp="1"/>
          </p:cNvSpPr>
          <p:nvPr>
            <p:ph type="subTitle" idx="18"/>
          </p:nvPr>
        </p:nvSpPr>
        <p:spPr>
          <a:xfrm>
            <a:off x="393192" y="736882"/>
            <a:ext cx="8356154" cy="306692"/>
          </a:xfrm>
        </p:spPr>
        <p:txBody>
          <a:bodyPr lIns="0" tIns="0" rIns="0" bIns="0">
            <a:noAutofit/>
          </a:bodyPr>
          <a:lstStyle>
            <a:lvl1pPr marL="0" indent="0" algn="l">
              <a:spcBef>
                <a:spcPts val="300"/>
              </a:spcBef>
              <a:spcAft>
                <a:spcPts val="300"/>
              </a:spcAft>
              <a:buNone/>
              <a:defRPr sz="2400" b="0" i="0">
                <a:solidFill>
                  <a:schemeClr val="tx1"/>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3807269948"/>
      </p:ext>
    </p:extLst>
  </p:cSld>
  <p:clrMapOvr>
    <a:masterClrMapping/>
  </p:clrMapOvr>
  <p:extLst>
    <p:ext uri="{DCECCB84-F9BA-43D5-87BE-67443E8EF086}">
      <p15:sldGuideLst xmlns:p15="http://schemas.microsoft.com/office/powerpoint/2012/main">
        <p15:guide id="1" orient="horz" pos="2400">
          <p15:clr>
            <a:srgbClr val="FBAE40"/>
          </p15:clr>
        </p15:guide>
        <p15:guide id="2" pos="598">
          <p15:clr>
            <a:srgbClr val="FBAE40"/>
          </p15:clr>
        </p15:guide>
        <p15:guide id="3" pos="7080">
          <p15:clr>
            <a:srgbClr val="FBAE40"/>
          </p15:clr>
        </p15:guide>
        <p15:guide id="4" pos="3840">
          <p15:clr>
            <a:srgbClr val="FBAE40"/>
          </p15:clr>
        </p15:guide>
        <p15:guide id="5" orient="horz" pos="1054">
          <p15:clr>
            <a:srgbClr val="FBAE40"/>
          </p15:clr>
        </p15:guide>
        <p15:guide id="6" orient="horz" pos="3744">
          <p15:clr>
            <a:srgbClr val="FBAE40"/>
          </p15:clr>
        </p15:guide>
        <p15:guide id="7" orient="horz" pos="697">
          <p15:clr>
            <a:srgbClr val="FBAE40"/>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a:prstGeom prst="rect">
            <a:avLst/>
          </a:prstGeo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28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1CF77CCB-A837-3E49-BD58-C1431ED74FC9}" type="slidenum">
              <a:rPr lang="en-US" smtClean="0"/>
              <a:t>‹#›</a:t>
            </a:fld>
            <a:endParaRPr lang="en-US"/>
          </a:p>
        </p:txBody>
      </p:sp>
      <p:sp>
        <p:nvSpPr>
          <p:cNvPr id="5" name="Footer Placeholder 4">
            <a:extLst>
              <a:ext uri="{FF2B5EF4-FFF2-40B4-BE49-F238E27FC236}">
                <a16:creationId xmlns:a16="http://schemas.microsoft.com/office/drawing/2014/main" id="{B98DE406-D8D6-C0FC-6AB7-1FC5BECB17F5}"/>
              </a:ext>
            </a:extLst>
          </p:cNvPr>
          <p:cNvSpPr>
            <a:spLocks noGrp="1"/>
          </p:cNvSpPr>
          <p:nvPr>
            <p:ph type="ftr" sz="quarter" idx="3"/>
          </p:nvPr>
        </p:nvSpPr>
        <p:spPr>
          <a:xfrm>
            <a:off x="2709453" y="4712096"/>
            <a:ext cx="5805898" cy="365125"/>
          </a:xfrm>
          <a:prstGeom prst="rect">
            <a:avLst/>
          </a:prstGeom>
        </p:spPr>
        <p:txBody>
          <a:bodyPr vert="horz" lIns="91440" tIns="45720" rIns="91440" bIns="45720" rtlCol="0" anchor="ctr"/>
          <a:lstStyle>
            <a:lvl1pPr algn="l">
              <a:defRPr sz="1400" b="0">
                <a:solidFill>
                  <a:schemeClr val="bg2"/>
                </a:solidFill>
              </a:defRPr>
            </a:lvl1pPr>
          </a:lstStyle>
          <a:p>
            <a:r>
              <a:rPr lang="en-US"/>
              <a:t>Missouri University of Science and Technology</a:t>
            </a:r>
            <a:endParaRPr lang="en-US" dirty="0"/>
          </a:p>
        </p:txBody>
      </p:sp>
    </p:spTree>
    <p:extLst>
      <p:ext uri="{BB962C8B-B14F-4D97-AF65-F5344CB8AC3E}">
        <p14:creationId xmlns:p14="http://schemas.microsoft.com/office/powerpoint/2010/main" val="9969045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a:prstGeom prst="rect">
            <a:avLst/>
          </a:prstGeo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1CF77CCB-A837-3E49-BD58-C1431ED74FC9}" type="slidenum">
              <a:rPr lang="en-US" smtClean="0"/>
              <a:t>‹#›</a:t>
            </a:fld>
            <a:endParaRPr lang="en-US"/>
          </a:p>
        </p:txBody>
      </p:sp>
      <p:sp>
        <p:nvSpPr>
          <p:cNvPr id="5" name="Footer Placeholder 4">
            <a:extLst>
              <a:ext uri="{FF2B5EF4-FFF2-40B4-BE49-F238E27FC236}">
                <a16:creationId xmlns:a16="http://schemas.microsoft.com/office/drawing/2014/main" id="{341ADE34-16C2-B9DB-F823-DB04E6BF9F52}"/>
              </a:ext>
            </a:extLst>
          </p:cNvPr>
          <p:cNvSpPr>
            <a:spLocks noGrp="1"/>
          </p:cNvSpPr>
          <p:nvPr>
            <p:ph type="ftr" sz="quarter" idx="3"/>
          </p:nvPr>
        </p:nvSpPr>
        <p:spPr>
          <a:xfrm>
            <a:off x="2709453" y="4712096"/>
            <a:ext cx="5805898" cy="365125"/>
          </a:xfrm>
          <a:prstGeom prst="rect">
            <a:avLst/>
          </a:prstGeom>
        </p:spPr>
        <p:txBody>
          <a:bodyPr vert="horz" lIns="91440" tIns="45720" rIns="91440" bIns="45720" rtlCol="0" anchor="ctr"/>
          <a:lstStyle>
            <a:lvl1pPr algn="l">
              <a:defRPr sz="1400" b="0">
                <a:solidFill>
                  <a:schemeClr val="bg2"/>
                </a:solidFill>
              </a:defRPr>
            </a:lvl1pPr>
          </a:lstStyle>
          <a:p>
            <a:r>
              <a:rPr lang="en-US"/>
              <a:t>Missouri University of Science and Technology</a:t>
            </a:r>
            <a:endParaRPr lang="en-US" dirty="0"/>
          </a:p>
        </p:txBody>
      </p:sp>
    </p:spTree>
    <p:extLst>
      <p:ext uri="{BB962C8B-B14F-4D97-AF65-F5344CB8AC3E}">
        <p14:creationId xmlns:p14="http://schemas.microsoft.com/office/powerpoint/2010/main" val="53485043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718048"/>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1227331"/>
            <a:ext cx="7886700" cy="3350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1CF77CCB-A837-3E49-BD58-C1431ED74FC9}" type="slidenum">
              <a:rPr lang="en-US" smtClean="0"/>
              <a:t>‹#›</a:t>
            </a:fld>
            <a:endParaRPr lang="en-US"/>
          </a:p>
        </p:txBody>
      </p:sp>
      <p:sp>
        <p:nvSpPr>
          <p:cNvPr id="4" name="Footer Placeholder 4">
            <a:extLst>
              <a:ext uri="{FF2B5EF4-FFF2-40B4-BE49-F238E27FC236}">
                <a16:creationId xmlns:a16="http://schemas.microsoft.com/office/drawing/2014/main" id="{A45DE5C7-4600-0321-CDD7-B19365772895}"/>
              </a:ext>
            </a:extLst>
          </p:cNvPr>
          <p:cNvSpPr>
            <a:spLocks noGrp="1"/>
          </p:cNvSpPr>
          <p:nvPr>
            <p:ph type="ftr" sz="quarter" idx="3"/>
          </p:nvPr>
        </p:nvSpPr>
        <p:spPr>
          <a:xfrm>
            <a:off x="2709453" y="4712096"/>
            <a:ext cx="5805898" cy="365125"/>
          </a:xfrm>
          <a:prstGeom prst="rect">
            <a:avLst/>
          </a:prstGeom>
        </p:spPr>
        <p:txBody>
          <a:bodyPr vert="horz" lIns="91440" tIns="45720" rIns="91440" bIns="45720" rtlCol="0" anchor="ctr"/>
          <a:lstStyle>
            <a:lvl1pPr algn="l">
              <a:defRPr sz="1400" b="0">
                <a:solidFill>
                  <a:schemeClr val="bg2"/>
                </a:solidFill>
              </a:defRPr>
            </a:lvl1pPr>
          </a:lstStyle>
          <a:p>
            <a:r>
              <a:rPr lang="en-US"/>
              <a:t>Missouri University of Science and Technology</a:t>
            </a:r>
            <a:endParaRPr lang="en-US" dirty="0"/>
          </a:p>
        </p:txBody>
      </p:sp>
    </p:spTree>
    <p:extLst>
      <p:ext uri="{BB962C8B-B14F-4D97-AF65-F5344CB8AC3E}">
        <p14:creationId xmlns:p14="http://schemas.microsoft.com/office/powerpoint/2010/main" val="276819598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1CF77CCB-A837-3E49-BD58-C1431ED74FC9}" type="slidenum">
              <a:rPr lang="en-US" smtClean="0"/>
              <a:t>‹#›</a:t>
            </a:fld>
            <a:endParaRPr lang="en-US"/>
          </a:p>
        </p:txBody>
      </p:sp>
      <p:sp>
        <p:nvSpPr>
          <p:cNvPr id="4" name="Footer Placeholder 4">
            <a:extLst>
              <a:ext uri="{FF2B5EF4-FFF2-40B4-BE49-F238E27FC236}">
                <a16:creationId xmlns:a16="http://schemas.microsoft.com/office/drawing/2014/main" id="{0637956F-B19B-91A8-02A3-00B7F6E467A2}"/>
              </a:ext>
            </a:extLst>
          </p:cNvPr>
          <p:cNvSpPr>
            <a:spLocks noGrp="1"/>
          </p:cNvSpPr>
          <p:nvPr>
            <p:ph type="ftr" sz="quarter" idx="3"/>
          </p:nvPr>
        </p:nvSpPr>
        <p:spPr>
          <a:xfrm>
            <a:off x="2709453" y="4712096"/>
            <a:ext cx="5805898" cy="365125"/>
          </a:xfrm>
          <a:prstGeom prst="rect">
            <a:avLst/>
          </a:prstGeom>
        </p:spPr>
        <p:txBody>
          <a:bodyPr vert="horz" lIns="91440" tIns="45720" rIns="91440" bIns="45720" rtlCol="0" anchor="ctr"/>
          <a:lstStyle>
            <a:lvl1pPr algn="l">
              <a:defRPr sz="1400" b="0">
                <a:solidFill>
                  <a:schemeClr val="bg2"/>
                </a:solidFill>
              </a:defRPr>
            </a:lvl1pPr>
          </a:lstStyle>
          <a:p>
            <a:r>
              <a:rPr lang="en-US"/>
              <a:t>Missouri University of Science and Technology</a:t>
            </a:r>
            <a:endParaRPr lang="en-US" dirty="0"/>
          </a:p>
        </p:txBody>
      </p:sp>
    </p:spTree>
    <p:extLst>
      <p:ext uri="{BB962C8B-B14F-4D97-AF65-F5344CB8AC3E}">
        <p14:creationId xmlns:p14="http://schemas.microsoft.com/office/powerpoint/2010/main" val="213339906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18" Type="http://schemas.openxmlformats.org/officeDocument/2006/relationships/slideLayout" Target="../slideLayouts/slideLayout62.xml"/><Relationship Id="rId26" Type="http://schemas.openxmlformats.org/officeDocument/2006/relationships/slideLayout" Target="../slideLayouts/slideLayout70.xml"/><Relationship Id="rId3" Type="http://schemas.openxmlformats.org/officeDocument/2006/relationships/slideLayout" Target="../slideLayouts/slideLayout47.xml"/><Relationship Id="rId21" Type="http://schemas.openxmlformats.org/officeDocument/2006/relationships/slideLayout" Target="../slideLayouts/slideLayout65.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slideLayout" Target="../slideLayouts/slideLayout61.xml"/><Relationship Id="rId25" Type="http://schemas.openxmlformats.org/officeDocument/2006/relationships/slideLayout" Target="../slideLayouts/slideLayout69.xml"/><Relationship Id="rId2" Type="http://schemas.openxmlformats.org/officeDocument/2006/relationships/slideLayout" Target="../slideLayouts/slideLayout46.xml"/><Relationship Id="rId16" Type="http://schemas.openxmlformats.org/officeDocument/2006/relationships/slideLayout" Target="../slideLayouts/slideLayout60.xml"/><Relationship Id="rId20" Type="http://schemas.openxmlformats.org/officeDocument/2006/relationships/slideLayout" Target="../slideLayouts/slideLayout64.xml"/><Relationship Id="rId29" Type="http://schemas.openxmlformats.org/officeDocument/2006/relationships/theme" Target="../theme/theme2.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24" Type="http://schemas.openxmlformats.org/officeDocument/2006/relationships/slideLayout" Target="../slideLayouts/slideLayout68.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23" Type="http://schemas.openxmlformats.org/officeDocument/2006/relationships/slideLayout" Target="../slideLayouts/slideLayout67.xml"/><Relationship Id="rId28" Type="http://schemas.openxmlformats.org/officeDocument/2006/relationships/slideLayout" Target="../slideLayouts/slideLayout72.xml"/><Relationship Id="rId10" Type="http://schemas.openxmlformats.org/officeDocument/2006/relationships/slideLayout" Target="../slideLayouts/slideLayout54.xml"/><Relationship Id="rId19" Type="http://schemas.openxmlformats.org/officeDocument/2006/relationships/slideLayout" Target="../slideLayouts/slideLayout63.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 Id="rId22" Type="http://schemas.openxmlformats.org/officeDocument/2006/relationships/slideLayout" Target="../slideLayouts/slideLayout66.xml"/><Relationship Id="rId27" Type="http://schemas.openxmlformats.org/officeDocument/2006/relationships/slideLayout" Target="../slideLayouts/slideLayout7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slideLayout" Target="../slideLayouts/slideLayout85.xml"/><Relationship Id="rId18" Type="http://schemas.openxmlformats.org/officeDocument/2006/relationships/slideLayout" Target="../slideLayouts/slideLayout90.xml"/><Relationship Id="rId26" Type="http://schemas.openxmlformats.org/officeDocument/2006/relationships/slideLayout" Target="../slideLayouts/slideLayout98.xml"/><Relationship Id="rId3" Type="http://schemas.openxmlformats.org/officeDocument/2006/relationships/slideLayout" Target="../slideLayouts/slideLayout75.xml"/><Relationship Id="rId21" Type="http://schemas.openxmlformats.org/officeDocument/2006/relationships/slideLayout" Target="../slideLayouts/slideLayout93.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17" Type="http://schemas.openxmlformats.org/officeDocument/2006/relationships/slideLayout" Target="../slideLayouts/slideLayout89.xml"/><Relationship Id="rId25" Type="http://schemas.openxmlformats.org/officeDocument/2006/relationships/slideLayout" Target="../slideLayouts/slideLayout97.xml"/><Relationship Id="rId2" Type="http://schemas.openxmlformats.org/officeDocument/2006/relationships/slideLayout" Target="../slideLayouts/slideLayout74.xml"/><Relationship Id="rId16" Type="http://schemas.openxmlformats.org/officeDocument/2006/relationships/slideLayout" Target="../slideLayouts/slideLayout88.xml"/><Relationship Id="rId20" Type="http://schemas.openxmlformats.org/officeDocument/2006/relationships/slideLayout" Target="../slideLayouts/slideLayout92.xml"/><Relationship Id="rId29" Type="http://schemas.openxmlformats.org/officeDocument/2006/relationships/slideLayout" Target="../slideLayouts/slideLayout101.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24" Type="http://schemas.openxmlformats.org/officeDocument/2006/relationships/slideLayout" Target="../slideLayouts/slideLayout96.xml"/><Relationship Id="rId5" Type="http://schemas.openxmlformats.org/officeDocument/2006/relationships/slideLayout" Target="../slideLayouts/slideLayout77.xml"/><Relationship Id="rId15" Type="http://schemas.openxmlformats.org/officeDocument/2006/relationships/slideLayout" Target="../slideLayouts/slideLayout87.xml"/><Relationship Id="rId23" Type="http://schemas.openxmlformats.org/officeDocument/2006/relationships/slideLayout" Target="../slideLayouts/slideLayout95.xml"/><Relationship Id="rId28" Type="http://schemas.openxmlformats.org/officeDocument/2006/relationships/slideLayout" Target="../slideLayouts/slideLayout100.xml"/><Relationship Id="rId10" Type="http://schemas.openxmlformats.org/officeDocument/2006/relationships/slideLayout" Target="../slideLayouts/slideLayout82.xml"/><Relationship Id="rId19" Type="http://schemas.openxmlformats.org/officeDocument/2006/relationships/slideLayout" Target="../slideLayouts/slideLayout91.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slideLayout" Target="../slideLayouts/slideLayout86.xml"/><Relationship Id="rId22" Type="http://schemas.openxmlformats.org/officeDocument/2006/relationships/slideLayout" Target="../slideLayouts/slideLayout94.xml"/><Relationship Id="rId27" Type="http://schemas.openxmlformats.org/officeDocument/2006/relationships/slideLayout" Target="../slideLayouts/slideLayout99.xml"/><Relationship Id="rId30"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03.xml"/><Relationship Id="rId1" Type="http://schemas.openxmlformats.org/officeDocument/2006/relationships/slideLayout" Target="../slideLayouts/slideLayout10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11.xml"/><Relationship Id="rId13" Type="http://schemas.openxmlformats.org/officeDocument/2006/relationships/slideLayout" Target="../slideLayouts/slideLayout116.xml"/><Relationship Id="rId18" Type="http://schemas.openxmlformats.org/officeDocument/2006/relationships/slideLayout" Target="../slideLayouts/slideLayout121.xml"/><Relationship Id="rId26" Type="http://schemas.openxmlformats.org/officeDocument/2006/relationships/slideLayout" Target="../slideLayouts/slideLayout129.xml"/><Relationship Id="rId3" Type="http://schemas.openxmlformats.org/officeDocument/2006/relationships/slideLayout" Target="../slideLayouts/slideLayout106.xml"/><Relationship Id="rId21" Type="http://schemas.openxmlformats.org/officeDocument/2006/relationships/slideLayout" Target="../slideLayouts/slideLayout124.xml"/><Relationship Id="rId7" Type="http://schemas.openxmlformats.org/officeDocument/2006/relationships/slideLayout" Target="../slideLayouts/slideLayout110.xml"/><Relationship Id="rId12" Type="http://schemas.openxmlformats.org/officeDocument/2006/relationships/slideLayout" Target="../slideLayouts/slideLayout115.xml"/><Relationship Id="rId17" Type="http://schemas.openxmlformats.org/officeDocument/2006/relationships/slideLayout" Target="../slideLayouts/slideLayout120.xml"/><Relationship Id="rId25" Type="http://schemas.openxmlformats.org/officeDocument/2006/relationships/slideLayout" Target="../slideLayouts/slideLayout128.xml"/><Relationship Id="rId2" Type="http://schemas.openxmlformats.org/officeDocument/2006/relationships/slideLayout" Target="../slideLayouts/slideLayout105.xml"/><Relationship Id="rId16" Type="http://schemas.openxmlformats.org/officeDocument/2006/relationships/slideLayout" Target="../slideLayouts/slideLayout119.xml"/><Relationship Id="rId20" Type="http://schemas.openxmlformats.org/officeDocument/2006/relationships/slideLayout" Target="../slideLayouts/slideLayout123.xml"/><Relationship Id="rId29" Type="http://schemas.openxmlformats.org/officeDocument/2006/relationships/slideLayout" Target="../slideLayouts/slideLayout132.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24" Type="http://schemas.openxmlformats.org/officeDocument/2006/relationships/slideLayout" Target="../slideLayouts/slideLayout127.xml"/><Relationship Id="rId5" Type="http://schemas.openxmlformats.org/officeDocument/2006/relationships/slideLayout" Target="../slideLayouts/slideLayout108.xml"/><Relationship Id="rId15" Type="http://schemas.openxmlformats.org/officeDocument/2006/relationships/slideLayout" Target="../slideLayouts/slideLayout118.xml"/><Relationship Id="rId23" Type="http://schemas.openxmlformats.org/officeDocument/2006/relationships/slideLayout" Target="../slideLayouts/slideLayout126.xml"/><Relationship Id="rId28" Type="http://schemas.openxmlformats.org/officeDocument/2006/relationships/slideLayout" Target="../slideLayouts/slideLayout131.xml"/><Relationship Id="rId10" Type="http://schemas.openxmlformats.org/officeDocument/2006/relationships/slideLayout" Target="../slideLayouts/slideLayout113.xml"/><Relationship Id="rId19" Type="http://schemas.openxmlformats.org/officeDocument/2006/relationships/slideLayout" Target="../slideLayouts/slideLayout122.xml"/><Relationship Id="rId31" Type="http://schemas.openxmlformats.org/officeDocument/2006/relationships/theme" Target="../theme/theme5.xml"/><Relationship Id="rId4" Type="http://schemas.openxmlformats.org/officeDocument/2006/relationships/slideLayout" Target="../slideLayouts/slideLayout107.xml"/><Relationship Id="rId9" Type="http://schemas.openxmlformats.org/officeDocument/2006/relationships/slideLayout" Target="../slideLayouts/slideLayout112.xml"/><Relationship Id="rId14" Type="http://schemas.openxmlformats.org/officeDocument/2006/relationships/slideLayout" Target="../slideLayouts/slideLayout117.xml"/><Relationship Id="rId22" Type="http://schemas.openxmlformats.org/officeDocument/2006/relationships/slideLayout" Target="../slideLayouts/slideLayout125.xml"/><Relationship Id="rId27" Type="http://schemas.openxmlformats.org/officeDocument/2006/relationships/slideLayout" Target="../slideLayouts/slideLayout130.xml"/><Relationship Id="rId30" Type="http://schemas.openxmlformats.org/officeDocument/2006/relationships/slideLayout" Target="../slideLayouts/slideLayout13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41.xml"/><Relationship Id="rId3" Type="http://schemas.openxmlformats.org/officeDocument/2006/relationships/slideLayout" Target="../slideLayouts/slideLayout136.xml"/><Relationship Id="rId7" Type="http://schemas.openxmlformats.org/officeDocument/2006/relationships/slideLayout" Target="../slideLayouts/slideLayout140.xml"/><Relationship Id="rId12" Type="http://schemas.openxmlformats.org/officeDocument/2006/relationships/theme" Target="../theme/theme6.xml"/><Relationship Id="rId2" Type="http://schemas.openxmlformats.org/officeDocument/2006/relationships/slideLayout" Target="../slideLayouts/slideLayout135.xml"/><Relationship Id="rId1" Type="http://schemas.openxmlformats.org/officeDocument/2006/relationships/slideLayout" Target="../slideLayouts/slideLayout134.xml"/><Relationship Id="rId6" Type="http://schemas.openxmlformats.org/officeDocument/2006/relationships/slideLayout" Target="../slideLayouts/slideLayout139.xml"/><Relationship Id="rId11" Type="http://schemas.openxmlformats.org/officeDocument/2006/relationships/slideLayout" Target="../slideLayouts/slideLayout144.xml"/><Relationship Id="rId5" Type="http://schemas.openxmlformats.org/officeDocument/2006/relationships/slideLayout" Target="../slideLayouts/slideLayout138.xml"/><Relationship Id="rId10" Type="http://schemas.openxmlformats.org/officeDocument/2006/relationships/slideLayout" Target="../slideLayouts/slideLayout143.xml"/><Relationship Id="rId4" Type="http://schemas.openxmlformats.org/officeDocument/2006/relationships/slideLayout" Target="../slideLayouts/slideLayout137.xml"/><Relationship Id="rId9" Type="http://schemas.openxmlformats.org/officeDocument/2006/relationships/slideLayout" Target="../slideLayouts/slideLayout1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718048"/>
          </a:xfrm>
          <a:prstGeom prst="rect">
            <a:avLst/>
          </a:prstGeom>
        </p:spPr>
        <p:txBody>
          <a:bodyPr vert="horz" lIns="0" tIns="0" rIns="0" bIns="0" rtlCol="0" anchor="ctr">
            <a:normAutofit/>
          </a:bodyPr>
          <a:lstStyle/>
          <a:p>
            <a:r>
              <a:rPr lang="en-US"/>
              <a:t>Click to edit Master title style</a:t>
            </a:r>
          </a:p>
        </p:txBody>
      </p:sp>
      <p:sp>
        <p:nvSpPr>
          <p:cNvPr id="3" name="Text Placeholder 2"/>
          <p:cNvSpPr>
            <a:spLocks noGrp="1"/>
          </p:cNvSpPr>
          <p:nvPr>
            <p:ph type="body" idx="1"/>
          </p:nvPr>
        </p:nvSpPr>
        <p:spPr>
          <a:xfrm>
            <a:off x="628650" y="1316736"/>
            <a:ext cx="7886700" cy="3298208"/>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67809584"/>
      </p:ext>
    </p:extLst>
  </p:cSld>
  <p:clrMap bg1="lt1" tx1="dk1" bg2="lt2" tx2="dk2" accent1="accent1" accent2="accent2" accent3="accent3" accent4="accent4" accent5="accent5" accent6="accent6" hlink="hlink" folHlink="folHlink"/>
  <p:sldLayoutIdLst>
    <p:sldLayoutId id="2147483838" r:id="rId1"/>
    <p:sldLayoutId id="2147483867" r:id="rId2"/>
    <p:sldLayoutId id="2147483868" r:id="rId3"/>
    <p:sldLayoutId id="2147483841" r:id="rId4"/>
    <p:sldLayoutId id="2147483842" r:id="rId5"/>
    <p:sldLayoutId id="2147483843" r:id="rId6"/>
    <p:sldLayoutId id="2147483844" r:id="rId7"/>
    <p:sldLayoutId id="2147483845" r:id="rId8"/>
    <p:sldLayoutId id="2147483846" r:id="rId9"/>
    <p:sldLayoutId id="2147483847" r:id="rId10"/>
    <p:sldLayoutId id="2147483849" r:id="rId11"/>
    <p:sldLayoutId id="2147483848" r:id="rId12"/>
    <p:sldLayoutId id="2147483850" r:id="rId13"/>
    <p:sldLayoutId id="2147483864" r:id="rId14"/>
    <p:sldLayoutId id="2147483851" r:id="rId15"/>
    <p:sldLayoutId id="2147483869" r:id="rId16"/>
    <p:sldLayoutId id="2147483854" r:id="rId17"/>
    <p:sldLayoutId id="2147483853" r:id="rId18"/>
    <p:sldLayoutId id="2147483852" r:id="rId19"/>
    <p:sldLayoutId id="2147483866" r:id="rId20"/>
    <p:sldLayoutId id="2147483870" r:id="rId21"/>
    <p:sldLayoutId id="2147483871" r:id="rId22"/>
    <p:sldLayoutId id="2147483855" r:id="rId23"/>
    <p:sldLayoutId id="2147483856" r:id="rId24"/>
    <p:sldLayoutId id="2147483857" r:id="rId25"/>
    <p:sldLayoutId id="2147483858" r:id="rId26"/>
    <p:sldLayoutId id="2147483859" r:id="rId27"/>
    <p:sldLayoutId id="2147483860" r:id="rId28"/>
    <p:sldLayoutId id="2147483861" r:id="rId29"/>
    <p:sldLayoutId id="2147483862" r:id="rId30"/>
    <p:sldLayoutId id="2147483863" r:id="rId31"/>
    <p:sldLayoutId id="2147483872" r:id="rId32"/>
    <p:sldLayoutId id="2147483873" r:id="rId33"/>
    <p:sldLayoutId id="2147483874" r:id="rId34"/>
    <p:sldLayoutId id="2147483875" r:id="rId35"/>
    <p:sldLayoutId id="2147483944" r:id="rId36"/>
    <p:sldLayoutId id="2147483945" r:id="rId37"/>
    <p:sldLayoutId id="2147483946" r:id="rId38"/>
    <p:sldLayoutId id="2147483947" r:id="rId39"/>
    <p:sldLayoutId id="2147483948" r:id="rId40"/>
    <p:sldLayoutId id="2147483949" r:id="rId41"/>
    <p:sldLayoutId id="2147483950" r:id="rId42"/>
    <p:sldLayoutId id="2147483951" r:id="rId43"/>
    <p:sldLayoutId id="2147483952" r:id="rId44"/>
  </p:sldLayoutIdLst>
  <p:hf sldNum="0" hdr="0" dt="0"/>
  <p:txStyles>
    <p:titleStyle>
      <a:lvl1pPr algn="l" defTabSz="685800" rtl="0" eaLnBrk="1" latinLnBrk="0" hangingPunct="1">
        <a:lnSpc>
          <a:spcPct val="90000"/>
        </a:lnSpc>
        <a:spcBef>
          <a:spcPct val="0"/>
        </a:spcBef>
        <a:buNone/>
        <a:defRPr sz="4400" b="0" i="0" kern="1200">
          <a:solidFill>
            <a:schemeClr val="tx1"/>
          </a:solidFill>
          <a:latin typeface="Franklin Gothic Medium" panose="020B0603020102020204" pitchFamily="34" charset="0"/>
          <a:ea typeface="+mj-ea"/>
          <a:cs typeface="+mj-cs"/>
        </a:defRPr>
      </a:lvl1pPr>
    </p:titleStyle>
    <p:bodyStyle>
      <a:lvl1pPr marL="0" indent="0" algn="l" defTabSz="685800" rtl="0" eaLnBrk="1" latinLnBrk="0" hangingPunct="1">
        <a:lnSpc>
          <a:spcPct val="125000"/>
        </a:lnSpc>
        <a:spcBef>
          <a:spcPts val="1800"/>
        </a:spcBef>
        <a:spcAft>
          <a:spcPts val="600"/>
        </a:spcAft>
        <a:buFont typeface="System Font Regular"/>
        <a:buChar char="​"/>
        <a:defRPr sz="2400" b="0" i="0" kern="1200">
          <a:solidFill>
            <a:schemeClr val="tx1"/>
          </a:solidFill>
          <a:latin typeface="Tisa Offc Serif Pro" panose="02010504030101020102" pitchFamily="2" charset="0"/>
          <a:ea typeface="+mn-ea"/>
          <a:cs typeface="+mn-cs"/>
        </a:defRPr>
      </a:lvl1pPr>
      <a:lvl2pPr marL="274320" indent="-274320" algn="l" defTabSz="685800" rtl="0" eaLnBrk="1" latinLnBrk="0" hangingPunct="1">
        <a:lnSpc>
          <a:spcPct val="125000"/>
        </a:lnSpc>
        <a:spcBef>
          <a:spcPts val="375"/>
        </a:spcBef>
        <a:spcAft>
          <a:spcPts val="375"/>
        </a:spcAft>
        <a:buClr>
          <a:schemeClr val="accent6"/>
        </a:buClr>
        <a:buSzPct val="80000"/>
        <a:buFont typeface="System Font Regular"/>
        <a:buChar char="►"/>
        <a:tabLst/>
        <a:defRPr sz="2000" b="0" i="0" kern="1200">
          <a:solidFill>
            <a:schemeClr val="tx1"/>
          </a:solidFill>
          <a:latin typeface="Tisa Offc Serif Pro" panose="02010504030101020102" pitchFamily="2" charset="0"/>
          <a:ea typeface="+mn-ea"/>
          <a:cs typeface="+mn-cs"/>
        </a:defRPr>
      </a:lvl2pPr>
      <a:lvl3pPr marL="457200" indent="-182880" algn="l" defTabSz="685800" rtl="0" eaLnBrk="1" latinLnBrk="0" hangingPunct="1">
        <a:lnSpc>
          <a:spcPct val="125000"/>
        </a:lnSpc>
        <a:spcBef>
          <a:spcPts val="375"/>
        </a:spcBef>
        <a:spcAft>
          <a:spcPts val="0"/>
        </a:spcAft>
        <a:buClr>
          <a:schemeClr val="accent3"/>
        </a:buClr>
        <a:buFont typeface="Arial" panose="020B0604020202020204" pitchFamily="34" charset="0"/>
        <a:buChar char="•"/>
        <a:tabLst/>
        <a:defRPr sz="2000" b="0" i="0" kern="1200">
          <a:solidFill>
            <a:schemeClr val="tx1"/>
          </a:solidFill>
          <a:latin typeface="Tisa Offc Serif Pro" panose="02010504030101020102" pitchFamily="2" charset="0"/>
          <a:ea typeface="+mn-ea"/>
          <a:cs typeface="+mn-cs"/>
        </a:defRPr>
      </a:lvl3pPr>
      <a:lvl4pPr marL="742950" indent="-171450" algn="l" defTabSz="685800" rtl="0" eaLnBrk="1" latinLnBrk="0" hangingPunct="1">
        <a:lnSpc>
          <a:spcPct val="125000"/>
        </a:lnSpc>
        <a:spcBef>
          <a:spcPts val="375"/>
        </a:spcBef>
        <a:spcAft>
          <a:spcPts val="300"/>
        </a:spcAft>
        <a:buClr>
          <a:schemeClr val="accent4"/>
        </a:buClr>
        <a:buSzPct val="100000"/>
        <a:buFont typeface="Wingdings" pitchFamily="2" charset="2"/>
        <a:buChar char="§"/>
        <a:tabLst/>
        <a:defRPr sz="1800" b="0" i="0" kern="1200">
          <a:solidFill>
            <a:schemeClr val="tx1"/>
          </a:solidFill>
          <a:latin typeface="Tisa Offc Serif Pro" panose="02010504030101020102" pitchFamily="2" charset="0"/>
          <a:ea typeface="+mn-ea"/>
          <a:cs typeface="+mn-cs"/>
        </a:defRPr>
      </a:lvl4pPr>
      <a:lvl5pPr marL="0" indent="0" algn="l" defTabSz="685800" rtl="0" eaLnBrk="1" latinLnBrk="0" hangingPunct="1">
        <a:lnSpc>
          <a:spcPct val="125000"/>
        </a:lnSpc>
        <a:spcBef>
          <a:spcPts val="1200"/>
        </a:spcBef>
        <a:spcAft>
          <a:spcPts val="1200"/>
        </a:spcAft>
        <a:buFont typeface="System Font Regular"/>
        <a:buChar char="​"/>
        <a:defRPr sz="2800" b="0" i="1" kern="1200">
          <a:solidFill>
            <a:schemeClr val="accent5"/>
          </a:solidFill>
          <a:latin typeface="Tisa Offc Serif Pro" panose="02010504030101020102" pitchFamily="2" charset="0"/>
          <a:ea typeface="+mn-ea"/>
          <a:cs typeface="+mn-cs"/>
        </a:defRPr>
      </a:lvl5pPr>
      <a:lvl6pPr marL="0" indent="0" algn="l" defTabSz="685800" rtl="0" eaLnBrk="1" latinLnBrk="0" hangingPunct="1">
        <a:lnSpc>
          <a:spcPct val="125000"/>
        </a:lnSpc>
        <a:spcBef>
          <a:spcPts val="375"/>
        </a:spcBef>
        <a:buFont typeface="System Font Regular"/>
        <a:buNone/>
        <a:defRPr sz="2000" b="0" i="0" kern="1200">
          <a:solidFill>
            <a:schemeClr val="tx2"/>
          </a:solidFill>
          <a:latin typeface="Tisa Offc Serif Pro" panose="02010504030101020102" pitchFamily="2" charset="0"/>
          <a:ea typeface="+mn-ea"/>
          <a:cs typeface="+mn-cs"/>
        </a:defRPr>
      </a:lvl6pPr>
      <a:lvl7pPr marL="0" indent="-274320" algn="l" defTabSz="685800" rtl="0" eaLnBrk="1" latinLnBrk="0" hangingPunct="1">
        <a:lnSpc>
          <a:spcPct val="125000"/>
        </a:lnSpc>
        <a:spcBef>
          <a:spcPts val="375"/>
        </a:spcBef>
        <a:buClr>
          <a:srgbClr val="FED925"/>
        </a:buClr>
        <a:buSzPct val="90000"/>
        <a:buFont typeface=".Hiragino Kaku Gothic Interface W3"/>
        <a:buChar char="▷"/>
        <a:defRPr sz="1800" b="0" i="0" kern="1200">
          <a:solidFill>
            <a:schemeClr val="tx2"/>
          </a:solidFill>
          <a:latin typeface="Tisa Offc Serif Pro" panose="02010504030101020102" pitchFamily="2" charset="0"/>
          <a:ea typeface="+mn-ea"/>
          <a:cs typeface="+mn-cs"/>
        </a:defRPr>
      </a:lvl7pPr>
      <a:lvl8pPr marL="457200" indent="-182880" algn="l" defTabSz="685800" rtl="0" eaLnBrk="1" latinLnBrk="0" hangingPunct="1">
        <a:lnSpc>
          <a:spcPct val="125000"/>
        </a:lnSpc>
        <a:spcBef>
          <a:spcPts val="375"/>
        </a:spcBef>
        <a:buClr>
          <a:schemeClr val="accent4"/>
        </a:buClr>
        <a:buSzPct val="110000"/>
        <a:buFont typeface="Courier New" panose="02070309020205020404" pitchFamily="49" charset="0"/>
        <a:buChar char="o"/>
        <a:defRPr sz="1600" b="0" i="0" kern="1200" spc="0">
          <a:solidFill>
            <a:schemeClr val="tx2"/>
          </a:solidFill>
          <a:latin typeface="Tisa Offc Serif Pro" panose="02010504030101020102" pitchFamily="2" charset="0"/>
          <a:ea typeface="+mn-ea"/>
          <a:cs typeface="+mn-cs"/>
        </a:defRPr>
      </a:lvl8pPr>
      <a:lvl9pPr marL="822960" indent="-182880" algn="l" defTabSz="685800" rtl="0" eaLnBrk="1" latinLnBrk="0" hangingPunct="1">
        <a:lnSpc>
          <a:spcPct val="125000"/>
        </a:lnSpc>
        <a:spcBef>
          <a:spcPts val="375"/>
        </a:spcBef>
        <a:buClr>
          <a:schemeClr val="accent5"/>
        </a:buClr>
        <a:buFont typeface="Orgon Slab Medium" panose="02000603000000020004" pitchFamily="50" charset="0"/>
        <a:buChar char="→"/>
        <a:defRPr sz="1400" b="0" i="0" kern="1200">
          <a:solidFill>
            <a:schemeClr val="tx2"/>
          </a:solidFill>
          <a:latin typeface="Tisa Offc Serif Pro" panose="02010504030101020102" pitchFamily="2" charset="0"/>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71804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16736"/>
            <a:ext cx="7886700" cy="329820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70747024"/>
      </p:ext>
    </p:extLst>
  </p:cSld>
  <p:clrMap bg1="lt1" tx1="dk1" bg2="lt2" tx2="dk2" accent1="accent1" accent2="accent2" accent3="accent3" accent4="accent4" accent5="accent5" accent6="accent6" hlink="hlink" folHlink="folHlink"/>
  <p:sldLayoutIdLst>
    <p:sldLayoutId id="2147483884" r:id="rId1"/>
    <p:sldLayoutId id="2147483885" r:id="rId2"/>
    <p:sldLayoutId id="2147483886" r:id="rId3"/>
    <p:sldLayoutId id="2147483887" r:id="rId4"/>
    <p:sldLayoutId id="2147483888" r:id="rId5"/>
    <p:sldLayoutId id="2147483889" r:id="rId6"/>
    <p:sldLayoutId id="2147483890" r:id="rId7"/>
    <p:sldLayoutId id="2147483891" r:id="rId8"/>
    <p:sldLayoutId id="2147483892" r:id="rId9"/>
    <p:sldLayoutId id="2147483893" r:id="rId10"/>
    <p:sldLayoutId id="2147483894" r:id="rId11"/>
    <p:sldLayoutId id="2147483895" r:id="rId12"/>
    <p:sldLayoutId id="2147483896" r:id="rId13"/>
    <p:sldLayoutId id="2147483897" r:id="rId14"/>
    <p:sldLayoutId id="2147483898" r:id="rId15"/>
    <p:sldLayoutId id="2147483899" r:id="rId16"/>
    <p:sldLayoutId id="2147483900" r:id="rId17"/>
    <p:sldLayoutId id="2147483901" r:id="rId18"/>
    <p:sldLayoutId id="2147483902" r:id="rId19"/>
    <p:sldLayoutId id="2147483903" r:id="rId20"/>
    <p:sldLayoutId id="2147483904" r:id="rId21"/>
    <p:sldLayoutId id="2147483905" r:id="rId22"/>
    <p:sldLayoutId id="2147483906" r:id="rId23"/>
    <p:sldLayoutId id="2147483907" r:id="rId24"/>
    <p:sldLayoutId id="2147483908" r:id="rId25"/>
    <p:sldLayoutId id="2147483909" r:id="rId26"/>
    <p:sldLayoutId id="2147483910" r:id="rId27"/>
    <p:sldLayoutId id="2147483912" r:id="rId28"/>
  </p:sldLayoutIdLst>
  <p:hf sldNum="0" hdr="0" dt="0"/>
  <p:txStyles>
    <p:titleStyle>
      <a:lvl1pPr algn="l" defTabSz="685800" rtl="0" eaLnBrk="1" latinLnBrk="0" hangingPunct="1">
        <a:lnSpc>
          <a:spcPct val="90000"/>
        </a:lnSpc>
        <a:spcBef>
          <a:spcPct val="0"/>
        </a:spcBef>
        <a:buNone/>
        <a:defRPr sz="4400" b="0" i="0" kern="1200">
          <a:solidFill>
            <a:schemeClr val="tx1"/>
          </a:solidFill>
          <a:latin typeface="Franklin Gothic Medium" panose="020B0603020102020204" pitchFamily="34" charset="0"/>
          <a:ea typeface="+mj-ea"/>
          <a:cs typeface="+mj-cs"/>
        </a:defRPr>
      </a:lvl1pPr>
    </p:titleStyle>
    <p:bodyStyle>
      <a:lvl1pPr marL="0" indent="0" algn="l" defTabSz="685800" rtl="0" eaLnBrk="1" latinLnBrk="0" hangingPunct="1">
        <a:lnSpc>
          <a:spcPct val="100000"/>
        </a:lnSpc>
        <a:spcBef>
          <a:spcPts val="1800"/>
        </a:spcBef>
        <a:spcAft>
          <a:spcPts val="600"/>
        </a:spcAft>
        <a:buFont typeface="System Font Regular"/>
        <a:buChar char="​"/>
        <a:defRPr sz="2400" b="0" i="0" kern="1200">
          <a:solidFill>
            <a:schemeClr val="tx1"/>
          </a:solidFill>
          <a:latin typeface="Tisa Offc Serif Pro" panose="02010504030101020102" pitchFamily="2" charset="0"/>
          <a:ea typeface="+mn-ea"/>
          <a:cs typeface="+mn-cs"/>
        </a:defRPr>
      </a:lvl1pPr>
      <a:lvl2pPr marL="274320" indent="-274320" algn="l" defTabSz="685800" rtl="0" eaLnBrk="1" latinLnBrk="0" hangingPunct="1">
        <a:lnSpc>
          <a:spcPct val="100000"/>
        </a:lnSpc>
        <a:spcBef>
          <a:spcPts val="375"/>
        </a:spcBef>
        <a:spcAft>
          <a:spcPts val="375"/>
        </a:spcAft>
        <a:buClr>
          <a:schemeClr val="accent6"/>
        </a:buClr>
        <a:buSzPct val="80000"/>
        <a:buFont typeface="System Font Regular"/>
        <a:buChar char="►"/>
        <a:tabLst/>
        <a:defRPr sz="2000" b="0" i="0" kern="1200">
          <a:solidFill>
            <a:schemeClr val="tx1"/>
          </a:solidFill>
          <a:latin typeface="Tisa Offc Serif Pro" panose="02010504030101020102" pitchFamily="2" charset="0"/>
          <a:ea typeface="+mn-ea"/>
          <a:cs typeface="+mn-cs"/>
        </a:defRPr>
      </a:lvl2pPr>
      <a:lvl3pPr marL="457200" indent="-182880" algn="l" defTabSz="685800" rtl="0" eaLnBrk="1" latinLnBrk="0" hangingPunct="1">
        <a:lnSpc>
          <a:spcPct val="100000"/>
        </a:lnSpc>
        <a:spcBef>
          <a:spcPts val="375"/>
        </a:spcBef>
        <a:spcAft>
          <a:spcPts val="0"/>
        </a:spcAft>
        <a:buClr>
          <a:schemeClr val="accent3"/>
        </a:buClr>
        <a:buFont typeface="Arial" panose="020B0604020202020204" pitchFamily="34" charset="0"/>
        <a:buChar char="•"/>
        <a:tabLst/>
        <a:defRPr sz="2000" b="0" i="0" kern="1200">
          <a:solidFill>
            <a:schemeClr val="tx1"/>
          </a:solidFill>
          <a:latin typeface="Tisa Offc Serif Pro" panose="02010504030101020102" pitchFamily="2" charset="0"/>
          <a:ea typeface="+mn-ea"/>
          <a:cs typeface="+mn-cs"/>
        </a:defRPr>
      </a:lvl3pPr>
      <a:lvl4pPr marL="742950" indent="-171450" algn="l" defTabSz="685800" rtl="0" eaLnBrk="1" latinLnBrk="0" hangingPunct="1">
        <a:lnSpc>
          <a:spcPct val="100000"/>
        </a:lnSpc>
        <a:spcBef>
          <a:spcPts val="375"/>
        </a:spcBef>
        <a:spcAft>
          <a:spcPts val="300"/>
        </a:spcAft>
        <a:buClr>
          <a:schemeClr val="accent4"/>
        </a:buClr>
        <a:buSzPct val="100000"/>
        <a:buFont typeface="Wingdings" pitchFamily="2" charset="2"/>
        <a:buChar char="§"/>
        <a:tabLst/>
        <a:defRPr sz="1800" b="0" i="0" kern="1200">
          <a:solidFill>
            <a:schemeClr val="tx1"/>
          </a:solidFill>
          <a:latin typeface="Tisa Offc Serif Pro" panose="02010504030101020102" pitchFamily="2" charset="0"/>
          <a:ea typeface="+mn-ea"/>
          <a:cs typeface="+mn-cs"/>
        </a:defRPr>
      </a:lvl4pPr>
      <a:lvl5pPr marL="0" indent="0" algn="l" defTabSz="685800" rtl="0" eaLnBrk="1" latinLnBrk="0" hangingPunct="1">
        <a:lnSpc>
          <a:spcPct val="100000"/>
        </a:lnSpc>
        <a:spcBef>
          <a:spcPts val="1200"/>
        </a:spcBef>
        <a:spcAft>
          <a:spcPts val="1200"/>
        </a:spcAft>
        <a:buFont typeface="System Font Regular"/>
        <a:buChar char="​"/>
        <a:defRPr sz="2800" b="0" i="1" kern="1200">
          <a:solidFill>
            <a:schemeClr val="accent5"/>
          </a:solidFill>
          <a:latin typeface="Tisa Offc Serif Pro" panose="02010504030101020102" pitchFamily="2" charset="0"/>
          <a:ea typeface="+mn-ea"/>
          <a:cs typeface="+mn-cs"/>
        </a:defRPr>
      </a:lvl5pPr>
      <a:lvl6pPr marL="0" indent="0" algn="l" defTabSz="685800" rtl="0" eaLnBrk="1" latinLnBrk="0" hangingPunct="1">
        <a:lnSpc>
          <a:spcPct val="100000"/>
        </a:lnSpc>
        <a:spcBef>
          <a:spcPts val="375"/>
        </a:spcBef>
        <a:buFont typeface="System Font Regular"/>
        <a:buNone/>
        <a:defRPr sz="2000" b="0" i="0" kern="1200">
          <a:solidFill>
            <a:schemeClr val="tx2"/>
          </a:solidFill>
          <a:latin typeface="Tisa Offc Serif Pro" panose="02010504030101020102" pitchFamily="2" charset="0"/>
          <a:ea typeface="+mn-ea"/>
          <a:cs typeface="+mn-cs"/>
        </a:defRPr>
      </a:lvl6pPr>
      <a:lvl7pPr marL="0" indent="-274320" algn="l" defTabSz="685800" rtl="0" eaLnBrk="1" latinLnBrk="0" hangingPunct="1">
        <a:lnSpc>
          <a:spcPct val="100000"/>
        </a:lnSpc>
        <a:spcBef>
          <a:spcPts val="375"/>
        </a:spcBef>
        <a:buClr>
          <a:srgbClr val="FED925"/>
        </a:buClr>
        <a:buSzPct val="90000"/>
        <a:buFont typeface=".Hiragino Kaku Gothic Interface W3"/>
        <a:buChar char="▷"/>
        <a:defRPr sz="1800" b="0" i="0" kern="1200">
          <a:solidFill>
            <a:schemeClr val="tx2"/>
          </a:solidFill>
          <a:latin typeface="Tisa Offc Serif Pro" panose="02010504030101020102" pitchFamily="2" charset="0"/>
          <a:ea typeface="+mn-ea"/>
          <a:cs typeface="+mn-cs"/>
        </a:defRPr>
      </a:lvl7pPr>
      <a:lvl8pPr marL="457200" indent="-182880" algn="l" defTabSz="685800" rtl="0" eaLnBrk="1" latinLnBrk="0" hangingPunct="1">
        <a:lnSpc>
          <a:spcPct val="100000"/>
        </a:lnSpc>
        <a:spcBef>
          <a:spcPts val="375"/>
        </a:spcBef>
        <a:buClr>
          <a:schemeClr val="accent4"/>
        </a:buClr>
        <a:buSzPct val="110000"/>
        <a:buFont typeface="Courier New" panose="02070309020205020404" pitchFamily="49" charset="0"/>
        <a:buChar char="o"/>
        <a:defRPr sz="1600" b="0" i="0" kern="1200" spc="0">
          <a:solidFill>
            <a:schemeClr val="tx2"/>
          </a:solidFill>
          <a:latin typeface="Tisa Offc Serif Pro" panose="02010504030101020102" pitchFamily="2" charset="0"/>
          <a:ea typeface="+mn-ea"/>
          <a:cs typeface="+mn-cs"/>
        </a:defRPr>
      </a:lvl8pPr>
      <a:lvl9pPr marL="822960" indent="-182880" algn="l" defTabSz="685800" rtl="0" eaLnBrk="1" latinLnBrk="0" hangingPunct="1">
        <a:lnSpc>
          <a:spcPct val="100000"/>
        </a:lnSpc>
        <a:spcBef>
          <a:spcPts val="375"/>
        </a:spcBef>
        <a:buClr>
          <a:schemeClr val="accent5"/>
        </a:buClr>
        <a:buFont typeface="Orgon Slab Medium" panose="02000603000000020004" pitchFamily="50" charset="0"/>
        <a:buChar char="→"/>
        <a:defRPr sz="1400" b="0" i="0" kern="1200">
          <a:solidFill>
            <a:schemeClr val="tx2"/>
          </a:solidFill>
          <a:latin typeface="Tisa Offc Serif Pro" panose="02010504030101020102" pitchFamily="2" charset="0"/>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71804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16736"/>
            <a:ext cx="7886700" cy="329820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6457950" y="4757737"/>
            <a:ext cx="2057400" cy="273844"/>
          </a:xfrm>
          <a:prstGeom prst="rect">
            <a:avLst/>
          </a:prstGeom>
        </p:spPr>
        <p:txBody>
          <a:bodyPr vert="horz" lIns="91440" tIns="45720" rIns="91440" bIns="45720" rtlCol="0" anchor="ctr"/>
          <a:lstStyle>
            <a:lvl1pPr algn="r">
              <a:defRPr sz="900">
                <a:solidFill>
                  <a:schemeClr val="bg1"/>
                </a:solidFill>
                <a:latin typeface="Tisa Offc Serif Pro" panose="02010504030101020102" pitchFamily="2" charset="0"/>
              </a:defRPr>
            </a:lvl1pPr>
          </a:lstStyle>
          <a:p>
            <a:fld id="{1CF77CCB-A837-3E49-BD58-C1431ED74FC9}" type="slidenum">
              <a:rPr lang="en-US" smtClean="0"/>
              <a:pPr/>
              <a:t>‹#›</a:t>
            </a:fld>
            <a:endParaRPr lang="en-US" dirty="0"/>
          </a:p>
        </p:txBody>
      </p:sp>
    </p:spTree>
    <p:extLst>
      <p:ext uri="{BB962C8B-B14F-4D97-AF65-F5344CB8AC3E}">
        <p14:creationId xmlns:p14="http://schemas.microsoft.com/office/powerpoint/2010/main" val="3375854458"/>
      </p:ext>
    </p:extLst>
  </p:cSld>
  <p:clrMap bg1="lt1" tx1="dk1" bg2="lt2" tx2="dk2" accent1="accent1" accent2="accent2" accent3="accent3" accent4="accent4" accent5="accent5" accent6="accent6" hlink="hlink" folHlink="folHlink"/>
  <p:sldLayoutIdLst>
    <p:sldLayoutId id="2147483914" r:id="rId1"/>
    <p:sldLayoutId id="2147483915" r:id="rId2"/>
    <p:sldLayoutId id="2147483916" r:id="rId3"/>
    <p:sldLayoutId id="2147483917" r:id="rId4"/>
    <p:sldLayoutId id="2147483918" r:id="rId5"/>
    <p:sldLayoutId id="2147483919" r:id="rId6"/>
    <p:sldLayoutId id="2147483920" r:id="rId7"/>
    <p:sldLayoutId id="2147483921" r:id="rId8"/>
    <p:sldLayoutId id="2147483922" r:id="rId9"/>
    <p:sldLayoutId id="2147483923" r:id="rId10"/>
    <p:sldLayoutId id="2147483924" r:id="rId11"/>
    <p:sldLayoutId id="2147483925" r:id="rId12"/>
    <p:sldLayoutId id="2147483926" r:id="rId13"/>
    <p:sldLayoutId id="2147483927" r:id="rId14"/>
    <p:sldLayoutId id="2147483928" r:id="rId15"/>
    <p:sldLayoutId id="2147483929" r:id="rId16"/>
    <p:sldLayoutId id="2147483930" r:id="rId17"/>
    <p:sldLayoutId id="2147483931" r:id="rId18"/>
    <p:sldLayoutId id="2147483932" r:id="rId19"/>
    <p:sldLayoutId id="2147483933" r:id="rId20"/>
    <p:sldLayoutId id="2147483934" r:id="rId21"/>
    <p:sldLayoutId id="2147483935" r:id="rId22"/>
    <p:sldLayoutId id="2147483936" r:id="rId23"/>
    <p:sldLayoutId id="2147483937" r:id="rId24"/>
    <p:sldLayoutId id="2147483938" r:id="rId25"/>
    <p:sldLayoutId id="2147483939" r:id="rId26"/>
    <p:sldLayoutId id="2147483940" r:id="rId27"/>
    <p:sldLayoutId id="2147483942" r:id="rId28"/>
    <p:sldLayoutId id="2147483943" r:id="rId29"/>
  </p:sldLayoutIdLst>
  <p:hf sldNum="0" hdr="0" dt="0"/>
  <p:txStyles>
    <p:titleStyle>
      <a:lvl1pPr algn="l" defTabSz="685800" rtl="0" eaLnBrk="1" latinLnBrk="0" hangingPunct="1">
        <a:lnSpc>
          <a:spcPct val="90000"/>
        </a:lnSpc>
        <a:spcBef>
          <a:spcPct val="0"/>
        </a:spcBef>
        <a:buNone/>
        <a:defRPr sz="4400" b="0" i="0" kern="1200">
          <a:solidFill>
            <a:schemeClr val="tx1"/>
          </a:solidFill>
          <a:latin typeface="Franklin Gothic Medium" panose="020B0603020102020204" pitchFamily="34" charset="0"/>
          <a:ea typeface="+mj-ea"/>
          <a:cs typeface="+mj-cs"/>
        </a:defRPr>
      </a:lvl1pPr>
    </p:titleStyle>
    <p:bodyStyle>
      <a:lvl1pPr marL="0" indent="0" algn="l" defTabSz="685800" rtl="0" eaLnBrk="1" latinLnBrk="0" hangingPunct="1">
        <a:lnSpc>
          <a:spcPct val="100000"/>
        </a:lnSpc>
        <a:spcBef>
          <a:spcPts val="1800"/>
        </a:spcBef>
        <a:spcAft>
          <a:spcPts val="600"/>
        </a:spcAft>
        <a:buFont typeface="System Font Regular"/>
        <a:buChar char="​"/>
        <a:defRPr sz="2400" b="0" i="0" kern="1200">
          <a:solidFill>
            <a:schemeClr val="tx1"/>
          </a:solidFill>
          <a:latin typeface="Tisa Offc Serif Pro" panose="02010504030101020102" pitchFamily="2" charset="0"/>
          <a:ea typeface="+mn-ea"/>
          <a:cs typeface="+mn-cs"/>
        </a:defRPr>
      </a:lvl1pPr>
      <a:lvl2pPr marL="274320" indent="-274320" algn="l" defTabSz="685800" rtl="0" eaLnBrk="1" latinLnBrk="0" hangingPunct="1">
        <a:lnSpc>
          <a:spcPct val="100000"/>
        </a:lnSpc>
        <a:spcBef>
          <a:spcPts val="375"/>
        </a:spcBef>
        <a:spcAft>
          <a:spcPts val="375"/>
        </a:spcAft>
        <a:buClr>
          <a:schemeClr val="accent6"/>
        </a:buClr>
        <a:buSzPct val="80000"/>
        <a:buFont typeface="Lucida Grande" panose="020B0600040502020204" pitchFamily="34" charset="0"/>
        <a:buChar char="▶"/>
        <a:tabLst/>
        <a:defRPr sz="2000" b="0" i="0" kern="1200">
          <a:solidFill>
            <a:schemeClr val="tx1"/>
          </a:solidFill>
          <a:latin typeface="Tisa Offc Serif Pro" panose="02010504030101020102" pitchFamily="2" charset="0"/>
          <a:ea typeface="+mn-ea"/>
          <a:cs typeface="+mn-cs"/>
        </a:defRPr>
      </a:lvl2pPr>
      <a:lvl3pPr marL="457200" indent="-182880" algn="l" defTabSz="685800" rtl="0" eaLnBrk="1" latinLnBrk="0" hangingPunct="1">
        <a:lnSpc>
          <a:spcPct val="100000"/>
        </a:lnSpc>
        <a:spcBef>
          <a:spcPts val="375"/>
        </a:spcBef>
        <a:spcAft>
          <a:spcPts val="0"/>
        </a:spcAft>
        <a:buClr>
          <a:schemeClr val="accent3"/>
        </a:buClr>
        <a:buFont typeface="Arial" panose="020B0604020202020204" pitchFamily="34" charset="0"/>
        <a:buChar char="•"/>
        <a:tabLst/>
        <a:defRPr sz="2000" b="0" i="0" kern="1200">
          <a:solidFill>
            <a:schemeClr val="tx1"/>
          </a:solidFill>
          <a:latin typeface="Tisa Offc Serif Pro" panose="02010504030101020102" pitchFamily="2" charset="0"/>
          <a:ea typeface="+mn-ea"/>
          <a:cs typeface="+mn-cs"/>
        </a:defRPr>
      </a:lvl3pPr>
      <a:lvl4pPr marL="742950" indent="-171450" algn="l" defTabSz="685800" rtl="0" eaLnBrk="1" latinLnBrk="0" hangingPunct="1">
        <a:lnSpc>
          <a:spcPct val="100000"/>
        </a:lnSpc>
        <a:spcBef>
          <a:spcPts val="375"/>
        </a:spcBef>
        <a:spcAft>
          <a:spcPts val="300"/>
        </a:spcAft>
        <a:buClr>
          <a:schemeClr val="accent4"/>
        </a:buClr>
        <a:buSzPct val="100000"/>
        <a:buFont typeface="Lucida Grande" panose="020B0600040502020204" pitchFamily="34" charset="0"/>
        <a:buChar char="▪"/>
        <a:tabLst/>
        <a:defRPr sz="1800" b="0" i="0" kern="1200">
          <a:solidFill>
            <a:schemeClr val="tx1"/>
          </a:solidFill>
          <a:latin typeface="Tisa Offc Serif Pro" panose="02010504030101020102" pitchFamily="2" charset="0"/>
          <a:ea typeface="+mn-ea"/>
          <a:cs typeface="+mn-cs"/>
        </a:defRPr>
      </a:lvl4pPr>
      <a:lvl5pPr marL="0" indent="0" algn="l" defTabSz="685800" rtl="0" eaLnBrk="1" latinLnBrk="0" hangingPunct="1">
        <a:lnSpc>
          <a:spcPct val="100000"/>
        </a:lnSpc>
        <a:spcBef>
          <a:spcPts val="1200"/>
        </a:spcBef>
        <a:spcAft>
          <a:spcPts val="1200"/>
        </a:spcAft>
        <a:buFont typeface="System Font Regular"/>
        <a:buChar char="​"/>
        <a:defRPr sz="2800" b="0" i="1" kern="1200">
          <a:solidFill>
            <a:schemeClr val="accent5"/>
          </a:solidFill>
          <a:latin typeface="Tisa Offc Serif Pro" panose="02010504030101020102" pitchFamily="2" charset="0"/>
          <a:ea typeface="+mn-ea"/>
          <a:cs typeface="+mn-cs"/>
        </a:defRPr>
      </a:lvl5pPr>
      <a:lvl6pPr marL="0" indent="0" algn="l" defTabSz="685800" rtl="0" eaLnBrk="1" latinLnBrk="0" hangingPunct="1">
        <a:lnSpc>
          <a:spcPct val="100000"/>
        </a:lnSpc>
        <a:spcBef>
          <a:spcPts val="375"/>
        </a:spcBef>
        <a:buFont typeface="System Font Regular"/>
        <a:buNone/>
        <a:defRPr sz="2000" b="0" i="0" kern="1200">
          <a:solidFill>
            <a:schemeClr val="tx2"/>
          </a:solidFill>
          <a:latin typeface="Tisa Offc Serif Pro" panose="02010504030101020102" pitchFamily="2" charset="0"/>
          <a:ea typeface="+mn-ea"/>
          <a:cs typeface="+mn-cs"/>
        </a:defRPr>
      </a:lvl6pPr>
      <a:lvl7pPr marL="0" indent="-274320" algn="l" defTabSz="685800" rtl="0" eaLnBrk="1" latinLnBrk="0" hangingPunct="1">
        <a:lnSpc>
          <a:spcPct val="100000"/>
        </a:lnSpc>
        <a:spcBef>
          <a:spcPts val="375"/>
        </a:spcBef>
        <a:buClr>
          <a:srgbClr val="FED925"/>
        </a:buClr>
        <a:buSzPct val="90000"/>
        <a:buFont typeface=".Hiragino Kaku Gothic Interface W3"/>
        <a:buChar char="▷"/>
        <a:defRPr sz="1800" b="0" i="0" kern="1200">
          <a:solidFill>
            <a:schemeClr val="tx2"/>
          </a:solidFill>
          <a:latin typeface="Tisa Offc Serif Pro" panose="02010504030101020102" pitchFamily="2" charset="0"/>
          <a:ea typeface="+mn-ea"/>
          <a:cs typeface="+mn-cs"/>
        </a:defRPr>
      </a:lvl7pPr>
      <a:lvl8pPr marL="457200" indent="-182880" algn="l" defTabSz="685800" rtl="0" eaLnBrk="1" latinLnBrk="0" hangingPunct="1">
        <a:lnSpc>
          <a:spcPct val="100000"/>
        </a:lnSpc>
        <a:spcBef>
          <a:spcPts val="375"/>
        </a:spcBef>
        <a:buClr>
          <a:schemeClr val="accent4"/>
        </a:buClr>
        <a:buSzPct val="110000"/>
        <a:buFont typeface="Courier New" panose="02070309020205020404" pitchFamily="49" charset="0"/>
        <a:buChar char="o"/>
        <a:defRPr sz="1600" b="0" i="0" kern="1200" spc="0">
          <a:solidFill>
            <a:schemeClr val="tx2"/>
          </a:solidFill>
          <a:latin typeface="Tisa Offc Serif Pro" panose="02010504030101020102" pitchFamily="2" charset="0"/>
          <a:ea typeface="+mn-ea"/>
          <a:cs typeface="+mn-cs"/>
        </a:defRPr>
      </a:lvl8pPr>
      <a:lvl9pPr marL="822960" indent="-182880" algn="l" defTabSz="685800" rtl="0" eaLnBrk="1" latinLnBrk="0" hangingPunct="1">
        <a:lnSpc>
          <a:spcPct val="100000"/>
        </a:lnSpc>
        <a:spcBef>
          <a:spcPts val="375"/>
        </a:spcBef>
        <a:buClr>
          <a:schemeClr val="accent5"/>
        </a:buClr>
        <a:buFont typeface="Orgon Slab Medium" panose="02000603000000020004" pitchFamily="50" charset="0"/>
        <a:buChar char="→"/>
        <a:defRPr sz="1400" b="0" i="0" kern="1200">
          <a:solidFill>
            <a:schemeClr val="tx2"/>
          </a:solidFill>
          <a:latin typeface="Tisa Offc Serif Pro" panose="02010504030101020102" pitchFamily="2" charset="0"/>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9"/>
        <p:cNvGrpSpPr/>
        <p:nvPr/>
      </p:nvGrpSpPr>
      <p:grpSpPr>
        <a:xfrm>
          <a:off x="0" y="0"/>
          <a:ext cx="0" cy="0"/>
          <a:chOff x="0" y="0"/>
          <a:chExt cx="0" cy="0"/>
        </a:xfrm>
      </p:grpSpPr>
      <p:sp>
        <p:nvSpPr>
          <p:cNvPr id="10" name="Google Shape;10;p11"/>
          <p:cNvSpPr txBox="1">
            <a:spLocks noGrp="1"/>
          </p:cNvSpPr>
          <p:nvPr>
            <p:ph type="title"/>
          </p:nvPr>
        </p:nvSpPr>
        <p:spPr>
          <a:xfrm>
            <a:off x="628650" y="273844"/>
            <a:ext cx="7886700" cy="718048"/>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lt1"/>
              </a:buClr>
              <a:buSzPts val="4400"/>
              <a:buFont typeface="Libre Franklin Medium"/>
              <a:buNone/>
              <a:defRPr sz="4400" b="0" i="0" u="none" strike="noStrike" cap="none">
                <a:solidFill>
                  <a:schemeClr val="lt1"/>
                </a:solidFill>
                <a:latin typeface="Libre Franklin Medium"/>
                <a:ea typeface="Libre Franklin Medium"/>
                <a:cs typeface="Libre Franklin Medium"/>
                <a:sym typeface="Libre Franklin Medium"/>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1"/>
          <p:cNvSpPr txBox="1">
            <a:spLocks noGrp="1"/>
          </p:cNvSpPr>
          <p:nvPr>
            <p:ph type="body" idx="1"/>
          </p:nvPr>
        </p:nvSpPr>
        <p:spPr>
          <a:xfrm>
            <a:off x="628650" y="1316736"/>
            <a:ext cx="7886700" cy="3298208"/>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100000"/>
              </a:lnSpc>
              <a:spcBef>
                <a:spcPts val="1800"/>
              </a:spcBef>
              <a:spcAft>
                <a:spcPts val="0"/>
              </a:spcAft>
              <a:buClr>
                <a:schemeClr val="lt1"/>
              </a:buClr>
              <a:buSzPts val="2400"/>
              <a:buFont typeface="NTR"/>
              <a:buChar char="​"/>
              <a:defRPr sz="2400" b="0" i="0" u="none" strike="noStrike" cap="none">
                <a:solidFill>
                  <a:schemeClr val="lt1"/>
                </a:solidFill>
                <a:latin typeface="Arial"/>
                <a:ea typeface="Arial"/>
                <a:cs typeface="Arial"/>
                <a:sym typeface="Arial"/>
              </a:defRPr>
            </a:lvl1pPr>
            <a:lvl2pPr marL="914400" marR="0" lvl="1" indent="-330200" algn="l" rtl="0">
              <a:lnSpc>
                <a:spcPct val="100000"/>
              </a:lnSpc>
              <a:spcBef>
                <a:spcPts val="600"/>
              </a:spcBef>
              <a:spcAft>
                <a:spcPts val="0"/>
              </a:spcAft>
              <a:buClr>
                <a:schemeClr val="accent6"/>
              </a:buClr>
              <a:buSzPts val="1600"/>
              <a:buFont typeface="Merriweather Sans"/>
              <a:buChar char="▶"/>
              <a:defRPr sz="2000" b="0" i="0" u="none" strike="noStrike" cap="none">
                <a:solidFill>
                  <a:schemeClr val="lt1"/>
                </a:solidFill>
                <a:latin typeface="Arial"/>
                <a:ea typeface="Arial"/>
                <a:cs typeface="Arial"/>
                <a:sym typeface="Arial"/>
              </a:defRPr>
            </a:lvl2pPr>
            <a:lvl3pPr marL="1371600" marR="0" lvl="2" indent="-355600" algn="l" rtl="0">
              <a:lnSpc>
                <a:spcPct val="100000"/>
              </a:lnSpc>
              <a:spcBef>
                <a:spcPts val="375"/>
              </a:spcBef>
              <a:spcAft>
                <a:spcPts val="0"/>
              </a:spcAft>
              <a:buClr>
                <a:schemeClr val="accent3"/>
              </a:buClr>
              <a:buSzPts val="2000"/>
              <a:buFont typeface="Arial"/>
              <a:buChar char="•"/>
              <a:defRPr sz="2000" b="0" i="0" u="none" strike="noStrike" cap="none">
                <a:solidFill>
                  <a:schemeClr val="lt1"/>
                </a:solidFill>
                <a:latin typeface="Arial"/>
                <a:ea typeface="Arial"/>
                <a:cs typeface="Arial"/>
                <a:sym typeface="Arial"/>
              </a:defRPr>
            </a:lvl3pPr>
            <a:lvl4pPr marL="1828800" marR="0" lvl="3" indent="-342900" algn="l" rtl="0">
              <a:lnSpc>
                <a:spcPct val="100000"/>
              </a:lnSpc>
              <a:spcBef>
                <a:spcPts val="375"/>
              </a:spcBef>
              <a:spcAft>
                <a:spcPts val="0"/>
              </a:spcAft>
              <a:buClr>
                <a:schemeClr val="accent4"/>
              </a:buClr>
              <a:buSzPts val="1800"/>
              <a:buFont typeface="Merriweather Sans"/>
              <a:buChar char="▪"/>
              <a:defRPr sz="1800" b="0" i="0" u="none" strike="noStrike" cap="none">
                <a:solidFill>
                  <a:schemeClr val="lt1"/>
                </a:solidFill>
                <a:latin typeface="Arial"/>
                <a:ea typeface="Arial"/>
                <a:cs typeface="Arial"/>
                <a:sym typeface="Arial"/>
              </a:defRPr>
            </a:lvl4pPr>
            <a:lvl5pPr marL="2286000" marR="0" lvl="4" indent="-406400" algn="l" rtl="0">
              <a:lnSpc>
                <a:spcPct val="100000"/>
              </a:lnSpc>
              <a:spcBef>
                <a:spcPts val="1200"/>
              </a:spcBef>
              <a:spcAft>
                <a:spcPts val="0"/>
              </a:spcAft>
              <a:buClr>
                <a:schemeClr val="accent5"/>
              </a:buClr>
              <a:buSzPts val="2800"/>
              <a:buFont typeface="NTR"/>
              <a:buChar char="​"/>
              <a:defRPr sz="2800" b="0" i="1" u="none" strike="noStrike" cap="none">
                <a:solidFill>
                  <a:schemeClr val="accent5"/>
                </a:solidFill>
                <a:latin typeface="Arial"/>
                <a:ea typeface="Arial"/>
                <a:cs typeface="Arial"/>
                <a:sym typeface="Arial"/>
              </a:defRPr>
            </a:lvl5pPr>
            <a:lvl6pPr marL="2743200" marR="0" lvl="5" indent="-228600" algn="l" rtl="0">
              <a:lnSpc>
                <a:spcPct val="100000"/>
              </a:lnSpc>
              <a:spcBef>
                <a:spcPts val="1200"/>
              </a:spcBef>
              <a:spcAft>
                <a:spcPts val="0"/>
              </a:spcAft>
              <a:buClr>
                <a:schemeClr val="lt2"/>
              </a:buClr>
              <a:buSzPts val="2000"/>
              <a:buFont typeface="NTR"/>
              <a:buNone/>
              <a:defRPr sz="2000" b="0" i="0" u="none" strike="noStrike" cap="none">
                <a:solidFill>
                  <a:schemeClr val="lt2"/>
                </a:solidFill>
                <a:latin typeface="Arial"/>
                <a:ea typeface="Arial"/>
                <a:cs typeface="Arial"/>
                <a:sym typeface="Arial"/>
              </a:defRPr>
            </a:lvl6pPr>
            <a:lvl7pPr marL="3200400" marR="0" lvl="6" indent="-331470" algn="l" rtl="0">
              <a:lnSpc>
                <a:spcPct val="100000"/>
              </a:lnSpc>
              <a:spcBef>
                <a:spcPts val="375"/>
              </a:spcBef>
              <a:spcAft>
                <a:spcPts val="0"/>
              </a:spcAft>
              <a:buClr>
                <a:srgbClr val="FED925"/>
              </a:buClr>
              <a:buSzPts val="1620"/>
              <a:buFont typeface="Inter"/>
              <a:buChar char="▷"/>
              <a:defRPr sz="1800" b="0" i="0" u="none" strike="noStrike" cap="none">
                <a:solidFill>
                  <a:schemeClr val="lt2"/>
                </a:solidFill>
                <a:latin typeface="Arial"/>
                <a:ea typeface="Arial"/>
                <a:cs typeface="Arial"/>
                <a:sym typeface="Arial"/>
              </a:defRPr>
            </a:lvl7pPr>
            <a:lvl8pPr marL="3657600" marR="0" lvl="7" indent="-340359" algn="l" rtl="0">
              <a:lnSpc>
                <a:spcPct val="100000"/>
              </a:lnSpc>
              <a:spcBef>
                <a:spcPts val="375"/>
              </a:spcBef>
              <a:spcAft>
                <a:spcPts val="0"/>
              </a:spcAft>
              <a:buClr>
                <a:schemeClr val="accent4"/>
              </a:buClr>
              <a:buSzPts val="1760"/>
              <a:buFont typeface="Courier New"/>
              <a:buChar char="o"/>
              <a:defRPr sz="1600" b="0" i="0" u="none" strike="noStrike" cap="none">
                <a:solidFill>
                  <a:schemeClr val="lt2"/>
                </a:solidFill>
                <a:latin typeface="Arial"/>
                <a:ea typeface="Arial"/>
                <a:cs typeface="Arial"/>
                <a:sym typeface="Arial"/>
              </a:defRPr>
            </a:lvl8pPr>
            <a:lvl9pPr marL="4114800" marR="0" lvl="8" indent="-317500" algn="l" rtl="0">
              <a:lnSpc>
                <a:spcPct val="100000"/>
              </a:lnSpc>
              <a:spcBef>
                <a:spcPts val="375"/>
              </a:spcBef>
              <a:spcAft>
                <a:spcPts val="0"/>
              </a:spcAft>
              <a:buClr>
                <a:schemeClr val="accent5"/>
              </a:buClr>
              <a:buSzPts val="1400"/>
              <a:buFont typeface="Arial"/>
              <a:buChar char="→"/>
              <a:defRPr sz="1400" b="0" i="0" u="none" strike="noStrike" cap="none">
                <a:solidFill>
                  <a:schemeClr val="lt2"/>
                </a:solidFill>
                <a:latin typeface="Arial"/>
                <a:ea typeface="Arial"/>
                <a:cs typeface="Arial"/>
                <a:sym typeface="Arial"/>
              </a:defRPr>
            </a:lvl9pPr>
          </a:lstStyle>
          <a:p>
            <a:endParaRPr/>
          </a:p>
        </p:txBody>
      </p:sp>
      <p:sp>
        <p:nvSpPr>
          <p:cNvPr id="12" name="Google Shape;12;p11"/>
          <p:cNvSpPr txBox="1">
            <a:spLocks noGrp="1"/>
          </p:cNvSpPr>
          <p:nvPr>
            <p:ph type="sldNum" idx="12"/>
          </p:nvPr>
        </p:nvSpPr>
        <p:spPr>
          <a:xfrm>
            <a:off x="6457950" y="4757737"/>
            <a:ext cx="2057400" cy="27384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58717639"/>
      </p:ext>
    </p:extLst>
  </p:cSld>
  <p:clrMap bg1="lt1" tx1="dk1" bg2="dk2" tx2="lt2" accent1="accent1" accent2="accent2" accent3="accent3" accent4="accent4" accent5="accent5" accent6="accent6" hlink="hlink" folHlink="folHlink"/>
  <p:sldLayoutIdLst>
    <p:sldLayoutId id="2147483954" r:id="rId1"/>
    <p:sldLayoutId id="2147483955"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23"/>
        <p:cNvGrpSpPr/>
        <p:nvPr/>
      </p:nvGrpSpPr>
      <p:grpSpPr>
        <a:xfrm>
          <a:off x="0" y="0"/>
          <a:ext cx="0" cy="0"/>
          <a:chOff x="0" y="0"/>
          <a:chExt cx="0" cy="0"/>
        </a:xfrm>
      </p:grpSpPr>
      <p:sp>
        <p:nvSpPr>
          <p:cNvPr id="24" name="Google Shape;24;p13"/>
          <p:cNvSpPr txBox="1">
            <a:spLocks noGrp="1"/>
          </p:cNvSpPr>
          <p:nvPr>
            <p:ph type="title"/>
          </p:nvPr>
        </p:nvSpPr>
        <p:spPr>
          <a:xfrm>
            <a:off x="628650" y="273844"/>
            <a:ext cx="7886700" cy="718048"/>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Libre Franklin Medium"/>
              <a:buNone/>
              <a:defRPr sz="4400" b="0" i="0" u="none" strike="noStrike" cap="none">
                <a:solidFill>
                  <a:schemeClr val="dk1"/>
                </a:solidFill>
                <a:latin typeface="Libre Franklin Medium"/>
                <a:ea typeface="Libre Franklin Medium"/>
                <a:cs typeface="Libre Franklin Medium"/>
                <a:sym typeface="Libre Franklin Medium"/>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5" name="Google Shape;25;p13"/>
          <p:cNvSpPr txBox="1">
            <a:spLocks noGrp="1"/>
          </p:cNvSpPr>
          <p:nvPr>
            <p:ph type="body" idx="1"/>
          </p:nvPr>
        </p:nvSpPr>
        <p:spPr>
          <a:xfrm>
            <a:off x="628650" y="1316736"/>
            <a:ext cx="7886700" cy="3298208"/>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100000"/>
              </a:lnSpc>
              <a:spcBef>
                <a:spcPts val="1800"/>
              </a:spcBef>
              <a:spcAft>
                <a:spcPts val="0"/>
              </a:spcAft>
              <a:buClr>
                <a:schemeClr val="dk1"/>
              </a:buClr>
              <a:buSzPts val="2400"/>
              <a:buFont typeface="NTR"/>
              <a:buChar char="​"/>
              <a:defRPr sz="2400" b="0" i="0" u="none" strike="noStrike" cap="none">
                <a:solidFill>
                  <a:schemeClr val="dk1"/>
                </a:solidFill>
                <a:latin typeface="Arial"/>
                <a:ea typeface="Arial"/>
                <a:cs typeface="Arial"/>
                <a:sym typeface="Arial"/>
              </a:defRPr>
            </a:lvl1pPr>
            <a:lvl2pPr marL="914400" marR="0" lvl="1" indent="-330200" algn="l" rtl="0">
              <a:lnSpc>
                <a:spcPct val="100000"/>
              </a:lnSpc>
              <a:spcBef>
                <a:spcPts val="600"/>
              </a:spcBef>
              <a:spcAft>
                <a:spcPts val="0"/>
              </a:spcAft>
              <a:buClr>
                <a:schemeClr val="accent6"/>
              </a:buClr>
              <a:buSzPts val="1600"/>
              <a:buFont typeface="Merriweather Sans"/>
              <a:buChar char="▶"/>
              <a:defRPr sz="2000" b="0" i="0" u="none" strike="noStrike" cap="none">
                <a:solidFill>
                  <a:schemeClr val="dk1"/>
                </a:solidFill>
                <a:latin typeface="Arial"/>
                <a:ea typeface="Arial"/>
                <a:cs typeface="Arial"/>
                <a:sym typeface="Arial"/>
              </a:defRPr>
            </a:lvl2pPr>
            <a:lvl3pPr marL="1371600" marR="0" lvl="2" indent="-355600" algn="l" rtl="0">
              <a:lnSpc>
                <a:spcPct val="100000"/>
              </a:lnSpc>
              <a:spcBef>
                <a:spcPts val="375"/>
              </a:spcBef>
              <a:spcAft>
                <a:spcPts val="0"/>
              </a:spcAft>
              <a:buClr>
                <a:schemeClr val="accent3"/>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100000"/>
              </a:lnSpc>
              <a:spcBef>
                <a:spcPts val="375"/>
              </a:spcBef>
              <a:spcAft>
                <a:spcPts val="0"/>
              </a:spcAft>
              <a:buClr>
                <a:schemeClr val="accent4"/>
              </a:buClr>
              <a:buSzPts val="1800"/>
              <a:buFont typeface="Merriweather Sans"/>
              <a:buChar char="▪"/>
              <a:defRPr sz="1800" b="0" i="0" u="none" strike="noStrike" cap="none">
                <a:solidFill>
                  <a:schemeClr val="dk1"/>
                </a:solidFill>
                <a:latin typeface="Arial"/>
                <a:ea typeface="Arial"/>
                <a:cs typeface="Arial"/>
                <a:sym typeface="Arial"/>
              </a:defRPr>
            </a:lvl4pPr>
            <a:lvl5pPr marL="2286000" marR="0" lvl="4" indent="-406400" algn="l" rtl="0">
              <a:lnSpc>
                <a:spcPct val="100000"/>
              </a:lnSpc>
              <a:spcBef>
                <a:spcPts val="1200"/>
              </a:spcBef>
              <a:spcAft>
                <a:spcPts val="0"/>
              </a:spcAft>
              <a:buClr>
                <a:schemeClr val="accent5"/>
              </a:buClr>
              <a:buSzPts val="2800"/>
              <a:buFont typeface="NTR"/>
              <a:buChar char="​"/>
              <a:defRPr sz="2800" b="0" i="1" u="none" strike="noStrike" cap="none">
                <a:solidFill>
                  <a:schemeClr val="accent5"/>
                </a:solidFill>
                <a:latin typeface="Arial"/>
                <a:ea typeface="Arial"/>
                <a:cs typeface="Arial"/>
                <a:sym typeface="Arial"/>
              </a:defRPr>
            </a:lvl5pPr>
            <a:lvl6pPr marL="2743200" marR="0" lvl="5" indent="-228600" algn="l" rtl="0">
              <a:lnSpc>
                <a:spcPct val="100000"/>
              </a:lnSpc>
              <a:spcBef>
                <a:spcPts val="1200"/>
              </a:spcBef>
              <a:spcAft>
                <a:spcPts val="0"/>
              </a:spcAft>
              <a:buClr>
                <a:schemeClr val="dk2"/>
              </a:buClr>
              <a:buSzPts val="2000"/>
              <a:buFont typeface="NTR"/>
              <a:buNone/>
              <a:defRPr sz="2000" b="0" i="0" u="none" strike="noStrike" cap="none">
                <a:solidFill>
                  <a:schemeClr val="dk2"/>
                </a:solidFill>
                <a:latin typeface="Arial"/>
                <a:ea typeface="Arial"/>
                <a:cs typeface="Arial"/>
                <a:sym typeface="Arial"/>
              </a:defRPr>
            </a:lvl6pPr>
            <a:lvl7pPr marL="3200400" marR="0" lvl="6" indent="-331470" algn="l" rtl="0">
              <a:lnSpc>
                <a:spcPct val="100000"/>
              </a:lnSpc>
              <a:spcBef>
                <a:spcPts val="375"/>
              </a:spcBef>
              <a:spcAft>
                <a:spcPts val="0"/>
              </a:spcAft>
              <a:buClr>
                <a:srgbClr val="FED925"/>
              </a:buClr>
              <a:buSzPts val="1620"/>
              <a:buFont typeface="Inter"/>
              <a:buChar char="▷"/>
              <a:defRPr sz="1800" b="0" i="0" u="none" strike="noStrike" cap="none">
                <a:solidFill>
                  <a:schemeClr val="dk2"/>
                </a:solidFill>
                <a:latin typeface="Arial"/>
                <a:ea typeface="Arial"/>
                <a:cs typeface="Arial"/>
                <a:sym typeface="Arial"/>
              </a:defRPr>
            </a:lvl7pPr>
            <a:lvl8pPr marL="3657600" marR="0" lvl="7" indent="-340359" algn="l" rtl="0">
              <a:lnSpc>
                <a:spcPct val="100000"/>
              </a:lnSpc>
              <a:spcBef>
                <a:spcPts val="375"/>
              </a:spcBef>
              <a:spcAft>
                <a:spcPts val="0"/>
              </a:spcAft>
              <a:buClr>
                <a:schemeClr val="accent4"/>
              </a:buClr>
              <a:buSzPts val="1760"/>
              <a:buFont typeface="Courier New"/>
              <a:buChar char="o"/>
              <a:defRPr sz="1600" b="0" i="0" u="none" strike="noStrike" cap="none">
                <a:solidFill>
                  <a:schemeClr val="dk2"/>
                </a:solidFill>
                <a:latin typeface="Arial"/>
                <a:ea typeface="Arial"/>
                <a:cs typeface="Arial"/>
                <a:sym typeface="Arial"/>
              </a:defRPr>
            </a:lvl8pPr>
            <a:lvl9pPr marL="4114800" marR="0" lvl="8" indent="-317500" algn="l" rtl="0">
              <a:lnSpc>
                <a:spcPct val="100000"/>
              </a:lnSpc>
              <a:spcBef>
                <a:spcPts val="375"/>
              </a:spcBef>
              <a:spcAft>
                <a:spcPts val="0"/>
              </a:spcAft>
              <a:buClr>
                <a:schemeClr val="accent5"/>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26" name="Google Shape;26;p13"/>
          <p:cNvSpPr txBox="1">
            <a:spLocks noGrp="1"/>
          </p:cNvSpPr>
          <p:nvPr>
            <p:ph type="sldNum" idx="12"/>
          </p:nvPr>
        </p:nvSpPr>
        <p:spPr>
          <a:xfrm>
            <a:off x="6457950" y="4757737"/>
            <a:ext cx="2057400" cy="27384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74821110"/>
      </p:ext>
    </p:extLst>
  </p:cSld>
  <p:clrMap bg1="lt1" tx1="dk1" bg2="dk2" tx2="lt2" accent1="accent1" accent2="accent2" accent3="accent3" accent4="accent4" accent5="accent5" accent6="accent6" hlink="hlink" folHlink="folHlink"/>
  <p:sldLayoutIdLst>
    <p:sldLayoutId id="2147483957" r:id="rId1"/>
    <p:sldLayoutId id="2147483958" r:id="rId2"/>
    <p:sldLayoutId id="2147483959" r:id="rId3"/>
    <p:sldLayoutId id="2147483960" r:id="rId4"/>
    <p:sldLayoutId id="2147483961" r:id="rId5"/>
    <p:sldLayoutId id="2147483962" r:id="rId6"/>
    <p:sldLayoutId id="2147483963" r:id="rId7"/>
    <p:sldLayoutId id="2147483964" r:id="rId8"/>
    <p:sldLayoutId id="2147483965" r:id="rId9"/>
    <p:sldLayoutId id="2147483966" r:id="rId10"/>
    <p:sldLayoutId id="2147483967" r:id="rId11"/>
    <p:sldLayoutId id="2147483968" r:id="rId12"/>
    <p:sldLayoutId id="2147483969" r:id="rId13"/>
    <p:sldLayoutId id="2147483970" r:id="rId14"/>
    <p:sldLayoutId id="2147483971" r:id="rId15"/>
    <p:sldLayoutId id="2147483972" r:id="rId16"/>
    <p:sldLayoutId id="2147483973" r:id="rId17"/>
    <p:sldLayoutId id="2147483974" r:id="rId18"/>
    <p:sldLayoutId id="2147483975" r:id="rId19"/>
    <p:sldLayoutId id="2147483976" r:id="rId20"/>
    <p:sldLayoutId id="2147483977" r:id="rId21"/>
    <p:sldLayoutId id="2147483978" r:id="rId22"/>
    <p:sldLayoutId id="2147483979" r:id="rId23"/>
    <p:sldLayoutId id="2147483980" r:id="rId24"/>
    <p:sldLayoutId id="2147483981" r:id="rId25"/>
    <p:sldLayoutId id="2147483982" r:id="rId26"/>
    <p:sldLayoutId id="2147483983" r:id="rId27"/>
    <p:sldLayoutId id="2147483984" r:id="rId28"/>
    <p:sldLayoutId id="2147483985" r:id="rId29"/>
    <p:sldLayoutId id="2147483986" r:id="rId3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C988DED-2793-B00B-3D0B-BA112EE4025F}"/>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A2EC055-642C-844C-97DA-846052BED990}"/>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9B3F91-C90E-945C-9089-570796F6EBA9}"/>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82000"/>
                  </a:schemeClr>
                </a:solidFill>
              </a:defRPr>
            </a:lvl1pPr>
          </a:lstStyle>
          <a:p>
            <a:fld id="{BC5B1369-4F42-0348-8E7D-8AA8817B6D12}" type="datetimeFigureOut">
              <a:rPr lang="en-US" smtClean="0"/>
              <a:t>2/17/2026</a:t>
            </a:fld>
            <a:endParaRPr lang="en-US"/>
          </a:p>
        </p:txBody>
      </p:sp>
      <p:sp>
        <p:nvSpPr>
          <p:cNvPr id="5" name="Footer Placeholder 4">
            <a:extLst>
              <a:ext uri="{FF2B5EF4-FFF2-40B4-BE49-F238E27FC236}">
                <a16:creationId xmlns:a16="http://schemas.microsoft.com/office/drawing/2014/main" id="{F15FADAC-6807-2E90-BC63-95948E3E470F}"/>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BBCBA80F-C12E-6338-C340-36A25F9FF134}"/>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82000"/>
                  </a:schemeClr>
                </a:solidFill>
              </a:defRPr>
            </a:lvl1pPr>
          </a:lstStyle>
          <a:p>
            <a:fld id="{680CFC17-6213-C14A-8F10-B15FC2F6F3D6}" type="slidenum">
              <a:rPr lang="en-US" smtClean="0"/>
              <a:t>‹#›</a:t>
            </a:fld>
            <a:endParaRPr lang="en-US"/>
          </a:p>
        </p:txBody>
      </p:sp>
    </p:spTree>
    <p:extLst>
      <p:ext uri="{BB962C8B-B14F-4D97-AF65-F5344CB8AC3E}">
        <p14:creationId xmlns:p14="http://schemas.microsoft.com/office/powerpoint/2010/main" val="1397544403"/>
      </p:ext>
    </p:extLst>
  </p:cSld>
  <p:clrMap bg1="lt1" tx1="dk1" bg2="lt2" tx2="dk2" accent1="accent1" accent2="accent2" accent3="accent3" accent4="accent4" accent5="accent5" accent6="accent6" hlink="hlink" folHlink="folHlink"/>
  <p:sldLayoutIdLst>
    <p:sldLayoutId id="2147483988" r:id="rId1"/>
    <p:sldLayoutId id="2147483989" r:id="rId2"/>
    <p:sldLayoutId id="2147483990" r:id="rId3"/>
    <p:sldLayoutId id="2147483991" r:id="rId4"/>
    <p:sldLayoutId id="2147483992" r:id="rId5"/>
    <p:sldLayoutId id="2147483993" r:id="rId6"/>
    <p:sldLayoutId id="2147483994" r:id="rId7"/>
    <p:sldLayoutId id="2147483995" r:id="rId8"/>
    <p:sldLayoutId id="2147483996" r:id="rId9"/>
    <p:sldLayoutId id="2147483997" r:id="rId10"/>
    <p:sldLayoutId id="2147483998"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00.xml.rels><?xml version="1.0" encoding="UTF-8" standalone="yes"?>
<Relationships xmlns="http://schemas.openxmlformats.org/package/2006/relationships"><Relationship Id="rId2" Type="http://schemas.openxmlformats.org/officeDocument/2006/relationships/hyperlink" Target="https://content.govdelivery.com/attachments/MOGOV/2026/01/13/file_attachments/3520534/EMBARGOED%202026%20State%20of%20the%20State%20Address.pdf" TargetMode="External"/><Relationship Id="rId1" Type="http://schemas.openxmlformats.org/officeDocument/2006/relationships/slideLayout" Target="../slideLayouts/slideLayout39.xml"/></Relationships>
</file>

<file path=ppt/slides/_rels/slide10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1.xml"/><Relationship Id="rId1" Type="http://schemas.openxmlformats.org/officeDocument/2006/relationships/slideLayout" Target="../slideLayouts/slideLayout37.xml"/><Relationship Id="rId4" Type="http://schemas.openxmlformats.org/officeDocument/2006/relationships/image" Target="../media/image39.png"/></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3.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3.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2.xml"/></Relationships>
</file>

<file path=ppt/slides/_rels/slide15.xml.rels><?xml version="1.0" encoding="UTF-8" standalone="yes"?>
<Relationships xmlns="http://schemas.openxmlformats.org/package/2006/relationships"><Relationship Id="rId3" Type="http://schemas.microsoft.com/office/2018/10/relationships/comments" Target="../comments/modernComment_7FE4EBA4_FF92321E.xml"/><Relationship Id="rId2" Type="http://schemas.openxmlformats.org/officeDocument/2006/relationships/notesSlide" Target="../notesSlides/notesSlide4.xml"/><Relationship Id="rId1" Type="http://schemas.openxmlformats.org/officeDocument/2006/relationships/slideLayout" Target="../slideLayouts/slideLayout103.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microsoft.com/office/2018/10/relationships/comments" Target="../comments/modernComment_136_4288D26A.xml"/><Relationship Id="rId2" Type="http://schemas.openxmlformats.org/officeDocument/2006/relationships/notesSlide" Target="../notesSlides/notesSlide5.xml"/><Relationship Id="rId1" Type="http://schemas.openxmlformats.org/officeDocument/2006/relationships/slideLayout" Target="../slideLayouts/slideLayout13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4.xml"/></Relationships>
</file>

<file path=ppt/slides/_rels/slide18.xml.rels><?xml version="1.0" encoding="UTF-8" standalone="yes"?>
<Relationships xmlns="http://schemas.openxmlformats.org/package/2006/relationships"><Relationship Id="rId3" Type="http://schemas.microsoft.com/office/2018/10/relationships/comments" Target="../comments/modernComment_139_1FCD89AB.xml"/><Relationship Id="rId2" Type="http://schemas.openxmlformats.org/officeDocument/2006/relationships/notesSlide" Target="../notesSlides/notesSlide7.xml"/><Relationship Id="rId1" Type="http://schemas.openxmlformats.org/officeDocument/2006/relationships/slideLayout" Target="../slideLayouts/slideLayout104.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0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0.xml.rels><?xml version="1.0" encoding="UTF-8" standalone="yes"?>
<Relationships xmlns="http://schemas.openxmlformats.org/package/2006/relationships"><Relationship Id="rId3" Type="http://schemas.openxmlformats.org/officeDocument/2006/relationships/hyperlink" Target="https://wellbeing.mst.edu/ucarereferrals/" TargetMode="External"/><Relationship Id="rId2" Type="http://schemas.openxmlformats.org/officeDocument/2006/relationships/notesSlide" Target="../notesSlides/notesSlide9.xml"/><Relationship Id="rId1" Type="http://schemas.openxmlformats.org/officeDocument/2006/relationships/slideLayout" Target="../slideLayouts/slideLayout104.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4.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04.xml"/></Relationships>
</file>

<file path=ppt/slides/_rels/slide23.xml.rels><?xml version="1.0" encoding="UTF-8" standalone="yes"?>
<Relationships xmlns="http://schemas.openxmlformats.org/package/2006/relationships"><Relationship Id="rId3" Type="http://schemas.microsoft.com/office/2018/10/relationships/comments" Target="../comments/modernComment_7FE4EBA7_22AF4807.xml"/><Relationship Id="rId2" Type="http://schemas.openxmlformats.org/officeDocument/2006/relationships/notesSlide" Target="../notesSlides/notesSlide12.xml"/><Relationship Id="rId1" Type="http://schemas.openxmlformats.org/officeDocument/2006/relationships/slideLayout" Target="../slideLayouts/slideLayout104.xml"/><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4.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04.xml"/></Relationships>
</file>

<file path=ppt/slides/_rels/slide26.xml.rels><?xml version="1.0" encoding="UTF-8" standalone="yes"?>
<Relationships xmlns="http://schemas.openxmlformats.org/package/2006/relationships"><Relationship Id="rId3" Type="http://schemas.openxmlformats.org/officeDocument/2006/relationships/hyperlink" Target="https://hwb.mst.edu/classroom-wellbeing/" TargetMode="External"/><Relationship Id="rId2" Type="http://schemas.openxmlformats.org/officeDocument/2006/relationships/notesSlide" Target="../notesSlides/notesSlide14.xml"/><Relationship Id="rId1" Type="http://schemas.openxmlformats.org/officeDocument/2006/relationships/slideLayout" Target="../slideLayouts/slideLayout104.xml"/><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4.xml"/></Relationships>
</file>

<file path=ppt/slides/_rels/slide28.xml.rels><?xml version="1.0" encoding="UTF-8" standalone="yes"?>
<Relationships xmlns="http://schemas.openxmlformats.org/package/2006/relationships"><Relationship Id="rId3" Type="http://schemas.microsoft.com/office/2018/10/relationships/comments" Target="../comments/modernComment_7FE4EBA9_0.xml"/><Relationship Id="rId2" Type="http://schemas.openxmlformats.org/officeDocument/2006/relationships/notesSlide" Target="../notesSlides/notesSlide16.xml"/><Relationship Id="rId1" Type="http://schemas.openxmlformats.org/officeDocument/2006/relationships/slideLayout" Target="../slideLayouts/slideLayout104.xml"/><Relationship Id="rId4" Type="http://schemas.openxmlformats.org/officeDocument/2006/relationships/image" Target="../media/image18.png"/></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0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4.xml"/></Relationships>
</file>

<file path=ppt/slides/_rels/slide32.xml.rels><?xml version="1.0" encoding="UTF-8" standalone="yes"?>
<Relationships xmlns="http://schemas.openxmlformats.org/package/2006/relationships"><Relationship Id="rId3" Type="http://schemas.microsoft.com/office/2018/10/relationships/comments" Target="../comments/modernComment_7FE4EBAB_18E2DEC6.xml"/><Relationship Id="rId2" Type="http://schemas.openxmlformats.org/officeDocument/2006/relationships/notesSlide" Target="../notesSlides/notesSlide19.xml"/><Relationship Id="rId1" Type="http://schemas.openxmlformats.org/officeDocument/2006/relationships/slideLayout" Target="../slideLayouts/slideLayout104.xml"/><Relationship Id="rId4" Type="http://schemas.openxmlformats.org/officeDocument/2006/relationships/image" Target="../media/image11.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0.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0.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0.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7.xml"/></Relationships>
</file>

<file path=ppt/slides/_rels/slide6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7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9.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1.xml"/></Relationships>
</file>

<file path=ppt/slides/_rels/slide82.xml.rels><?xml version="1.0" encoding="UTF-8" standalone="yes"?>
<Relationships xmlns="http://schemas.openxmlformats.org/package/2006/relationships"><Relationship Id="rId8" Type="http://schemas.openxmlformats.org/officeDocument/2006/relationships/image" Target="../media/image28.jpeg"/><Relationship Id="rId13" Type="http://schemas.openxmlformats.org/officeDocument/2006/relationships/hyperlink" Target="mailto:hurson@mst.edu" TargetMode="External"/><Relationship Id="rId18" Type="http://schemas.openxmlformats.org/officeDocument/2006/relationships/hyperlink" Target="mailto:khoman@mst.edu" TargetMode="External"/><Relationship Id="rId3" Type="http://schemas.openxmlformats.org/officeDocument/2006/relationships/image" Target="../media/image23.jpeg"/><Relationship Id="rId21" Type="http://schemas.openxmlformats.org/officeDocument/2006/relationships/image" Target="../media/image32.jpeg"/><Relationship Id="rId7" Type="http://schemas.openxmlformats.org/officeDocument/2006/relationships/image" Target="../media/image27.jpeg"/><Relationship Id="rId12" Type="http://schemas.openxmlformats.org/officeDocument/2006/relationships/hyperlink" Target="mailto:mmormile@mst.edu" TargetMode="External"/><Relationship Id="rId17" Type="http://schemas.openxmlformats.org/officeDocument/2006/relationships/hyperlink" Target="mailto:alysha.oneil@mst.edu" TargetMode="External"/><Relationship Id="rId2" Type="http://schemas.openxmlformats.org/officeDocument/2006/relationships/notesSlide" Target="../notesSlides/notesSlide28.xml"/><Relationship Id="rId16" Type="http://schemas.openxmlformats.org/officeDocument/2006/relationships/hyperlink" Target="mailto:jlgwt4@mst.edu" TargetMode="External"/><Relationship Id="rId20" Type="http://schemas.openxmlformats.org/officeDocument/2006/relationships/image" Target="../media/image31.png"/><Relationship Id="rId1" Type="http://schemas.openxmlformats.org/officeDocument/2006/relationships/slideLayout" Target="../slideLayouts/slideLayout42.xml"/><Relationship Id="rId6" Type="http://schemas.openxmlformats.org/officeDocument/2006/relationships/image" Target="../media/image26.jpeg"/><Relationship Id="rId11" Type="http://schemas.openxmlformats.org/officeDocument/2006/relationships/image" Target="../media/image30.jpeg"/><Relationship Id="rId5" Type="http://schemas.openxmlformats.org/officeDocument/2006/relationships/image" Target="../media/image25.jpeg"/><Relationship Id="rId15" Type="http://schemas.openxmlformats.org/officeDocument/2006/relationships/hyperlink" Target="mailto:dbayless@mst.edu" TargetMode="External"/><Relationship Id="rId10" Type="http://schemas.openxmlformats.org/officeDocument/2006/relationships/hyperlink" Target="mailto:leabi@mst.edu" TargetMode="External"/><Relationship Id="rId19" Type="http://schemas.openxmlformats.org/officeDocument/2006/relationships/hyperlink" Target="mailto:moatsm@mst.edu" TargetMode="External"/><Relationship Id="rId4" Type="http://schemas.openxmlformats.org/officeDocument/2006/relationships/image" Target="../media/image24.png"/><Relationship Id="rId9" Type="http://schemas.openxmlformats.org/officeDocument/2006/relationships/image" Target="../media/image29.jpeg"/><Relationship Id="rId14" Type="http://schemas.openxmlformats.org/officeDocument/2006/relationships/hyperlink" Target="mailto:sarangap@mst.edu" TargetMode="External"/><Relationship Id="rId22" Type="http://schemas.openxmlformats.org/officeDocument/2006/relationships/hyperlink" Target="mailto:alendasse@mst.edu" TargetMode="External"/></Relationships>
</file>

<file path=ppt/slides/_rels/slide83.xml.rels><?xml version="1.0" encoding="UTF-8" standalone="yes"?>
<Relationships xmlns="http://schemas.openxmlformats.org/package/2006/relationships"><Relationship Id="rId3" Type="http://schemas.openxmlformats.org/officeDocument/2006/relationships/hyperlink" Target="https://facultysenate.mst.edu/media/campussupport/facultysenate/documents/24-25fsagendaslidesminutes/20250320/20250320%20Faculty%20Senate%20Slides.pptx#250325023334" TargetMode="External"/><Relationship Id="rId2" Type="http://schemas.openxmlformats.org/officeDocument/2006/relationships/notesSlide" Target="../notesSlides/notesSlide29.xml"/><Relationship Id="rId1" Type="http://schemas.openxmlformats.org/officeDocument/2006/relationships/slideLayout" Target="../slideLayouts/slideLayout43.xml"/><Relationship Id="rId6" Type="http://schemas.openxmlformats.org/officeDocument/2006/relationships/hyperlink" Target="https://facultysenate.mst.edu/media/campussupport/facultysenate/documents/25-26fsagendaslidesminutes/11-20/20251120_Faculty_Senate_Slides_v1.docx#251121033035" TargetMode="External"/><Relationship Id="rId5" Type="http://schemas.openxmlformats.org/officeDocument/2006/relationships/hyperlink" Target="https://facultysenate.mst.edu/media/campussupport/facultysenate/documents/25-26fsagendaslidesminutes/9-18/20250918_Faculty_Senate_Slides_final.pdf#251123071215" TargetMode="External"/><Relationship Id="rId4" Type="http://schemas.openxmlformats.org/officeDocument/2006/relationships/hyperlink" Target="https://facultysenate.mst.edu/media/campussupport/facultysenate/documents/24-25fsagendaslidesminutes/20250424/20250424%20Faculty%20Senate%20Slides.pptx#250505023326" TargetMode="External"/></Relationships>
</file>

<file path=ppt/slides/_rels/slide84.xml.rels><?xml version="1.0" encoding="UTF-8" standalone="yes"?>
<Relationships xmlns="http://schemas.openxmlformats.org/package/2006/relationships"><Relationship Id="rId3" Type="http://schemas.openxmlformats.org/officeDocument/2006/relationships/hyperlink" Target="https://facultysenate.mst.edu/media/campussupport/facultysenate/documents/24-25fsagendaslidesminutes/20250320/20250320%20Faculty%20Senate%20Slides.pptx#250325023334" TargetMode="External"/><Relationship Id="rId2" Type="http://schemas.openxmlformats.org/officeDocument/2006/relationships/notesSlide" Target="../notesSlides/notesSlide30.xml"/><Relationship Id="rId1" Type="http://schemas.openxmlformats.org/officeDocument/2006/relationships/slideLayout" Target="../slideLayouts/slideLayout37.xml"/><Relationship Id="rId6" Type="http://schemas.openxmlformats.org/officeDocument/2006/relationships/hyperlink" Target="https://facultysenate.mst.edu/media/campussupport/facultysenate/documents/25-26fsagendaslidesminutes/11-20/20251120_Faculty_Senate_Slides_v1.docx#251121033035" TargetMode="External"/><Relationship Id="rId5" Type="http://schemas.openxmlformats.org/officeDocument/2006/relationships/hyperlink" Target="https://facultysenate.mst.edu/media/campussupport/facultysenate/documents/25-26fsagendaslidesminutes/9-18/20250918_Faculty_Senate_Slides_final.pdf#251123071215" TargetMode="External"/><Relationship Id="rId4" Type="http://schemas.openxmlformats.org/officeDocument/2006/relationships/hyperlink" Target="https://facultysenate.mst.edu/media/campussupport/facultysenate/documents/24-25fsagendaslidesminutes/20250424/20250424%20Faculty%20Senate%20Slides.pptx#250505023326" TargetMode="External"/></Relationships>
</file>

<file path=ppt/slides/_rels/slide85.xml.rels><?xml version="1.0" encoding="UTF-8" standalone="yes"?>
<Relationships xmlns="http://schemas.openxmlformats.org/package/2006/relationships"><Relationship Id="rId3" Type="http://schemas.openxmlformats.org/officeDocument/2006/relationships/hyperlink" Target="https://facultysenate.mst.edu/media/campussupport/facultysenate/documents/24-25fsagendaslidesminutes/20250320/20250320%20Faculty%20Senate%20Slides.pptx#250325023334" TargetMode="External"/><Relationship Id="rId2" Type="http://schemas.openxmlformats.org/officeDocument/2006/relationships/notesSlide" Target="../notesSlides/notesSlide31.xml"/><Relationship Id="rId1" Type="http://schemas.openxmlformats.org/officeDocument/2006/relationships/slideLayout" Target="../slideLayouts/slideLayout37.xml"/><Relationship Id="rId6" Type="http://schemas.openxmlformats.org/officeDocument/2006/relationships/hyperlink" Target="https://facultysenate.mst.edu/media/campussupport/facultysenate/documents/25-26fsagendaslidesminutes/11-20/20251120_Faculty_Senate_Slides_v1.docx#251121033035" TargetMode="External"/><Relationship Id="rId5" Type="http://schemas.openxmlformats.org/officeDocument/2006/relationships/hyperlink" Target="https://facultysenate.mst.edu/media/campussupport/facultysenate/documents/25-26fsagendaslidesminutes/9-18/20250918_Faculty_Senate_Slides_final.pdf#251123071215" TargetMode="External"/><Relationship Id="rId4" Type="http://schemas.openxmlformats.org/officeDocument/2006/relationships/hyperlink" Target="https://facultysenate.mst.edu/media/campussupport/facultysenate/documents/24-25fsagendaslidesminutes/20250424/20250424%20Faculty%20Senate%20Slides.pptx#250505023326" TargetMode="External"/></Relationships>
</file>

<file path=ppt/slides/_rels/slide86.xml.rels><?xml version="1.0" encoding="UTF-8" standalone="yes"?>
<Relationships xmlns="http://schemas.openxmlformats.org/package/2006/relationships"><Relationship Id="rId3" Type="http://schemas.openxmlformats.org/officeDocument/2006/relationships/hyperlink" Target="https://facultysenate.mst.edu/media/campussupport/facultysenate/documents/24-25fsagendaslidesminutes/20250320/20250320%20Faculty%20Senate%20Slides.pptx#250325023334" TargetMode="External"/><Relationship Id="rId2" Type="http://schemas.openxmlformats.org/officeDocument/2006/relationships/notesSlide" Target="../notesSlides/notesSlide32.xml"/><Relationship Id="rId1" Type="http://schemas.openxmlformats.org/officeDocument/2006/relationships/slideLayout" Target="../slideLayouts/slideLayout37.xml"/><Relationship Id="rId6" Type="http://schemas.openxmlformats.org/officeDocument/2006/relationships/hyperlink" Target="https://facultysenate.mst.edu/media/campussupport/facultysenate/documents/25-26fsagendaslidesminutes/11-20/20251120_Faculty_Senate_Slides_v1.docx#251121033035" TargetMode="External"/><Relationship Id="rId5" Type="http://schemas.openxmlformats.org/officeDocument/2006/relationships/hyperlink" Target="https://facultysenate.mst.edu/media/campussupport/facultysenate/documents/25-26fsagendaslidesminutes/9-18/20250918_Faculty_Senate_Slides_final.pdf#251123071215" TargetMode="External"/><Relationship Id="rId4" Type="http://schemas.openxmlformats.org/officeDocument/2006/relationships/hyperlink" Target="https://facultysenate.mst.edu/media/campussupport/facultysenate/documents/24-25fsagendaslidesminutes/20250424/20250424%20Faculty%20Senate%20Slides.pptx#250505023326" TargetMode="External"/></Relationships>
</file>

<file path=ppt/slides/_rels/slide8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3.xml"/><Relationship Id="rId1" Type="http://schemas.openxmlformats.org/officeDocument/2006/relationships/slideLayout" Target="../slideLayouts/slideLayout37.xml"/><Relationship Id="rId4" Type="http://schemas.openxmlformats.org/officeDocument/2006/relationships/hyperlink" Target="https://facultysenate.mst.edu/media/campussupport/facultysenate/documents/25-26fsagendaslidesminutes/9-18/20250918_Faculty_Senate_Slides_final.pdf#251123071215" TargetMode="External"/></Relationships>
</file>

<file path=ppt/slides/_rels/slide8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4.xml"/><Relationship Id="rId1" Type="http://schemas.openxmlformats.org/officeDocument/2006/relationships/slideLayout" Target="../slideLayouts/slideLayout37.xml"/><Relationship Id="rId4" Type="http://schemas.openxmlformats.org/officeDocument/2006/relationships/image" Target="../media/image35.png"/></Relationships>
</file>

<file path=ppt/slides/_rels/slide8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5.xml"/><Relationship Id="rId1" Type="http://schemas.openxmlformats.org/officeDocument/2006/relationships/slideLayout" Target="../slideLayouts/slideLayout43.xml"/><Relationship Id="rId4" Type="http://schemas.openxmlformats.org/officeDocument/2006/relationships/image" Target="../media/image3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7.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4.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7.xml"/></Relationships>
</file>

<file path=ppt/slides/_rels/slide9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3.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7.xml"/></Relationships>
</file>

<file path=ppt/slides/_rels/slide97.xml.rels><?xml version="1.0" encoding="UTF-8" standalone="yes"?>
<Relationships xmlns="http://schemas.openxmlformats.org/package/2006/relationships"><Relationship Id="rId2" Type="http://schemas.openxmlformats.org/officeDocument/2006/relationships/hyperlink" Target="https://content.govdelivery.com/attachments/MOGOV/2026/01/13/file_attachments/3520852/2026%20Legislative%20&amp;%20Budget%20Priorities.pdf" TargetMode="External"/><Relationship Id="rId1" Type="http://schemas.openxmlformats.org/officeDocument/2006/relationships/slideLayout" Target="../slideLayouts/slideLayout39.xml"/></Relationships>
</file>

<file path=ppt/slides/_rels/slide98.xml.rels><?xml version="1.0" encoding="UTF-8" standalone="yes"?>
<Relationships xmlns="http://schemas.openxmlformats.org/package/2006/relationships"><Relationship Id="rId2" Type="http://schemas.openxmlformats.org/officeDocument/2006/relationships/hyperlink" Target="https://content.govdelivery.com/attachments/MOGOV/2026/01/13/file_attachments/3520852/2026%20Legislative%20&amp;%20Budget%20Priorities.pdf" TargetMode="External"/><Relationship Id="rId1" Type="http://schemas.openxmlformats.org/officeDocument/2006/relationships/slideLayout" Target="../slideLayouts/slideLayout39.xml"/></Relationships>
</file>

<file path=ppt/slides/_rels/slide99.xml.rels><?xml version="1.0" encoding="UTF-8" standalone="yes"?>
<Relationships xmlns="http://schemas.openxmlformats.org/package/2006/relationships"><Relationship Id="rId2" Type="http://schemas.openxmlformats.org/officeDocument/2006/relationships/hyperlink" Target="https://content.govdelivery.com/attachments/MOGOV/2026/01/13/file_attachments/3520534/EMBARGOED%202026%20State%20of%20the%20State%20Address.pdf" TargetMode="External"/><Relationship Id="rId1" Type="http://schemas.openxmlformats.org/officeDocument/2006/relationships/slideLayout" Target="../slideLayouts/slideLayout3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76BB6EB-F6A7-CA44-055F-96D3B4B1712F}"/>
              </a:ext>
            </a:extLst>
          </p:cNvPr>
          <p:cNvSpPr>
            <a:spLocks noGrp="1"/>
          </p:cNvSpPr>
          <p:nvPr>
            <p:ph type="title"/>
          </p:nvPr>
        </p:nvSpPr>
        <p:spPr>
          <a:xfrm>
            <a:off x="390261" y="1963934"/>
            <a:ext cx="8118003" cy="1310489"/>
          </a:xfrm>
        </p:spPr>
        <p:txBody>
          <a:bodyPr/>
          <a:lstStyle/>
          <a:p>
            <a:r>
              <a:rPr lang="en-US" dirty="0"/>
              <a:t>Faculty Senate Meeting</a:t>
            </a:r>
          </a:p>
        </p:txBody>
      </p:sp>
      <p:sp>
        <p:nvSpPr>
          <p:cNvPr id="8" name="Subtitle 7">
            <a:extLst>
              <a:ext uri="{FF2B5EF4-FFF2-40B4-BE49-F238E27FC236}">
                <a16:creationId xmlns:a16="http://schemas.microsoft.com/office/drawing/2014/main" id="{F9936897-D3DA-9F83-19CC-98953A84AC7B}"/>
              </a:ext>
            </a:extLst>
          </p:cNvPr>
          <p:cNvSpPr>
            <a:spLocks noGrp="1"/>
          </p:cNvSpPr>
          <p:nvPr>
            <p:ph type="subTitle" idx="1"/>
          </p:nvPr>
        </p:nvSpPr>
        <p:spPr>
          <a:xfrm>
            <a:off x="393192" y="3682657"/>
            <a:ext cx="8119872" cy="495309"/>
          </a:xfrm>
        </p:spPr>
        <p:txBody>
          <a:bodyPr/>
          <a:lstStyle/>
          <a:p>
            <a:r>
              <a:rPr lang="en-US" dirty="0"/>
              <a:t>Innovation Lab and Online</a:t>
            </a:r>
          </a:p>
        </p:txBody>
      </p:sp>
      <p:sp>
        <p:nvSpPr>
          <p:cNvPr id="6" name="Text Placeholder 5">
            <a:extLst>
              <a:ext uri="{FF2B5EF4-FFF2-40B4-BE49-F238E27FC236}">
                <a16:creationId xmlns:a16="http://schemas.microsoft.com/office/drawing/2014/main" id="{AFF37A4C-44C3-B6F8-44FB-AAEB6C632BC8}"/>
              </a:ext>
            </a:extLst>
          </p:cNvPr>
          <p:cNvSpPr>
            <a:spLocks noGrp="1"/>
          </p:cNvSpPr>
          <p:nvPr>
            <p:ph type="body" sz="quarter" idx="10"/>
          </p:nvPr>
        </p:nvSpPr>
        <p:spPr/>
        <p:txBody>
          <a:bodyPr/>
          <a:lstStyle/>
          <a:p>
            <a:r>
              <a:rPr lang="en-US" dirty="0"/>
              <a:t>12 February 2026</a:t>
            </a:r>
          </a:p>
        </p:txBody>
      </p:sp>
      <p:sp>
        <p:nvSpPr>
          <p:cNvPr id="2" name="Footer Placeholder 1">
            <a:extLst>
              <a:ext uri="{FF2B5EF4-FFF2-40B4-BE49-F238E27FC236}">
                <a16:creationId xmlns:a16="http://schemas.microsoft.com/office/drawing/2014/main" id="{DDC3C74D-08BA-7DD8-3C5D-35BFDEE8F5EF}"/>
              </a:ext>
            </a:extLst>
          </p:cNvPr>
          <p:cNvSpPr>
            <a:spLocks noGrp="1"/>
          </p:cNvSpPr>
          <p:nvPr>
            <p:ph type="ftr" sz="quarter" idx="3"/>
          </p:nvPr>
        </p:nvSpPr>
        <p:spPr>
          <a:xfrm>
            <a:off x="390262" y="1213188"/>
            <a:ext cx="8119872" cy="365125"/>
          </a:xfrm>
        </p:spPr>
        <p:txBody>
          <a:bodyPr/>
          <a:lstStyle/>
          <a:p>
            <a:r>
              <a:rPr lang="en-US" dirty="0"/>
              <a:t>Missouri University of Science and Technology</a:t>
            </a:r>
          </a:p>
        </p:txBody>
      </p:sp>
    </p:spTree>
    <p:extLst>
      <p:ext uri="{BB962C8B-B14F-4D97-AF65-F5344CB8AC3E}">
        <p14:creationId xmlns:p14="http://schemas.microsoft.com/office/powerpoint/2010/main" val="1818187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1057ABC-3984-F79F-B775-352682D2806C}"/>
              </a:ext>
            </a:extLst>
          </p:cNvPr>
          <p:cNvSpPr>
            <a:spLocks noGrp="1"/>
          </p:cNvSpPr>
          <p:nvPr>
            <p:ph type="title"/>
          </p:nvPr>
        </p:nvSpPr>
        <p:spPr/>
        <p:txBody>
          <a:bodyPr>
            <a:normAutofit/>
          </a:bodyPr>
          <a:lstStyle/>
          <a:p>
            <a:r>
              <a:rPr lang="en-US" dirty="0"/>
              <a:t>CCC Meeting – </a:t>
            </a:r>
            <a:r>
              <a:rPr lang="en-US" sz="2400" dirty="0"/>
              <a:t>13 Jan 2026</a:t>
            </a:r>
            <a:endParaRPr lang="en-US" dirty="0"/>
          </a:p>
        </p:txBody>
      </p:sp>
      <p:sp>
        <p:nvSpPr>
          <p:cNvPr id="2" name="Footer Placeholder 1">
            <a:extLst>
              <a:ext uri="{FF2B5EF4-FFF2-40B4-BE49-F238E27FC236}">
                <a16:creationId xmlns:a16="http://schemas.microsoft.com/office/drawing/2014/main" id="{A642E682-60F9-5254-7691-BD3E014474C3}"/>
              </a:ext>
            </a:extLst>
          </p:cNvPr>
          <p:cNvSpPr>
            <a:spLocks noGrp="1"/>
          </p:cNvSpPr>
          <p:nvPr>
            <p:ph type="ftr" sz="quarter" idx="3"/>
          </p:nvPr>
        </p:nvSpPr>
        <p:spPr>
          <a:xfrm>
            <a:off x="1399032" y="4736007"/>
            <a:ext cx="5805898" cy="365125"/>
          </a:xfrm>
          <a:prstGeom prst="rect">
            <a:avLst/>
          </a:prstGeom>
        </p:spPr>
        <p:txBody>
          <a:bodyPr vert="horz" lIns="91440" tIns="45720" rIns="91440" bIns="45720" rtlCol="0" anchor="ctr"/>
          <a:lstStyle>
            <a:defPPr>
              <a:defRPr lang="en-US"/>
            </a:defPPr>
            <a:lvl1pPr marL="0" algn="l" defTabSz="685800" rtl="0" eaLnBrk="1" latinLnBrk="0" hangingPunct="1">
              <a:defRPr sz="1400" b="0" kern="1200">
                <a:solidFill>
                  <a:schemeClr val="bg2"/>
                </a:solidFill>
                <a:latin typeface="Tisa Offc Serif Pro" panose="02010504030101020102" pitchFamily="2" charset="0"/>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a:t>Missouri University of Science and Technology</a:t>
            </a:r>
            <a:endParaRPr lang="en-US" dirty="0"/>
          </a:p>
        </p:txBody>
      </p:sp>
      <p:sp>
        <p:nvSpPr>
          <p:cNvPr id="5" name="TextBox 4">
            <a:extLst>
              <a:ext uri="{FF2B5EF4-FFF2-40B4-BE49-F238E27FC236}">
                <a16:creationId xmlns:a16="http://schemas.microsoft.com/office/drawing/2014/main" id="{469D04C8-BBE7-048F-DB30-C25566C50A60}"/>
              </a:ext>
            </a:extLst>
          </p:cNvPr>
          <p:cNvSpPr txBox="1"/>
          <p:nvPr/>
        </p:nvSpPr>
        <p:spPr>
          <a:xfrm>
            <a:off x="222069" y="1004955"/>
            <a:ext cx="8641080" cy="2031325"/>
          </a:xfrm>
          <a:prstGeom prst="rect">
            <a:avLst/>
          </a:prstGeom>
          <a:noFill/>
        </p:spPr>
        <p:txBody>
          <a:bodyPr wrap="square" rtlCol="0">
            <a:spAutoFit/>
          </a:bodyPr>
          <a:lstStyle/>
          <a:p>
            <a:pPr marL="0" marR="0"/>
            <a:r>
              <a:rPr lang="en-US" sz="1800" dirty="0">
                <a:effectLst/>
                <a:latin typeface="Calibri-Bold"/>
                <a:ea typeface="Times New Roman" panose="02020603050405020304" pitchFamily="18" charset="0"/>
                <a:cs typeface="Calibri-Bold"/>
              </a:rPr>
              <a:t>Program Changes (DC) Requested</a:t>
            </a:r>
          </a:p>
          <a:p>
            <a:r>
              <a:rPr lang="en-US" dirty="0"/>
              <a:t>File: 147	BIO SC-BS : Biological Sciences BS</a:t>
            </a:r>
            <a:r>
              <a:rPr lang="en-US" b="1" dirty="0"/>
              <a:t>			</a:t>
            </a:r>
            <a:r>
              <a:rPr lang="en-US" dirty="0"/>
              <a:t>	</a:t>
            </a:r>
          </a:p>
          <a:p>
            <a:r>
              <a:rPr lang="en-US" dirty="0"/>
              <a:t>File: 177	CRTVWR-MI : Creative Writing Minor</a:t>
            </a:r>
          </a:p>
          <a:p>
            <a:r>
              <a:rPr lang="en-US" dirty="0"/>
              <a:t>File: 401	ES&amp;P-CTU : Environmental Policy and Sustainability CTU</a:t>
            </a:r>
          </a:p>
          <a:p>
            <a:r>
              <a:rPr lang="en-US" dirty="0"/>
              <a:t>File: 170	NU ENG-MS : Nuclear Engineering MS</a:t>
            </a:r>
          </a:p>
          <a:p>
            <a:r>
              <a:rPr lang="en-US" dirty="0"/>
              <a:t>File: 211	NU ENG-PHD : Nuclear Engineering PhD</a:t>
            </a:r>
          </a:p>
          <a:p>
            <a:r>
              <a:rPr lang="en-US" dirty="0"/>
              <a:t>File: 429	PROPOSED : Creative Writing CTU</a:t>
            </a:r>
          </a:p>
          <a:p>
            <a:r>
              <a:rPr lang="en-US" dirty="0"/>
              <a:t>File: 192	PSYCH-BA : Psychological Science BA</a:t>
            </a:r>
          </a:p>
          <a:p>
            <a:r>
              <a:rPr lang="en-US" dirty="0"/>
              <a:t>File: 193	PSYCH-BS : Psychological Science BS</a:t>
            </a:r>
          </a:p>
        </p:txBody>
      </p:sp>
    </p:spTree>
    <p:extLst>
      <p:ext uri="{BB962C8B-B14F-4D97-AF65-F5344CB8AC3E}">
        <p14:creationId xmlns:p14="http://schemas.microsoft.com/office/powerpoint/2010/main" val="3457856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5349F5-9DDA-1C95-FE8E-FD717CA0DDAC}"/>
            </a:ext>
          </a:extLst>
        </p:cNvPr>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DCCA3FDF-1FF6-03C2-035A-07A51253404F}"/>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EC89AD2B-000F-EEBE-16CD-57A31041C54D}"/>
              </a:ext>
            </a:extLst>
          </p:cNvPr>
          <p:cNvSpPr>
            <a:spLocks noGrp="1"/>
          </p:cNvSpPr>
          <p:nvPr>
            <p:ph type="title"/>
          </p:nvPr>
        </p:nvSpPr>
        <p:spPr>
          <a:xfrm>
            <a:off x="149052" y="116364"/>
            <a:ext cx="8994948" cy="701060"/>
          </a:xfrm>
        </p:spPr>
        <p:txBody>
          <a:bodyPr/>
          <a:lstStyle/>
          <a:p>
            <a:pPr marL="2000250" indent="-2000250"/>
            <a:r>
              <a:rPr lang="en-US" sz="2800" dirty="0">
                <a:solidFill>
                  <a:srgbClr val="0077D0"/>
                </a:solidFill>
                <a:ea typeface="Calibri" panose="020F0502020204030204" pitchFamily="34" charset="0"/>
              </a:rPr>
              <a:t>VCFO Updates</a:t>
            </a:r>
            <a:r>
              <a:rPr lang="en-US" sz="2400" dirty="0">
                <a:solidFill>
                  <a:schemeClr val="tx2"/>
                </a:solidFill>
                <a:ea typeface="Calibri" panose="020F0502020204030204" pitchFamily="34" charset="0"/>
              </a:rPr>
              <a:t>: </a:t>
            </a:r>
            <a:r>
              <a:rPr lang="en-US" sz="2800" b="0" dirty="0">
                <a:solidFill>
                  <a:schemeClr val="tx2"/>
                </a:solidFill>
              </a:rPr>
              <a:t>The </a:t>
            </a:r>
            <a:r>
              <a:rPr lang="en-US" sz="2400" b="0" dirty="0">
                <a:solidFill>
                  <a:schemeClr val="tx2"/>
                </a:solidFill>
                <a:ea typeface="Calibri" panose="020F0502020204030204" pitchFamily="34" charset="0"/>
              </a:rPr>
              <a:t>Missouri Governor proposed a </a:t>
            </a:r>
            <a:r>
              <a:rPr lang="en-US" sz="2400" dirty="0">
                <a:solidFill>
                  <a:schemeClr val="tx2"/>
                </a:solidFill>
                <a:ea typeface="Calibri" panose="020F0502020204030204" pitchFamily="34" charset="0"/>
              </a:rPr>
              <a:t>phased elimination of the individual income tax </a:t>
            </a:r>
            <a:r>
              <a:rPr lang="en-US" sz="2400" b="0" dirty="0">
                <a:solidFill>
                  <a:schemeClr val="tx2"/>
                </a:solidFill>
                <a:ea typeface="Calibri" panose="020F0502020204030204" pitchFamily="34" charset="0"/>
              </a:rPr>
              <a:t>over a five-year period</a:t>
            </a:r>
            <a:br>
              <a:rPr lang="en-US" sz="2800" dirty="0">
                <a:solidFill>
                  <a:schemeClr val="tx2"/>
                </a:solidFill>
              </a:rPr>
            </a:br>
            <a:br>
              <a:rPr lang="en-US" sz="2800" dirty="0">
                <a:solidFill>
                  <a:schemeClr val="tx2"/>
                </a:solidFill>
                <a:latin typeface="Calibri" panose="020F0502020204030204" pitchFamily="34" charset="0"/>
                <a:ea typeface="Calibri" panose="020F0502020204030204" pitchFamily="34" charset="0"/>
                <a:cs typeface="Calibri" panose="020F0502020204030204" pitchFamily="34" charset="0"/>
              </a:rPr>
            </a:br>
            <a:endParaRPr lang="en-US" sz="2800" dirty="0">
              <a:solidFill>
                <a:schemeClr val="tx2"/>
              </a:solidFill>
              <a:latin typeface="Calibri" panose="020F0502020204030204" pitchFamily="34" charset="0"/>
              <a:ea typeface="Calibri" panose="020F0502020204030204" pitchFamily="34" charset="0"/>
              <a:cs typeface="Calibri" panose="020F0502020204030204" pitchFamily="34" charset="0"/>
            </a:endParaRPr>
          </a:p>
        </p:txBody>
      </p:sp>
      <p:sp>
        <p:nvSpPr>
          <p:cNvPr id="12" name="Content Placeholder 11">
            <a:extLst>
              <a:ext uri="{FF2B5EF4-FFF2-40B4-BE49-F238E27FC236}">
                <a16:creationId xmlns:a16="http://schemas.microsoft.com/office/drawing/2014/main" id="{484906A6-8738-6698-BBE3-366313198743}"/>
              </a:ext>
            </a:extLst>
          </p:cNvPr>
          <p:cNvSpPr>
            <a:spLocks noGrp="1"/>
          </p:cNvSpPr>
          <p:nvPr>
            <p:ph idx="1"/>
          </p:nvPr>
        </p:nvSpPr>
        <p:spPr>
          <a:xfrm>
            <a:off x="149052" y="1273298"/>
            <a:ext cx="6586246" cy="3585521"/>
          </a:xfrm>
        </p:spPr>
        <p:txBody>
          <a:bodyPr>
            <a:normAutofit fontScale="92500" lnSpcReduction="10000"/>
          </a:bodyPr>
          <a:lstStyle/>
          <a:p>
            <a:r>
              <a:rPr lang="en-US" b="1" dirty="0">
                <a:solidFill>
                  <a:schemeClr val="tx2"/>
                </a:solidFill>
              </a:rPr>
              <a:t>Potential Impact on Higher Education</a:t>
            </a:r>
          </a:p>
          <a:p>
            <a:pPr marL="515937" lvl="1" indent="-342900">
              <a:buClr>
                <a:schemeClr val="tx2"/>
              </a:buClr>
              <a:buFont typeface="Wingdings" panose="05000000000000000000" pitchFamily="2" charset="2"/>
              <a:buChar char="q"/>
            </a:pPr>
            <a:r>
              <a:rPr lang="en-US" b="1" dirty="0">
                <a:solidFill>
                  <a:schemeClr val="tx2"/>
                </a:solidFill>
              </a:rPr>
              <a:t>Reduced General Revenue:</a:t>
            </a:r>
            <a:r>
              <a:rPr lang="en-US" dirty="0">
                <a:solidFill>
                  <a:schemeClr val="tx2"/>
                </a:solidFill>
              </a:rPr>
              <a:t> The individual income tax accounts for about 60-70% of Missouri's general revenue fund, which supports public services including education. The estimated budget shortfall is around $9 billion.</a:t>
            </a:r>
          </a:p>
          <a:p>
            <a:pPr marL="515937" lvl="1" indent="-342900">
              <a:buClr>
                <a:schemeClr val="tx2"/>
              </a:buClr>
              <a:buFont typeface="Wingdings" panose="05000000000000000000" pitchFamily="2" charset="2"/>
              <a:buChar char="q"/>
            </a:pPr>
            <a:r>
              <a:rPr lang="en-US" b="1" dirty="0">
                <a:solidFill>
                  <a:schemeClr val="tx2"/>
                </a:solidFill>
              </a:rPr>
              <a:t>No Planned Cuts for core funding: </a:t>
            </a:r>
            <a:r>
              <a:rPr lang="en-US" dirty="0">
                <a:solidFill>
                  <a:schemeClr val="tx2"/>
                </a:solidFill>
              </a:rPr>
              <a:t>Governor Mike Kehoe's administration has stated that the current budget plan </a:t>
            </a:r>
            <a:r>
              <a:rPr lang="en-US" b="1" dirty="0">
                <a:solidFill>
                  <a:schemeClr val="tx2"/>
                </a:solidFill>
              </a:rPr>
              <a:t>avoids cutting core funding for higher education</a:t>
            </a:r>
            <a:r>
              <a:rPr lang="en-US" dirty="0">
                <a:solidFill>
                  <a:schemeClr val="tx2"/>
                </a:solidFill>
              </a:rPr>
              <a:t>. </a:t>
            </a:r>
          </a:p>
          <a:p>
            <a:pPr marL="515937" lvl="1" indent="-342900">
              <a:buClr>
                <a:schemeClr val="tx2"/>
              </a:buClr>
              <a:buFont typeface="Wingdings" panose="05000000000000000000" pitchFamily="2" charset="2"/>
              <a:buChar char="q"/>
            </a:pPr>
            <a:r>
              <a:rPr lang="en-US" b="1" dirty="0">
                <a:solidFill>
                  <a:schemeClr val="tx2"/>
                </a:solidFill>
              </a:rPr>
              <a:t>Potential funding cuts that could lead to tuition hikes </a:t>
            </a:r>
          </a:p>
          <a:p>
            <a:pPr marL="403225" lvl="1" indent="-173038"/>
            <a:endParaRPr lang="en-US" sz="1800" dirty="0">
              <a:solidFill>
                <a:schemeClr val="tx2"/>
              </a:solidFill>
            </a:endParaRPr>
          </a:p>
        </p:txBody>
      </p:sp>
      <p:sp>
        <p:nvSpPr>
          <p:cNvPr id="4" name="Footer Placeholder 3">
            <a:extLst>
              <a:ext uri="{FF2B5EF4-FFF2-40B4-BE49-F238E27FC236}">
                <a16:creationId xmlns:a16="http://schemas.microsoft.com/office/drawing/2014/main" id="{B676D532-B341-2ED8-76AD-9E9EDC8C472C}"/>
              </a:ext>
            </a:extLst>
          </p:cNvPr>
          <p:cNvSpPr>
            <a:spLocks noGrp="1"/>
          </p:cNvSpPr>
          <p:nvPr>
            <p:ph type="ftr" sz="quarter" idx="3"/>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Tisa Offc Serif Pro" panose="02010504030101020102" pitchFamily="2" charset="0"/>
                <a:ea typeface="+mn-ea"/>
                <a:cs typeface="Calibri" panose="020F0502020204030204" pitchFamily="34" charset="0"/>
              </a:rPr>
              <a:t>Missouri University of Science and Technology</a:t>
            </a:r>
          </a:p>
        </p:txBody>
      </p:sp>
      <p:sp>
        <p:nvSpPr>
          <p:cNvPr id="3" name="Title 1">
            <a:extLst>
              <a:ext uri="{FF2B5EF4-FFF2-40B4-BE49-F238E27FC236}">
                <a16:creationId xmlns:a16="http://schemas.microsoft.com/office/drawing/2014/main" id="{2B6C50B1-6324-B1B5-FFB8-34FB541A8398}"/>
              </a:ext>
            </a:extLst>
          </p:cNvPr>
          <p:cNvSpPr txBox="1">
            <a:spLocks/>
          </p:cNvSpPr>
          <p:nvPr/>
        </p:nvSpPr>
        <p:spPr>
          <a:xfrm>
            <a:off x="149052" y="84458"/>
            <a:ext cx="8357616" cy="399137"/>
          </a:xfrm>
          <a:prstGeom prst="rect">
            <a:avLst/>
          </a:prstGeom>
        </p:spPr>
        <p:txBody>
          <a:bodyPr vert="horz" lIns="0" tIns="0" rIns="0" bIns="0" rtlCol="0" anchor="t" anchorCtr="0">
            <a:normAutofit/>
          </a:bodyPr>
          <a:lstStyle>
            <a:lvl1pPr>
              <a:lnSpc>
                <a:spcPct val="90000"/>
              </a:lnSpc>
              <a:spcBef>
                <a:spcPct val="0"/>
              </a:spcBef>
              <a:buNone/>
              <a:defRPr sz="3200" b="0" i="0">
                <a:latin typeface="Calibri" panose="020F0502020204030204" pitchFamily="34" charset="0"/>
                <a:ea typeface="Calibri" panose="020F0502020204030204" pitchFamily="34" charset="0"/>
                <a:cs typeface="Calibri" panose="020F0502020204030204" pitchFamily="34" charset="0"/>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endParaRPr kumimoji="0" lang="en-US" sz="2800" b="0" i="0" u="none" strike="noStrike" kern="1200" cap="none" spc="0" normalizeH="0" baseline="0" noProof="0" dirty="0">
              <a:ln>
                <a:noFill/>
              </a:ln>
              <a:solidFill>
                <a:srgbClr val="154734"/>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8" name="Content Placeholder 4">
            <a:extLst>
              <a:ext uri="{FF2B5EF4-FFF2-40B4-BE49-F238E27FC236}">
                <a16:creationId xmlns:a16="http://schemas.microsoft.com/office/drawing/2014/main" id="{B0567E90-046E-A4AD-5874-C7354BF71CBE}"/>
              </a:ext>
            </a:extLst>
          </p:cNvPr>
          <p:cNvSpPr txBox="1">
            <a:spLocks/>
          </p:cNvSpPr>
          <p:nvPr/>
        </p:nvSpPr>
        <p:spPr>
          <a:xfrm>
            <a:off x="6868313" y="1221001"/>
            <a:ext cx="2108333" cy="3399802"/>
          </a:xfrm>
          <a:prstGeom prst="rect">
            <a:avLst/>
          </a:prstGeom>
          <a:ln w="28575">
            <a:solidFill>
              <a:srgbClr val="AB2328"/>
            </a:solidFill>
          </a:ln>
        </p:spPr>
        <p:txBody>
          <a:bodyPr vert="horz" lIns="0" tIns="0" rIns="0" bIns="0" rtlCol="0">
            <a:normAutofit/>
          </a:bodyPr>
          <a:lstStyle>
            <a:lvl1pPr marL="0" indent="0" algn="l" defTabSz="685800" rtl="0" eaLnBrk="1" latinLnBrk="0" hangingPunct="1">
              <a:lnSpc>
                <a:spcPct val="100000"/>
              </a:lnSpc>
              <a:spcBef>
                <a:spcPts val="1800"/>
              </a:spcBef>
              <a:spcAft>
                <a:spcPts val="600"/>
              </a:spcAft>
              <a:buFont typeface="System Font Regular"/>
              <a:buChar char="​"/>
              <a:defRPr sz="2400" b="0" i="0" kern="1200">
                <a:solidFill>
                  <a:schemeClr val="tx1"/>
                </a:solidFill>
                <a:latin typeface="Tisa Offc Serif Pro" panose="02010504030101020102" pitchFamily="2" charset="0"/>
                <a:ea typeface="+mn-ea"/>
                <a:cs typeface="+mn-cs"/>
              </a:defRPr>
            </a:lvl1pPr>
            <a:lvl2pPr marL="342900" indent="-334963" algn="l" defTabSz="685800" rtl="0" eaLnBrk="1" latinLnBrk="0" hangingPunct="1">
              <a:lnSpc>
                <a:spcPct val="100000"/>
              </a:lnSpc>
              <a:spcBef>
                <a:spcPts val="375"/>
              </a:spcBef>
              <a:spcAft>
                <a:spcPts val="375"/>
              </a:spcAft>
              <a:buClr>
                <a:schemeClr val="accent6"/>
              </a:buClr>
              <a:buSzPct val="80000"/>
              <a:buFont typeface="System Font Regular"/>
              <a:buChar char="►"/>
              <a:tabLst/>
              <a:defRPr sz="2000" b="0" i="0" kern="1200">
                <a:solidFill>
                  <a:schemeClr val="tx1"/>
                </a:solidFill>
                <a:latin typeface="Tisa Offc Serif Pro" panose="02010504030101020102" pitchFamily="2" charset="0"/>
                <a:ea typeface="+mn-ea"/>
                <a:cs typeface="+mn-cs"/>
              </a:defRPr>
            </a:lvl2pPr>
            <a:lvl3pPr marL="574675" indent="-255588" algn="l" defTabSz="685800" rtl="0" eaLnBrk="1" latinLnBrk="0" hangingPunct="1">
              <a:lnSpc>
                <a:spcPct val="100000"/>
              </a:lnSpc>
              <a:spcBef>
                <a:spcPts val="375"/>
              </a:spcBef>
              <a:spcAft>
                <a:spcPts val="375"/>
              </a:spcAft>
              <a:buClr>
                <a:schemeClr val="accent3"/>
              </a:buClr>
              <a:buFont typeface="Arial" panose="020B0604020202020204" pitchFamily="34" charset="0"/>
              <a:buChar char="•"/>
              <a:tabLst/>
              <a:defRPr sz="2000" b="0" i="0" kern="1200">
                <a:solidFill>
                  <a:schemeClr val="tx1"/>
                </a:solidFill>
                <a:latin typeface="Tisa Offc Serif Pro" panose="02010504030101020102" pitchFamily="2" charset="0"/>
                <a:ea typeface="+mn-ea"/>
                <a:cs typeface="+mn-cs"/>
              </a:defRPr>
            </a:lvl3pPr>
            <a:lvl4pPr marL="749300" indent="-177800" algn="l" defTabSz="685800" rtl="0" eaLnBrk="1" latinLnBrk="0" hangingPunct="1">
              <a:lnSpc>
                <a:spcPct val="100000"/>
              </a:lnSpc>
              <a:spcBef>
                <a:spcPts val="375"/>
              </a:spcBef>
              <a:spcAft>
                <a:spcPts val="300"/>
              </a:spcAft>
              <a:buClr>
                <a:schemeClr val="accent4"/>
              </a:buClr>
              <a:buSzPct val="100000"/>
              <a:buFont typeface="Wingdings" pitchFamily="2" charset="2"/>
              <a:buChar char="§"/>
              <a:tabLst/>
              <a:defRPr sz="1800" b="0" i="0" kern="1200">
                <a:solidFill>
                  <a:schemeClr val="tx1"/>
                </a:solidFill>
                <a:latin typeface="Tisa Offc Serif Pro" panose="02010504030101020102" pitchFamily="2" charset="0"/>
                <a:ea typeface="+mn-ea"/>
                <a:cs typeface="+mn-cs"/>
              </a:defRPr>
            </a:lvl4pPr>
            <a:lvl5pPr marL="0" indent="0" algn="l" defTabSz="685800" rtl="0" eaLnBrk="1" latinLnBrk="0" hangingPunct="1">
              <a:lnSpc>
                <a:spcPct val="100000"/>
              </a:lnSpc>
              <a:spcBef>
                <a:spcPts val="1200"/>
              </a:spcBef>
              <a:spcAft>
                <a:spcPts val="1200"/>
              </a:spcAft>
              <a:buFont typeface="System Font Regular"/>
              <a:buChar char="​"/>
              <a:defRPr sz="2800" b="0" i="1" kern="1200">
                <a:solidFill>
                  <a:schemeClr val="accent5"/>
                </a:solidFill>
                <a:latin typeface="Tisa Offc Serif Pro" panose="02010504030101020102" pitchFamily="2" charset="0"/>
                <a:ea typeface="+mn-ea"/>
                <a:cs typeface="+mn-cs"/>
              </a:defRPr>
            </a:lvl5pPr>
            <a:lvl6pPr marL="0" indent="0" algn="l" defTabSz="685800" rtl="0" eaLnBrk="1" latinLnBrk="0" hangingPunct="1">
              <a:lnSpc>
                <a:spcPct val="100000"/>
              </a:lnSpc>
              <a:spcBef>
                <a:spcPts val="375"/>
              </a:spcBef>
              <a:buFont typeface="System Font Regular"/>
              <a:buNone/>
              <a:defRPr sz="2000" b="0" i="0" kern="1200">
                <a:solidFill>
                  <a:schemeClr val="tx2"/>
                </a:solidFill>
                <a:latin typeface="Tisa Offc Serif Pro" panose="02010504030101020102" pitchFamily="2" charset="0"/>
                <a:ea typeface="+mn-ea"/>
                <a:cs typeface="+mn-cs"/>
              </a:defRPr>
            </a:lvl6pPr>
            <a:lvl7pPr marL="0" indent="-274320" algn="l" defTabSz="685800" rtl="0" eaLnBrk="1" latinLnBrk="0" hangingPunct="1">
              <a:lnSpc>
                <a:spcPct val="100000"/>
              </a:lnSpc>
              <a:spcBef>
                <a:spcPts val="375"/>
              </a:spcBef>
              <a:buClr>
                <a:srgbClr val="FED925"/>
              </a:buClr>
              <a:buSzPct val="90000"/>
              <a:buFont typeface=".Hiragino Kaku Gothic Interface W3"/>
              <a:buChar char="▷"/>
              <a:defRPr sz="1800" b="0" i="0" kern="1200">
                <a:solidFill>
                  <a:schemeClr val="tx2"/>
                </a:solidFill>
                <a:latin typeface="Tisa Offc Serif Pro" panose="02010504030101020102" pitchFamily="2" charset="0"/>
                <a:ea typeface="+mn-ea"/>
                <a:cs typeface="+mn-cs"/>
              </a:defRPr>
            </a:lvl7pPr>
            <a:lvl8pPr marL="457200" indent="-182880" algn="l" defTabSz="685800" rtl="0" eaLnBrk="1" latinLnBrk="0" hangingPunct="1">
              <a:lnSpc>
                <a:spcPct val="100000"/>
              </a:lnSpc>
              <a:spcBef>
                <a:spcPts val="375"/>
              </a:spcBef>
              <a:buClr>
                <a:schemeClr val="accent4"/>
              </a:buClr>
              <a:buSzPct val="110000"/>
              <a:buFont typeface="Courier New" panose="02070309020205020404" pitchFamily="49" charset="0"/>
              <a:buChar char="o"/>
              <a:defRPr sz="1600" b="0" i="0" kern="1200" spc="0">
                <a:solidFill>
                  <a:schemeClr val="tx2"/>
                </a:solidFill>
                <a:latin typeface="Tisa Offc Serif Pro" panose="02010504030101020102" pitchFamily="2" charset="0"/>
                <a:ea typeface="+mn-ea"/>
                <a:cs typeface="+mn-cs"/>
              </a:defRPr>
            </a:lvl8pPr>
            <a:lvl9pPr marL="822960" indent="-182880" algn="l" defTabSz="685800" rtl="0" eaLnBrk="1" latinLnBrk="0" hangingPunct="1">
              <a:lnSpc>
                <a:spcPct val="100000"/>
              </a:lnSpc>
              <a:spcBef>
                <a:spcPts val="375"/>
              </a:spcBef>
              <a:buClr>
                <a:schemeClr val="accent5"/>
              </a:buClr>
              <a:buFont typeface="Orgon Slab Medium" panose="02000603000000020004" pitchFamily="50" charset="0"/>
              <a:buChar char="→"/>
              <a:defRPr sz="1400" b="0" i="0" kern="1200">
                <a:solidFill>
                  <a:schemeClr val="tx2"/>
                </a:solidFill>
                <a:latin typeface="Tisa Offc Serif Pro" panose="02010504030101020102" pitchFamily="2" charset="0"/>
                <a:ea typeface="+mn-ea"/>
                <a:cs typeface="+mn-cs"/>
              </a:defRPr>
            </a:lvl9pPr>
          </a:lstStyle>
          <a:p>
            <a:pPr marL="111125" marR="0" lvl="0" indent="0" algn="l" defTabSz="685800" rtl="0" eaLnBrk="1" fontAlgn="auto" latinLnBrk="0" hangingPunct="1">
              <a:lnSpc>
                <a:spcPct val="100000"/>
              </a:lnSpc>
              <a:spcBef>
                <a:spcPts val="0"/>
              </a:spcBef>
              <a:spcAft>
                <a:spcPts val="600"/>
              </a:spcAft>
              <a:buClrTx/>
              <a:buSzTx/>
              <a:buFont typeface="System Font Regular"/>
              <a:buNone/>
              <a:tabLst/>
              <a:defRPr/>
            </a:pPr>
            <a:endParaRPr kumimoji="0" lang="en-US" sz="1900" b="1" i="0" u="none" strike="noStrike" kern="1200" cap="none" spc="0" normalizeH="0" baseline="0" noProof="0" dirty="0">
              <a:ln>
                <a:noFill/>
              </a:ln>
              <a:solidFill>
                <a:srgbClr val="0E2841"/>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685800" rtl="0" eaLnBrk="1" fontAlgn="auto" latinLnBrk="0" hangingPunct="1">
              <a:lnSpc>
                <a:spcPct val="100000"/>
              </a:lnSpc>
              <a:spcBef>
                <a:spcPts val="1800"/>
              </a:spcBef>
              <a:spcAft>
                <a:spcPts val="600"/>
              </a:spcAft>
              <a:buClrTx/>
              <a:buSzTx/>
              <a:buFont typeface="System Font Regular"/>
              <a:buChar char="​"/>
              <a:tabLst/>
              <a:defRPr/>
            </a:pPr>
            <a:endParaRPr kumimoji="0" lang="en-US" sz="2400" b="0" i="0" u="none" strike="noStrike" kern="1200" cap="none" spc="0" normalizeH="0" baseline="0" noProof="0" dirty="0">
              <a:ln>
                <a:noFill/>
              </a:ln>
              <a:solidFill>
                <a:srgbClr val="154734"/>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ECF02857-5993-CCEC-ABF8-09C0178EB382}"/>
              </a:ext>
            </a:extLst>
          </p:cNvPr>
          <p:cNvSpPr txBox="1"/>
          <p:nvPr/>
        </p:nvSpPr>
        <p:spPr>
          <a:xfrm>
            <a:off x="7267755" y="967085"/>
            <a:ext cx="1708891" cy="253916"/>
          </a:xfrm>
          <a:prstGeom prst="rect">
            <a:avLst/>
          </a:prstGeom>
          <a:solidFill>
            <a:schemeClr val="accent4">
              <a:lumMod val="50000"/>
            </a:schemeClr>
          </a:solidFill>
          <a:ln>
            <a:solidFill>
              <a:srgbClr val="C00000"/>
            </a:solidFill>
          </a:ln>
        </p:spPr>
        <p:txBody>
          <a:bodyPr wrap="square" lIns="0" tIns="0" rIns="0"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rPr>
              <a:t>Background Information</a:t>
            </a:r>
          </a:p>
        </p:txBody>
      </p:sp>
      <p:sp>
        <p:nvSpPr>
          <p:cNvPr id="13" name="TextBox 12">
            <a:extLst>
              <a:ext uri="{FF2B5EF4-FFF2-40B4-BE49-F238E27FC236}">
                <a16:creationId xmlns:a16="http://schemas.microsoft.com/office/drawing/2014/main" id="{AE3B2E38-FBF4-40B0-0E13-FE0CEAE62981}"/>
              </a:ext>
            </a:extLst>
          </p:cNvPr>
          <p:cNvSpPr txBox="1"/>
          <p:nvPr/>
        </p:nvSpPr>
        <p:spPr>
          <a:xfrm>
            <a:off x="6924687" y="1273298"/>
            <a:ext cx="1985558" cy="1938992"/>
          </a:xfrm>
          <a:prstGeom prst="rect">
            <a:avLst/>
          </a:prstGeom>
          <a:noFill/>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tx2"/>
                </a:solidFill>
                <a:effectLst/>
                <a:uLnTx/>
                <a:uFillTx/>
                <a:latin typeface="Calibri" panose="020F0502020204030204" pitchFamily="34" charset="0"/>
                <a:ea typeface="Calibri" panose="020F0502020204030204" pitchFamily="34" charset="0"/>
                <a:cs typeface="Calibri" panose="020F0502020204030204" pitchFamily="34" charset="0"/>
              </a:rPr>
              <a:t>Missouri's Governor Mike Kehoe has proposed a plan for the </a:t>
            </a:r>
            <a:r>
              <a:rPr kumimoji="0" lang="en-US" sz="1800" b="1" i="0" u="none" strike="noStrike" kern="1200" cap="none" spc="0" normalizeH="0" baseline="0" noProof="0" dirty="0">
                <a:ln>
                  <a:noFill/>
                </a:ln>
                <a:solidFill>
                  <a:schemeClr val="tx2"/>
                </a:solidFill>
                <a:effectLst/>
                <a:uLnTx/>
                <a:uFillTx/>
                <a:latin typeface="Calibri" panose="020F0502020204030204" pitchFamily="34" charset="0"/>
                <a:ea typeface="Calibri" panose="020F0502020204030204" pitchFamily="34" charset="0"/>
                <a:cs typeface="Calibri" panose="020F0502020204030204" pitchFamily="34" charset="0"/>
              </a:rPr>
              <a:t>phased elimination of the individual income tax </a:t>
            </a:r>
            <a:r>
              <a:rPr kumimoji="0" lang="en-US" sz="1600" b="0" i="0" u="none" strike="noStrike" kern="1200" cap="none" spc="0" normalizeH="0" baseline="0" noProof="0" dirty="0">
                <a:ln>
                  <a:noFill/>
                </a:ln>
                <a:solidFill>
                  <a:schemeClr val="tx2"/>
                </a:solidFill>
                <a:effectLst/>
                <a:uLnTx/>
                <a:uFillTx/>
                <a:latin typeface="Calibri" panose="020F0502020204030204" pitchFamily="34" charset="0"/>
                <a:ea typeface="Calibri" panose="020F0502020204030204" pitchFamily="34" charset="0"/>
                <a:cs typeface="Calibri" panose="020F0502020204030204" pitchFamily="34" charset="0"/>
              </a:rPr>
              <a:t>(five years)</a:t>
            </a:r>
            <a:endParaRPr kumimoji="0" lang="en-US" sz="1400" b="0" i="0" u="none" strike="noStrike" kern="1200" cap="none" spc="0" normalizeH="0" baseline="0" noProof="0" dirty="0">
              <a:ln>
                <a:noFill/>
              </a:ln>
              <a:solidFill>
                <a:schemeClr val="tx2"/>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4" name="TextBox 13">
            <a:extLst>
              <a:ext uri="{FF2B5EF4-FFF2-40B4-BE49-F238E27FC236}">
                <a16:creationId xmlns:a16="http://schemas.microsoft.com/office/drawing/2014/main" id="{65F5306D-258A-965B-D6B5-82267A2EBACC}"/>
              </a:ext>
            </a:extLst>
          </p:cNvPr>
          <p:cNvSpPr txBox="1"/>
          <p:nvPr/>
        </p:nvSpPr>
        <p:spPr>
          <a:xfrm>
            <a:off x="6924687" y="3354777"/>
            <a:ext cx="1847225" cy="1323439"/>
          </a:xfrm>
          <a:prstGeom prst="rect">
            <a:avLst/>
          </a:prstGeom>
          <a:noFill/>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154734"/>
                </a:solidFill>
                <a:effectLst/>
                <a:uLnTx/>
                <a:uFillTx/>
                <a:latin typeface="Calibri" panose="020F0502020204030204" pitchFamily="34" charset="0"/>
                <a:ea typeface="Calibri" panose="020F0502020204030204" pitchFamily="34" charset="0"/>
                <a:cs typeface="Calibri" panose="020F0502020204030204" pitchFamily="34" charset="0"/>
              </a:rPr>
              <a:t>Text of speech: </a:t>
            </a:r>
            <a:r>
              <a:rPr kumimoji="0" lang="en-US" sz="1600" b="0" i="0" u="none" strike="noStrike" kern="1200" cap="none" spc="0" normalizeH="0" baseline="0" noProof="0" dirty="0">
                <a:ln>
                  <a:noFill/>
                </a:ln>
                <a:solidFill>
                  <a:srgbClr val="154734"/>
                </a:solidFill>
                <a:effectLst/>
                <a:uLnTx/>
                <a:uFillTx/>
                <a:latin typeface="Calibri" panose="020F0502020204030204" pitchFamily="34" charset="0"/>
                <a:ea typeface="Calibri" panose="020F0502020204030204" pitchFamily="34" charset="0"/>
                <a:cs typeface="Calibri" panose="020F0502020204030204" pitchFamily="34" charset="0"/>
                <a:hlinkClick r:id="rId2" tooltip="https://content.govdelivery.com/attachments/mogov/2026/01/13/file_attachments/3520534/embargoed%202026%20state%20of%20the%20state%20address.pdf"/>
              </a:rPr>
              <a:t>EMBARGOED 2026 State of the State Address.pdf</a:t>
            </a:r>
            <a:endParaRPr kumimoji="0" lang="en-US" sz="1600" b="0" i="0" u="none" strike="noStrike" kern="1200" cap="none" spc="0" normalizeH="0" baseline="0" noProof="0" dirty="0">
              <a:ln>
                <a:noFill/>
              </a:ln>
              <a:solidFill>
                <a:srgbClr val="154734"/>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154734"/>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79313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build="p"/>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BCC682-56FA-2C4C-5DC3-E8B5EC0FB9BA}"/>
              </a:ext>
            </a:extLst>
          </p:cNvPr>
          <p:cNvSpPr>
            <a:spLocks noGrp="1"/>
          </p:cNvSpPr>
          <p:nvPr>
            <p:ph type="title"/>
          </p:nvPr>
        </p:nvSpPr>
        <p:spPr>
          <a:xfrm>
            <a:off x="166255" y="177686"/>
            <a:ext cx="8822761" cy="500150"/>
          </a:xfrm>
        </p:spPr>
        <p:txBody>
          <a:bodyPr>
            <a:noAutofit/>
          </a:bodyPr>
          <a:lstStyle/>
          <a:p>
            <a:pPr marL="1712595" indent="-1712595"/>
            <a:r>
              <a:rPr lang="en-US" sz="2400" dirty="0">
                <a:solidFill>
                  <a:srgbClr val="0070C0"/>
                </a:solidFill>
                <a:latin typeface="Calibri" panose="020F0502020204030204" pitchFamily="34" charset="0"/>
                <a:ea typeface="Calibri" panose="020F0502020204030204" pitchFamily="34" charset="0"/>
              </a:rPr>
              <a:t>Information: </a:t>
            </a:r>
            <a:r>
              <a:rPr lang="en-US" sz="2400" dirty="0">
                <a:latin typeface="Calibri" panose="020F0502020204030204" pitchFamily="34" charset="0"/>
                <a:ea typeface="Calibri" panose="020F0502020204030204" pitchFamily="34" charset="0"/>
              </a:rPr>
              <a:t>Next Topic Request Due Date: 11:59 pm, 3-9-2026</a:t>
            </a:r>
            <a:endParaRPr lang="en-US" sz="3600" dirty="0">
              <a:latin typeface="Calibri" panose="020F0502020204030204" pitchFamily="34" charset="0"/>
              <a:ea typeface="Calibri" panose="020F0502020204030204" pitchFamily="34" charset="0"/>
            </a:endParaRPr>
          </a:p>
        </p:txBody>
      </p:sp>
      <p:sp>
        <p:nvSpPr>
          <p:cNvPr id="3" name="Content Placeholder 2">
            <a:extLst>
              <a:ext uri="{FF2B5EF4-FFF2-40B4-BE49-F238E27FC236}">
                <a16:creationId xmlns:a16="http://schemas.microsoft.com/office/drawing/2014/main" id="{AECE3825-6E6A-DAEF-CE89-7A62FA070958}"/>
              </a:ext>
            </a:extLst>
          </p:cNvPr>
          <p:cNvSpPr>
            <a:spLocks noGrp="1"/>
          </p:cNvSpPr>
          <p:nvPr>
            <p:ph idx="1"/>
          </p:nvPr>
        </p:nvSpPr>
        <p:spPr>
          <a:xfrm>
            <a:off x="2786460" y="696346"/>
            <a:ext cx="4147005" cy="3750807"/>
          </a:xfrm>
        </p:spPr>
        <p:txBody>
          <a:bodyPr>
            <a:normAutofit fontScale="92500" lnSpcReduction="20000"/>
          </a:bodyPr>
          <a:lstStyle/>
          <a:p>
            <a:pPr marL="342900" indent="-342900">
              <a:buFont typeface="Wingdings" panose="05000000000000000000" pitchFamily="2" charset="2"/>
              <a:buChar char="q"/>
            </a:pPr>
            <a:r>
              <a:rPr lang="en-US" sz="1800" dirty="0">
                <a:effectLst/>
                <a:ea typeface="Calibri" panose="020F0502020204030204" pitchFamily="34" charset="0"/>
              </a:rPr>
              <a:t>All topics or questions submitted </a:t>
            </a:r>
            <a:r>
              <a:rPr lang="en-US" sz="1800" b="1" dirty="0">
                <a:effectLst/>
                <a:ea typeface="Calibri" panose="020F0502020204030204" pitchFamily="34" charset="0"/>
              </a:rPr>
              <a:t>by Mar. 9 </a:t>
            </a:r>
            <a:r>
              <a:rPr lang="en-US" sz="1800" dirty="0">
                <a:effectLst/>
                <a:ea typeface="Calibri" panose="020F0502020204030204" pitchFamily="34" charset="0"/>
              </a:rPr>
              <a:t>will be reviewed at the </a:t>
            </a:r>
            <a:r>
              <a:rPr lang="en-US" sz="1800" b="1" dirty="0">
                <a:ea typeface="Calibri" panose="020F0502020204030204" pitchFamily="34" charset="0"/>
              </a:rPr>
              <a:t>Mar. 11</a:t>
            </a:r>
            <a:r>
              <a:rPr lang="en-US" sz="1800" b="1" dirty="0">
                <a:effectLst/>
                <a:ea typeface="Calibri" panose="020F0502020204030204" pitchFamily="34" charset="0"/>
              </a:rPr>
              <a:t> </a:t>
            </a:r>
            <a:r>
              <a:rPr lang="en-US" sz="1800" dirty="0">
                <a:effectLst/>
                <a:ea typeface="Calibri" panose="020F0502020204030204" pitchFamily="34" charset="0"/>
              </a:rPr>
              <a:t>BAC meeting, where the BAC will assess the following</a:t>
            </a:r>
          </a:p>
          <a:p>
            <a:pPr marL="685800" lvl="1" indent="-342900">
              <a:lnSpc>
                <a:spcPct val="110000"/>
              </a:lnSpc>
              <a:spcBef>
                <a:spcPts val="0"/>
              </a:spcBef>
              <a:spcAft>
                <a:spcPts val="0"/>
              </a:spcAft>
              <a:buFont typeface="Wingdings" panose="05000000000000000000" pitchFamily="2" charset="2"/>
              <a:buChar char="q"/>
            </a:pPr>
            <a:r>
              <a:rPr lang="en-US" sz="1400" dirty="0">
                <a:ea typeface="Calibri" panose="020F0502020204030204" pitchFamily="34" charset="0"/>
              </a:rPr>
              <a:t> Urgencies and </a:t>
            </a:r>
            <a:r>
              <a:rPr lang="en-US" sz="1400" dirty="0">
                <a:effectLst/>
                <a:ea typeface="Calibri" panose="020F0502020204030204" pitchFamily="34" charset="0"/>
              </a:rPr>
              <a:t>priorities of topics/questions</a:t>
            </a:r>
          </a:p>
          <a:p>
            <a:pPr marL="685800" lvl="1" indent="-342900">
              <a:lnSpc>
                <a:spcPct val="110000"/>
              </a:lnSpc>
              <a:spcBef>
                <a:spcPts val="0"/>
              </a:spcBef>
              <a:spcAft>
                <a:spcPts val="0"/>
              </a:spcAft>
              <a:buFont typeface="Wingdings" panose="05000000000000000000" pitchFamily="2" charset="2"/>
              <a:buChar char="q"/>
            </a:pPr>
            <a:r>
              <a:rPr lang="en-US" sz="1400" dirty="0">
                <a:effectLst/>
                <a:ea typeface="Calibri" panose="020F0502020204030204" pitchFamily="34" charset="0"/>
              </a:rPr>
              <a:t>data collection timeline</a:t>
            </a:r>
          </a:p>
          <a:p>
            <a:pPr marL="685800" lvl="1" indent="-342900">
              <a:lnSpc>
                <a:spcPct val="110000"/>
              </a:lnSpc>
              <a:spcBef>
                <a:spcPts val="0"/>
              </a:spcBef>
              <a:spcAft>
                <a:spcPts val="0"/>
              </a:spcAft>
              <a:buFont typeface="Wingdings" panose="05000000000000000000" pitchFamily="2" charset="2"/>
              <a:buChar char="q"/>
            </a:pPr>
            <a:r>
              <a:rPr lang="en-US" sz="1400" dirty="0">
                <a:effectLst/>
                <a:ea typeface="Calibri" panose="020F0502020204030204" pitchFamily="34" charset="0"/>
              </a:rPr>
              <a:t>Approach(es) to addressing each topic</a:t>
            </a:r>
          </a:p>
          <a:p>
            <a:pPr marL="685800" lvl="1" indent="-342900">
              <a:lnSpc>
                <a:spcPct val="110000"/>
              </a:lnSpc>
              <a:spcBef>
                <a:spcPts val="0"/>
              </a:spcBef>
              <a:spcAft>
                <a:spcPts val="0"/>
              </a:spcAft>
              <a:buFont typeface="Wingdings" panose="05000000000000000000" pitchFamily="2" charset="2"/>
              <a:buChar char="q"/>
            </a:pPr>
            <a:r>
              <a:rPr lang="en-US" sz="1400" dirty="0">
                <a:effectLst/>
                <a:ea typeface="Calibri" panose="020F0502020204030204" pitchFamily="34" charset="0"/>
              </a:rPr>
              <a:t>communication plans </a:t>
            </a:r>
          </a:p>
          <a:p>
            <a:pPr marL="342900" indent="-342900">
              <a:buFont typeface="Wingdings" panose="05000000000000000000" pitchFamily="2" charset="2"/>
              <a:buChar char="q"/>
            </a:pPr>
            <a:r>
              <a:rPr lang="en-US" sz="1800" dirty="0">
                <a:effectLst/>
                <a:ea typeface="Calibri" panose="020F0502020204030204" pitchFamily="34" charset="0"/>
              </a:rPr>
              <a:t>Findings will then be communicated to the faculty during the </a:t>
            </a:r>
            <a:r>
              <a:rPr lang="en-US" sz="1800" b="1" dirty="0">
                <a:effectLst/>
                <a:ea typeface="Calibri" panose="020F0502020204030204" pitchFamily="34" charset="0"/>
              </a:rPr>
              <a:t>March </a:t>
            </a:r>
            <a:r>
              <a:rPr lang="en-US" sz="1800" dirty="0">
                <a:ea typeface="Calibri" panose="020F0502020204030204" pitchFamily="34" charset="0"/>
              </a:rPr>
              <a:t>F</a:t>
            </a:r>
            <a:r>
              <a:rPr lang="en-US" sz="1800" dirty="0">
                <a:effectLst/>
                <a:ea typeface="Calibri" panose="020F0502020204030204" pitchFamily="34" charset="0"/>
              </a:rPr>
              <a:t>aculty Senate meeting, another future meeting, or an appropriate communication channel. </a:t>
            </a:r>
            <a:endParaRPr lang="en-US" dirty="0">
              <a:ea typeface="Calibri" panose="020F0502020204030204" pitchFamily="34" charset="0"/>
            </a:endParaRPr>
          </a:p>
        </p:txBody>
      </p:sp>
      <p:sp>
        <p:nvSpPr>
          <p:cNvPr id="4" name="Footer Placeholder 3">
            <a:extLst>
              <a:ext uri="{FF2B5EF4-FFF2-40B4-BE49-F238E27FC236}">
                <a16:creationId xmlns:a16="http://schemas.microsoft.com/office/drawing/2014/main" id="{45AFB314-63FD-EAA3-63BD-8D8A52C7CF1B}"/>
              </a:ext>
            </a:extLst>
          </p:cNvPr>
          <p:cNvSpPr>
            <a:spLocks noGrp="1"/>
          </p:cNvSpPr>
          <p:nvPr>
            <p:ph type="ftr" sz="quarter" idx="3"/>
          </p:nvPr>
        </p:nvSpPr>
        <p:spPr>
          <a:xfrm>
            <a:off x="1399032" y="4736007"/>
            <a:ext cx="5805898" cy="365125"/>
          </a:xfrm>
          <a:prstGeom prst="rect">
            <a:avLst/>
          </a:prstGeom>
        </p:spPr>
        <p:txBody>
          <a:bodyPr vert="horz" lIns="91440" tIns="45720" rIns="91440" bIns="45720" rtlCol="0" anchor="ctr"/>
          <a:lstStyle>
            <a:defPPr>
              <a:defRPr lang="en-US"/>
            </a:defPPr>
            <a:lvl1pPr marL="0" algn="l" defTabSz="685800" rtl="0" eaLnBrk="1" latinLnBrk="0" hangingPunct="1">
              <a:defRPr sz="1400" b="0" kern="1200">
                <a:solidFill>
                  <a:schemeClr val="bg2"/>
                </a:solidFill>
                <a:latin typeface="Tisa Offc Serif Pro" panose="02010504030101020102" pitchFamily="2" charset="0"/>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a:t>Missouri University of Science and Technology</a:t>
            </a:r>
            <a:endParaRPr kumimoji="0" lang="en-US" sz="1400" b="0" i="0" u="none" strike="noStrike" kern="1200" cap="none" spc="0" normalizeH="0" baseline="0" noProof="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id="{F88BE14D-FBBE-D859-4656-CED2344A7A35}"/>
              </a:ext>
            </a:extLst>
          </p:cNvPr>
          <p:cNvSpPr/>
          <p:nvPr/>
        </p:nvSpPr>
        <p:spPr>
          <a:xfrm>
            <a:off x="261569" y="3190968"/>
            <a:ext cx="195146" cy="200722"/>
          </a:xfrm>
          <a:prstGeom prst="rect">
            <a:avLst/>
          </a:prstGeom>
          <a:noFill/>
          <a:ln w="28575">
            <a:solidFill>
              <a:srgbClr val="AB232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72BF44"/>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553FB7DB-BB7C-C7A6-441B-F909F124B7DB}"/>
              </a:ext>
            </a:extLst>
          </p:cNvPr>
          <p:cNvSpPr txBox="1"/>
          <p:nvPr/>
        </p:nvSpPr>
        <p:spPr>
          <a:xfrm>
            <a:off x="435287" y="3157899"/>
            <a:ext cx="1901996" cy="300082"/>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154734"/>
                </a:solidFill>
                <a:effectLst/>
                <a:uLnTx/>
                <a:uFillTx/>
                <a:latin typeface="Calibri" panose="020F0502020204030204" pitchFamily="34" charset="0"/>
                <a:ea typeface="Calibri" panose="020F0502020204030204" pitchFamily="34" charset="0"/>
                <a:cs typeface="Calibri" panose="020F0502020204030204" pitchFamily="34" charset="0"/>
              </a:rPr>
              <a:t>Faculty Senate Meeting</a:t>
            </a:r>
          </a:p>
        </p:txBody>
      </p:sp>
      <p:sp>
        <p:nvSpPr>
          <p:cNvPr id="8" name="TextBox 7">
            <a:extLst>
              <a:ext uri="{FF2B5EF4-FFF2-40B4-BE49-F238E27FC236}">
                <a16:creationId xmlns:a16="http://schemas.microsoft.com/office/drawing/2014/main" id="{094351F2-703A-4B53-2911-59D51A0F5758}"/>
              </a:ext>
            </a:extLst>
          </p:cNvPr>
          <p:cNvSpPr txBox="1"/>
          <p:nvPr/>
        </p:nvSpPr>
        <p:spPr>
          <a:xfrm>
            <a:off x="426341" y="3479443"/>
            <a:ext cx="2026452" cy="300082"/>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154734"/>
                </a:solidFill>
                <a:effectLst/>
                <a:uLnTx/>
                <a:uFillTx/>
                <a:latin typeface="Calibri" panose="020F0502020204030204" pitchFamily="34" charset="0"/>
                <a:ea typeface="Calibri" panose="020F0502020204030204" pitchFamily="34" charset="0"/>
                <a:cs typeface="Calibri" panose="020F0502020204030204" pitchFamily="34" charset="0"/>
              </a:rPr>
              <a:t>Budgetary Affairs Meeting</a:t>
            </a:r>
          </a:p>
        </p:txBody>
      </p:sp>
      <p:sp>
        <p:nvSpPr>
          <p:cNvPr id="9" name="Rectangle 8">
            <a:extLst>
              <a:ext uri="{FF2B5EF4-FFF2-40B4-BE49-F238E27FC236}">
                <a16:creationId xmlns:a16="http://schemas.microsoft.com/office/drawing/2014/main" id="{557BEF28-8AB2-D602-EC7E-E73A37AF0A33}"/>
              </a:ext>
            </a:extLst>
          </p:cNvPr>
          <p:cNvSpPr/>
          <p:nvPr/>
        </p:nvSpPr>
        <p:spPr>
          <a:xfrm>
            <a:off x="261569" y="3505256"/>
            <a:ext cx="195146" cy="200722"/>
          </a:xfrm>
          <a:prstGeom prst="rect">
            <a:avLst/>
          </a:prstGeom>
          <a:noFill/>
          <a:ln w="28575">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72BF44"/>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CDEF7B3D-0350-1920-DD47-B5867DB5CDF8}"/>
              </a:ext>
            </a:extLst>
          </p:cNvPr>
          <p:cNvSpPr txBox="1"/>
          <p:nvPr/>
        </p:nvSpPr>
        <p:spPr>
          <a:xfrm>
            <a:off x="426341" y="3782683"/>
            <a:ext cx="1216039" cy="300082"/>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154734"/>
                </a:solidFill>
                <a:effectLst/>
                <a:uLnTx/>
                <a:uFillTx/>
                <a:latin typeface="Calibri" panose="020F0502020204030204" pitchFamily="34" charset="0"/>
                <a:ea typeface="Calibri" panose="020F0502020204030204" pitchFamily="34" charset="0"/>
                <a:cs typeface="Calibri" panose="020F0502020204030204" pitchFamily="34" charset="0"/>
              </a:rPr>
              <a:t>RP&amp;A Meeting</a:t>
            </a:r>
          </a:p>
        </p:txBody>
      </p:sp>
      <p:sp>
        <p:nvSpPr>
          <p:cNvPr id="11" name="Rectangle 10">
            <a:extLst>
              <a:ext uri="{FF2B5EF4-FFF2-40B4-BE49-F238E27FC236}">
                <a16:creationId xmlns:a16="http://schemas.microsoft.com/office/drawing/2014/main" id="{08B21528-030A-5751-FFB3-72598102FDF6}"/>
              </a:ext>
            </a:extLst>
          </p:cNvPr>
          <p:cNvSpPr/>
          <p:nvPr/>
        </p:nvSpPr>
        <p:spPr>
          <a:xfrm>
            <a:off x="261569" y="3808496"/>
            <a:ext cx="195146" cy="200722"/>
          </a:xfrm>
          <a:prstGeom prst="rect">
            <a:avLst/>
          </a:prstGeom>
          <a:noFill/>
          <a:ln w="28575">
            <a:solidFill>
              <a:schemeClr val="bg1">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72BF44"/>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14" name="Picture 13" descr="A qr code on a white background&#10;&#10;AI-generated content may be incorrect.">
            <a:extLst>
              <a:ext uri="{FF2B5EF4-FFF2-40B4-BE49-F238E27FC236}">
                <a16:creationId xmlns:a16="http://schemas.microsoft.com/office/drawing/2014/main" id="{D753E15E-33C7-CC9C-A9EC-F24D7576FB38}"/>
              </a:ext>
            </a:extLst>
          </p:cNvPr>
          <p:cNvPicPr>
            <a:picLocks noChangeAspect="1"/>
          </p:cNvPicPr>
          <p:nvPr/>
        </p:nvPicPr>
        <p:blipFill>
          <a:blip r:embed="rId3"/>
          <a:srcRect l="4417" t="1804" r="1900"/>
          <a:stretch>
            <a:fillRect/>
          </a:stretch>
        </p:blipFill>
        <p:spPr>
          <a:xfrm>
            <a:off x="7113317" y="657195"/>
            <a:ext cx="1864428" cy="1954246"/>
          </a:xfrm>
          <a:prstGeom prst="rect">
            <a:avLst/>
          </a:prstGeom>
        </p:spPr>
      </p:pic>
      <p:sp>
        <p:nvSpPr>
          <p:cNvPr id="17" name="TextBox 16">
            <a:extLst>
              <a:ext uri="{FF2B5EF4-FFF2-40B4-BE49-F238E27FC236}">
                <a16:creationId xmlns:a16="http://schemas.microsoft.com/office/drawing/2014/main" id="{D1D2355A-60C8-F31E-2695-DA3F12806924}"/>
              </a:ext>
            </a:extLst>
          </p:cNvPr>
          <p:cNvSpPr txBox="1"/>
          <p:nvPr/>
        </p:nvSpPr>
        <p:spPr>
          <a:xfrm>
            <a:off x="5637963" y="2629951"/>
            <a:ext cx="3591490" cy="400110"/>
          </a:xfrm>
          <a:prstGeom prst="rect">
            <a:avLst/>
          </a:prstGeom>
          <a:solidFill>
            <a:schemeClr val="accent6">
              <a:lumMod val="20000"/>
              <a:lumOff val="80000"/>
            </a:schemeClr>
          </a:solidFill>
        </p:spPr>
        <p:txBody>
          <a:bodyPr wrap="square">
            <a:spAutoFit/>
          </a:bodyPr>
          <a:lstStyle/>
          <a:p>
            <a:r>
              <a:rPr lang="en-US" sz="2000" b="1" dirty="0">
                <a:latin typeface="Calibri" panose="020F0502020204030204" pitchFamily="34" charset="0"/>
                <a:ea typeface="Calibri" panose="020F0502020204030204" pitchFamily="34" charset="0"/>
                <a:cs typeface="Calibri" panose="020F0502020204030204" pitchFamily="34" charset="0"/>
              </a:rPr>
              <a:t>https://tinyurl.com/FS-referrals</a:t>
            </a:r>
          </a:p>
        </p:txBody>
      </p:sp>
      <p:sp>
        <p:nvSpPr>
          <p:cNvPr id="22" name="TextBox 21">
            <a:extLst>
              <a:ext uri="{FF2B5EF4-FFF2-40B4-BE49-F238E27FC236}">
                <a16:creationId xmlns:a16="http://schemas.microsoft.com/office/drawing/2014/main" id="{930B91C4-B581-B188-9772-E9FB83E1B5D3}"/>
              </a:ext>
            </a:extLst>
          </p:cNvPr>
          <p:cNvSpPr txBox="1"/>
          <p:nvPr/>
        </p:nvSpPr>
        <p:spPr>
          <a:xfrm>
            <a:off x="166255" y="4062262"/>
            <a:ext cx="2171028" cy="307777"/>
          </a:xfrm>
          <a:prstGeom prst="rect">
            <a:avLst/>
          </a:prstGeom>
          <a:noFill/>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00FF"/>
                </a:solidFill>
                <a:effectLst/>
                <a:uLnTx/>
                <a:uFillTx/>
                <a:latin typeface="Calibri" panose="020F0502020204030204" pitchFamily="34" charset="0"/>
                <a:ea typeface="Calibri" panose="020F0502020204030204" pitchFamily="34" charset="0"/>
                <a:cs typeface="Calibri" panose="020F0502020204030204" pitchFamily="34" charset="0"/>
              </a:rPr>
              <a:t>**</a:t>
            </a:r>
            <a:r>
              <a:rPr kumimoji="0" lang="en-US" sz="1400" b="0" i="0" u="none" strike="noStrike" kern="1200" cap="none" spc="0" normalizeH="0" baseline="0" noProof="0" dirty="0">
                <a:ln>
                  <a:noFill/>
                </a:ln>
                <a:solidFill>
                  <a:srgbClr val="154734"/>
                </a:solidFill>
                <a:effectLst/>
                <a:uLnTx/>
                <a:uFillTx/>
                <a:latin typeface="Calibri" panose="020F0502020204030204" pitchFamily="34" charset="0"/>
                <a:ea typeface="Calibri" panose="020F0502020204030204" pitchFamily="34" charset="0"/>
                <a:cs typeface="Calibri" panose="020F0502020204030204" pitchFamily="34" charset="0"/>
              </a:rPr>
              <a:t> last day of a semester</a:t>
            </a:r>
          </a:p>
        </p:txBody>
      </p:sp>
      <p:pic>
        <p:nvPicPr>
          <p:cNvPr id="5" name="Picture 4">
            <a:extLst>
              <a:ext uri="{FF2B5EF4-FFF2-40B4-BE49-F238E27FC236}">
                <a16:creationId xmlns:a16="http://schemas.microsoft.com/office/drawing/2014/main" id="{EC570C99-45CC-E906-1CCE-F3D0F0A69877}"/>
              </a:ext>
            </a:extLst>
          </p:cNvPr>
          <p:cNvPicPr>
            <a:picLocks noChangeAspect="1"/>
          </p:cNvPicPr>
          <p:nvPr/>
        </p:nvPicPr>
        <p:blipFill>
          <a:blip r:embed="rId4"/>
          <a:srcRect t="34190" b="33192"/>
          <a:stretch/>
        </p:blipFill>
        <p:spPr>
          <a:xfrm>
            <a:off x="186414" y="949215"/>
            <a:ext cx="2199053" cy="1954246"/>
          </a:xfrm>
          <a:prstGeom prst="rect">
            <a:avLst/>
          </a:prstGeom>
        </p:spPr>
      </p:pic>
      <p:sp>
        <p:nvSpPr>
          <p:cNvPr id="18" name="Rectangle 17">
            <a:extLst>
              <a:ext uri="{FF2B5EF4-FFF2-40B4-BE49-F238E27FC236}">
                <a16:creationId xmlns:a16="http://schemas.microsoft.com/office/drawing/2014/main" id="{7A0296CA-CA42-1ABF-3D6E-0FC72977CFF3}"/>
              </a:ext>
            </a:extLst>
          </p:cNvPr>
          <p:cNvSpPr/>
          <p:nvPr/>
        </p:nvSpPr>
        <p:spPr>
          <a:xfrm>
            <a:off x="1447793" y="2068966"/>
            <a:ext cx="195146" cy="200722"/>
          </a:xfrm>
          <a:prstGeom prst="rect">
            <a:avLst/>
          </a:prstGeom>
          <a:noFill/>
          <a:ln w="28575">
            <a:solidFill>
              <a:srgbClr val="AB232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72BF44"/>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9" name="Rectangle 18">
            <a:extLst>
              <a:ext uri="{FF2B5EF4-FFF2-40B4-BE49-F238E27FC236}">
                <a16:creationId xmlns:a16="http://schemas.microsoft.com/office/drawing/2014/main" id="{CEBBF8AA-58A0-D282-2E6A-200557B234DE}"/>
              </a:ext>
            </a:extLst>
          </p:cNvPr>
          <p:cNvSpPr/>
          <p:nvPr/>
        </p:nvSpPr>
        <p:spPr>
          <a:xfrm>
            <a:off x="1154196" y="1789387"/>
            <a:ext cx="195146" cy="200722"/>
          </a:xfrm>
          <a:prstGeom prst="rect">
            <a:avLst/>
          </a:prstGeom>
          <a:noFill/>
          <a:ln w="28575">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72BF44"/>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20" name="Rectangle 19">
            <a:extLst>
              <a:ext uri="{FF2B5EF4-FFF2-40B4-BE49-F238E27FC236}">
                <a16:creationId xmlns:a16="http://schemas.microsoft.com/office/drawing/2014/main" id="{CE50FDA0-D3E4-E9F0-3378-3A1D8637AE5F}"/>
              </a:ext>
            </a:extLst>
          </p:cNvPr>
          <p:cNvSpPr/>
          <p:nvPr/>
        </p:nvSpPr>
        <p:spPr>
          <a:xfrm>
            <a:off x="1447234" y="1533957"/>
            <a:ext cx="195146" cy="200722"/>
          </a:xfrm>
          <a:prstGeom prst="rect">
            <a:avLst/>
          </a:prstGeom>
          <a:noFill/>
          <a:ln w="28575">
            <a:solidFill>
              <a:schemeClr val="bg1">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72BF44"/>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61490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984F78-A696-32D0-91E4-E7F1CC3B0D4E}"/>
            </a:ext>
          </a:extLst>
        </p:cNvPr>
        <p:cNvGrpSpPr/>
        <p:nvPr/>
      </p:nvGrpSpPr>
      <p:grpSpPr>
        <a:xfrm>
          <a:off x="0" y="0"/>
          <a:ext cx="0" cy="0"/>
          <a:chOff x="0" y="0"/>
          <a:chExt cx="0" cy="0"/>
        </a:xfrm>
      </p:grpSpPr>
      <p:sp>
        <p:nvSpPr>
          <p:cNvPr id="6" name="Picture Placeholder 5">
            <a:extLst>
              <a:ext uri="{FF2B5EF4-FFF2-40B4-BE49-F238E27FC236}">
                <a16:creationId xmlns:a16="http://schemas.microsoft.com/office/drawing/2014/main" id="{A9DA2906-8B45-89F5-8C1C-99B5ECED8B34}"/>
              </a:ext>
            </a:extLst>
          </p:cNvPr>
          <p:cNvSpPr>
            <a:spLocks noGrp="1"/>
          </p:cNvSpPr>
          <p:nvPr>
            <p:ph type="pic" sz="quarter" idx="11"/>
          </p:nvPr>
        </p:nvSpPr>
        <p:spPr>
          <a:xfrm>
            <a:off x="6750205" y="0"/>
            <a:ext cx="2393796" cy="5143500"/>
          </a:xfrm>
        </p:spPr>
        <p:txBody>
          <a:bodyPr/>
          <a:lstStyle/>
          <a:p>
            <a:endParaRPr lang="en-US"/>
          </a:p>
        </p:txBody>
      </p:sp>
      <p:sp>
        <p:nvSpPr>
          <p:cNvPr id="2" name="Title 1">
            <a:extLst>
              <a:ext uri="{FF2B5EF4-FFF2-40B4-BE49-F238E27FC236}">
                <a16:creationId xmlns:a16="http://schemas.microsoft.com/office/drawing/2014/main" id="{62F85203-4E1D-5ACE-291D-39114A7ECD74}"/>
              </a:ext>
            </a:extLst>
          </p:cNvPr>
          <p:cNvSpPr>
            <a:spLocks noGrp="1"/>
          </p:cNvSpPr>
          <p:nvPr>
            <p:ph type="ctrTitle"/>
          </p:nvPr>
        </p:nvSpPr>
        <p:spPr>
          <a:xfrm>
            <a:off x="374903" y="1307592"/>
            <a:ext cx="6501681" cy="1790700"/>
          </a:xfrm>
        </p:spPr>
        <p:txBody>
          <a:bodyPr/>
          <a:lstStyle/>
          <a:p>
            <a:r>
              <a:rPr lang="en-US" dirty="0"/>
              <a:t>VIII. Q&amp;A with CFO</a:t>
            </a:r>
          </a:p>
        </p:txBody>
      </p:sp>
      <p:sp>
        <p:nvSpPr>
          <p:cNvPr id="5" name="Subtitle 4">
            <a:extLst>
              <a:ext uri="{FF2B5EF4-FFF2-40B4-BE49-F238E27FC236}">
                <a16:creationId xmlns:a16="http://schemas.microsoft.com/office/drawing/2014/main" id="{F9BAE0CC-28DE-B470-DB8A-B63B1F878CD2}"/>
              </a:ext>
            </a:extLst>
          </p:cNvPr>
          <p:cNvSpPr>
            <a:spLocks noGrp="1"/>
          </p:cNvSpPr>
          <p:nvPr>
            <p:ph type="subTitle" idx="1"/>
          </p:nvPr>
        </p:nvSpPr>
        <p:spPr/>
        <p:txBody>
          <a:bodyPr/>
          <a:lstStyle/>
          <a:p>
            <a:r>
              <a:rPr lang="en-US" dirty="0"/>
              <a:t>A. O’Neil</a:t>
            </a:r>
          </a:p>
        </p:txBody>
      </p:sp>
      <p:sp>
        <p:nvSpPr>
          <p:cNvPr id="3" name="Slide Number Placeholder 2">
            <a:extLst>
              <a:ext uri="{FF2B5EF4-FFF2-40B4-BE49-F238E27FC236}">
                <a16:creationId xmlns:a16="http://schemas.microsoft.com/office/drawing/2014/main" id="{2F46F71D-8951-10C4-D3F5-9CA49F1399F8}"/>
              </a:ext>
            </a:extLst>
          </p:cNvPr>
          <p:cNvSpPr>
            <a:spLocks noGrp="1"/>
          </p:cNvSpPr>
          <p:nvPr>
            <p:ph type="sldNum" sz="quarter" idx="12"/>
          </p:nvPr>
        </p:nvSpPr>
        <p:spPr/>
        <p:txBody>
          <a:bodyPr/>
          <a:lstStyle/>
          <a:p>
            <a:fld id="{1CF77CCB-A837-3E49-BD58-C1431ED74FC9}" type="slidenum">
              <a:rPr lang="en-US" smtClean="0"/>
              <a:pPr/>
              <a:t>102</a:t>
            </a:fld>
            <a:endParaRPr lang="en-US" dirty="0"/>
          </a:p>
        </p:txBody>
      </p:sp>
    </p:spTree>
    <p:extLst>
      <p:ext uri="{BB962C8B-B14F-4D97-AF65-F5344CB8AC3E}">
        <p14:creationId xmlns:p14="http://schemas.microsoft.com/office/powerpoint/2010/main" val="1858864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47355E-0358-FD2E-3BDD-D1DA8A85BE60}"/>
            </a:ext>
          </a:extLst>
        </p:cNvPr>
        <p:cNvGrpSpPr/>
        <p:nvPr/>
      </p:nvGrpSpPr>
      <p:grpSpPr>
        <a:xfrm>
          <a:off x="0" y="0"/>
          <a:ext cx="0" cy="0"/>
          <a:chOff x="0" y="0"/>
          <a:chExt cx="0" cy="0"/>
        </a:xfrm>
      </p:grpSpPr>
      <p:sp>
        <p:nvSpPr>
          <p:cNvPr id="6" name="Picture Placeholder 5">
            <a:extLst>
              <a:ext uri="{FF2B5EF4-FFF2-40B4-BE49-F238E27FC236}">
                <a16:creationId xmlns:a16="http://schemas.microsoft.com/office/drawing/2014/main" id="{C08D7BCE-CB67-8CFE-B6FA-80404DCE2F85}"/>
              </a:ext>
            </a:extLst>
          </p:cNvPr>
          <p:cNvSpPr>
            <a:spLocks noGrp="1"/>
          </p:cNvSpPr>
          <p:nvPr>
            <p:ph type="pic" sz="quarter" idx="11"/>
          </p:nvPr>
        </p:nvSpPr>
        <p:spPr/>
        <p:txBody>
          <a:bodyPr/>
          <a:lstStyle/>
          <a:p>
            <a:endParaRPr lang="en-US"/>
          </a:p>
        </p:txBody>
      </p:sp>
      <p:sp>
        <p:nvSpPr>
          <p:cNvPr id="2" name="Title 1">
            <a:extLst>
              <a:ext uri="{FF2B5EF4-FFF2-40B4-BE49-F238E27FC236}">
                <a16:creationId xmlns:a16="http://schemas.microsoft.com/office/drawing/2014/main" id="{DB46B4B0-4DB8-3EAD-6173-52E7D925E3FA}"/>
              </a:ext>
            </a:extLst>
          </p:cNvPr>
          <p:cNvSpPr>
            <a:spLocks noGrp="1"/>
          </p:cNvSpPr>
          <p:nvPr>
            <p:ph type="ctrTitle"/>
          </p:nvPr>
        </p:nvSpPr>
        <p:spPr>
          <a:xfrm>
            <a:off x="374903" y="788020"/>
            <a:ext cx="6338131" cy="2310272"/>
          </a:xfrm>
        </p:spPr>
        <p:txBody>
          <a:bodyPr/>
          <a:lstStyle/>
          <a:p>
            <a:r>
              <a:rPr lang="en-US" dirty="0"/>
              <a:t>IX. Unfinished Business</a:t>
            </a:r>
            <a:endParaRPr lang="en-US" sz="3600" dirty="0"/>
          </a:p>
        </p:txBody>
      </p:sp>
      <p:sp>
        <p:nvSpPr>
          <p:cNvPr id="5" name="Subtitle 4">
            <a:extLst>
              <a:ext uri="{FF2B5EF4-FFF2-40B4-BE49-F238E27FC236}">
                <a16:creationId xmlns:a16="http://schemas.microsoft.com/office/drawing/2014/main" id="{F197F595-B323-3BCB-DAB7-EB2DB0DE9F14}"/>
              </a:ext>
            </a:extLst>
          </p:cNvPr>
          <p:cNvSpPr>
            <a:spLocks noGrp="1"/>
          </p:cNvSpPr>
          <p:nvPr>
            <p:ph type="subTitle" idx="1"/>
          </p:nvPr>
        </p:nvSpPr>
        <p:spPr/>
        <p:txBody>
          <a:bodyPr/>
          <a:lstStyle/>
          <a:p>
            <a:r>
              <a:rPr lang="en-US" dirty="0"/>
              <a:t>P. Runnion</a:t>
            </a:r>
          </a:p>
        </p:txBody>
      </p:sp>
      <p:sp>
        <p:nvSpPr>
          <p:cNvPr id="3" name="Slide Number Placeholder 2">
            <a:extLst>
              <a:ext uri="{FF2B5EF4-FFF2-40B4-BE49-F238E27FC236}">
                <a16:creationId xmlns:a16="http://schemas.microsoft.com/office/drawing/2014/main" id="{FA0134EB-9295-367C-B2F4-DEAD5552B80D}"/>
              </a:ext>
            </a:extLst>
          </p:cNvPr>
          <p:cNvSpPr>
            <a:spLocks noGrp="1"/>
          </p:cNvSpPr>
          <p:nvPr>
            <p:ph type="sldNum" sz="quarter" idx="12"/>
          </p:nvPr>
        </p:nvSpPr>
        <p:spPr/>
        <p:txBody>
          <a:bodyPr/>
          <a:lstStyle/>
          <a:p>
            <a:fld id="{1CF77CCB-A837-3E49-BD58-C1431ED74FC9}" type="slidenum">
              <a:rPr lang="en-US" smtClean="0"/>
              <a:pPr/>
              <a:t>103</a:t>
            </a:fld>
            <a:endParaRPr lang="en-US" dirty="0"/>
          </a:p>
        </p:txBody>
      </p:sp>
    </p:spTree>
    <p:extLst>
      <p:ext uri="{BB962C8B-B14F-4D97-AF65-F5344CB8AC3E}">
        <p14:creationId xmlns:p14="http://schemas.microsoft.com/office/powerpoint/2010/main" val="1532784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BDC864-0F44-60B7-BC07-23713F608003}"/>
            </a:ext>
          </a:extLst>
        </p:cNvPr>
        <p:cNvGrpSpPr/>
        <p:nvPr/>
      </p:nvGrpSpPr>
      <p:grpSpPr>
        <a:xfrm>
          <a:off x="0" y="0"/>
          <a:ext cx="0" cy="0"/>
          <a:chOff x="0" y="0"/>
          <a:chExt cx="0" cy="0"/>
        </a:xfrm>
      </p:grpSpPr>
      <p:sp>
        <p:nvSpPr>
          <p:cNvPr id="6" name="Picture Placeholder 5">
            <a:extLst>
              <a:ext uri="{FF2B5EF4-FFF2-40B4-BE49-F238E27FC236}">
                <a16:creationId xmlns:a16="http://schemas.microsoft.com/office/drawing/2014/main" id="{E90B9C29-460A-CB08-C1AA-4DE06C08D6FE}"/>
              </a:ext>
            </a:extLst>
          </p:cNvPr>
          <p:cNvSpPr>
            <a:spLocks noGrp="1"/>
          </p:cNvSpPr>
          <p:nvPr>
            <p:ph type="pic" sz="quarter" idx="11"/>
          </p:nvPr>
        </p:nvSpPr>
        <p:spPr/>
        <p:txBody>
          <a:bodyPr/>
          <a:lstStyle/>
          <a:p>
            <a:endParaRPr lang="en-US"/>
          </a:p>
        </p:txBody>
      </p:sp>
      <p:sp>
        <p:nvSpPr>
          <p:cNvPr id="2" name="Title 1">
            <a:extLst>
              <a:ext uri="{FF2B5EF4-FFF2-40B4-BE49-F238E27FC236}">
                <a16:creationId xmlns:a16="http://schemas.microsoft.com/office/drawing/2014/main" id="{26EE5BD6-CB75-8F54-56BC-50D70A8C2848}"/>
              </a:ext>
            </a:extLst>
          </p:cNvPr>
          <p:cNvSpPr>
            <a:spLocks noGrp="1"/>
          </p:cNvSpPr>
          <p:nvPr>
            <p:ph type="ctrTitle"/>
          </p:nvPr>
        </p:nvSpPr>
        <p:spPr>
          <a:xfrm>
            <a:off x="374903" y="788020"/>
            <a:ext cx="6338131" cy="2310272"/>
          </a:xfrm>
        </p:spPr>
        <p:txBody>
          <a:bodyPr/>
          <a:lstStyle/>
          <a:p>
            <a:r>
              <a:rPr lang="en-US" dirty="0"/>
              <a:t>X. New Business</a:t>
            </a:r>
            <a:endParaRPr lang="en-US" sz="3600" dirty="0"/>
          </a:p>
        </p:txBody>
      </p:sp>
      <p:sp>
        <p:nvSpPr>
          <p:cNvPr id="5" name="Subtitle 4">
            <a:extLst>
              <a:ext uri="{FF2B5EF4-FFF2-40B4-BE49-F238E27FC236}">
                <a16:creationId xmlns:a16="http://schemas.microsoft.com/office/drawing/2014/main" id="{1E9E5996-A4C1-FEC3-9D5B-9DE3CA865495}"/>
              </a:ext>
            </a:extLst>
          </p:cNvPr>
          <p:cNvSpPr>
            <a:spLocks noGrp="1"/>
          </p:cNvSpPr>
          <p:nvPr>
            <p:ph type="subTitle" idx="1"/>
          </p:nvPr>
        </p:nvSpPr>
        <p:spPr/>
        <p:txBody>
          <a:bodyPr/>
          <a:lstStyle/>
          <a:p>
            <a:r>
              <a:rPr lang="en-US" dirty="0"/>
              <a:t>P. Runnion</a:t>
            </a:r>
          </a:p>
        </p:txBody>
      </p:sp>
      <p:sp>
        <p:nvSpPr>
          <p:cNvPr id="3" name="Slide Number Placeholder 2">
            <a:extLst>
              <a:ext uri="{FF2B5EF4-FFF2-40B4-BE49-F238E27FC236}">
                <a16:creationId xmlns:a16="http://schemas.microsoft.com/office/drawing/2014/main" id="{30EA6E14-A172-3368-E1ED-49A754329E0B}"/>
              </a:ext>
            </a:extLst>
          </p:cNvPr>
          <p:cNvSpPr>
            <a:spLocks noGrp="1"/>
          </p:cNvSpPr>
          <p:nvPr>
            <p:ph type="sldNum" sz="quarter" idx="12"/>
          </p:nvPr>
        </p:nvSpPr>
        <p:spPr/>
        <p:txBody>
          <a:bodyPr/>
          <a:lstStyle/>
          <a:p>
            <a:fld id="{1CF77CCB-A837-3E49-BD58-C1431ED74FC9}" type="slidenum">
              <a:rPr lang="en-US" smtClean="0"/>
              <a:pPr/>
              <a:t>104</a:t>
            </a:fld>
            <a:endParaRPr lang="en-US" dirty="0"/>
          </a:p>
        </p:txBody>
      </p:sp>
    </p:spTree>
    <p:extLst>
      <p:ext uri="{BB962C8B-B14F-4D97-AF65-F5344CB8AC3E}">
        <p14:creationId xmlns:p14="http://schemas.microsoft.com/office/powerpoint/2010/main" val="1409607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41B911-49FF-0F19-3C73-8F1AD38F4318}"/>
            </a:ext>
          </a:extLst>
        </p:cNvPr>
        <p:cNvGrpSpPr/>
        <p:nvPr/>
      </p:nvGrpSpPr>
      <p:grpSpPr>
        <a:xfrm>
          <a:off x="0" y="0"/>
          <a:ext cx="0" cy="0"/>
          <a:chOff x="0" y="0"/>
          <a:chExt cx="0" cy="0"/>
        </a:xfrm>
      </p:grpSpPr>
      <p:sp>
        <p:nvSpPr>
          <p:cNvPr id="6" name="Picture Placeholder 5">
            <a:extLst>
              <a:ext uri="{FF2B5EF4-FFF2-40B4-BE49-F238E27FC236}">
                <a16:creationId xmlns:a16="http://schemas.microsoft.com/office/drawing/2014/main" id="{E1BD2337-E1E2-4677-405D-54EB21E0702D}"/>
              </a:ext>
            </a:extLst>
          </p:cNvPr>
          <p:cNvSpPr>
            <a:spLocks noGrp="1"/>
          </p:cNvSpPr>
          <p:nvPr>
            <p:ph type="pic" sz="quarter" idx="11"/>
          </p:nvPr>
        </p:nvSpPr>
        <p:spPr/>
        <p:txBody>
          <a:bodyPr/>
          <a:lstStyle/>
          <a:p>
            <a:endParaRPr lang="en-US"/>
          </a:p>
        </p:txBody>
      </p:sp>
      <p:sp>
        <p:nvSpPr>
          <p:cNvPr id="2" name="Title 1">
            <a:extLst>
              <a:ext uri="{FF2B5EF4-FFF2-40B4-BE49-F238E27FC236}">
                <a16:creationId xmlns:a16="http://schemas.microsoft.com/office/drawing/2014/main" id="{C9496867-505E-CE50-5150-9C2D50EC58F1}"/>
              </a:ext>
            </a:extLst>
          </p:cNvPr>
          <p:cNvSpPr>
            <a:spLocks noGrp="1"/>
          </p:cNvSpPr>
          <p:nvPr>
            <p:ph type="ctrTitle"/>
          </p:nvPr>
        </p:nvSpPr>
        <p:spPr>
          <a:xfrm>
            <a:off x="374903" y="788020"/>
            <a:ext cx="6338131" cy="2310272"/>
          </a:xfrm>
        </p:spPr>
        <p:txBody>
          <a:bodyPr/>
          <a:lstStyle/>
          <a:p>
            <a:r>
              <a:rPr lang="en-US" dirty="0"/>
              <a:t>XI. Announcements</a:t>
            </a:r>
            <a:endParaRPr lang="en-US" sz="3600" dirty="0"/>
          </a:p>
        </p:txBody>
      </p:sp>
      <p:sp>
        <p:nvSpPr>
          <p:cNvPr id="5" name="Subtitle 4">
            <a:extLst>
              <a:ext uri="{FF2B5EF4-FFF2-40B4-BE49-F238E27FC236}">
                <a16:creationId xmlns:a16="http://schemas.microsoft.com/office/drawing/2014/main" id="{05372052-FD1D-B944-3302-E786D938EB48}"/>
              </a:ext>
            </a:extLst>
          </p:cNvPr>
          <p:cNvSpPr>
            <a:spLocks noGrp="1"/>
          </p:cNvSpPr>
          <p:nvPr>
            <p:ph type="subTitle" idx="1"/>
          </p:nvPr>
        </p:nvSpPr>
        <p:spPr/>
        <p:txBody>
          <a:bodyPr/>
          <a:lstStyle/>
          <a:p>
            <a:r>
              <a:rPr lang="en-US" dirty="0"/>
              <a:t>P. Runnion</a:t>
            </a:r>
          </a:p>
        </p:txBody>
      </p:sp>
      <p:sp>
        <p:nvSpPr>
          <p:cNvPr id="3" name="Slide Number Placeholder 2">
            <a:extLst>
              <a:ext uri="{FF2B5EF4-FFF2-40B4-BE49-F238E27FC236}">
                <a16:creationId xmlns:a16="http://schemas.microsoft.com/office/drawing/2014/main" id="{96DE8922-B94D-9835-BA58-E3E615637B81}"/>
              </a:ext>
            </a:extLst>
          </p:cNvPr>
          <p:cNvSpPr>
            <a:spLocks noGrp="1"/>
          </p:cNvSpPr>
          <p:nvPr>
            <p:ph type="sldNum" sz="quarter" idx="12"/>
          </p:nvPr>
        </p:nvSpPr>
        <p:spPr/>
        <p:txBody>
          <a:bodyPr/>
          <a:lstStyle/>
          <a:p>
            <a:fld id="{1CF77CCB-A837-3E49-BD58-C1431ED74FC9}" type="slidenum">
              <a:rPr lang="en-US" smtClean="0"/>
              <a:pPr/>
              <a:t>105</a:t>
            </a:fld>
            <a:endParaRPr lang="en-US" dirty="0"/>
          </a:p>
        </p:txBody>
      </p:sp>
    </p:spTree>
    <p:extLst>
      <p:ext uri="{BB962C8B-B14F-4D97-AF65-F5344CB8AC3E}">
        <p14:creationId xmlns:p14="http://schemas.microsoft.com/office/powerpoint/2010/main" val="84016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B69DE0-93B5-C038-7916-83E6A2AB751C}"/>
            </a:ext>
          </a:extLst>
        </p:cNvPr>
        <p:cNvGrpSpPr/>
        <p:nvPr/>
      </p:nvGrpSpPr>
      <p:grpSpPr>
        <a:xfrm>
          <a:off x="0" y="0"/>
          <a:ext cx="0" cy="0"/>
          <a:chOff x="0" y="0"/>
          <a:chExt cx="0" cy="0"/>
        </a:xfrm>
      </p:grpSpPr>
      <p:sp>
        <p:nvSpPr>
          <p:cNvPr id="6" name="Picture Placeholder 5">
            <a:extLst>
              <a:ext uri="{FF2B5EF4-FFF2-40B4-BE49-F238E27FC236}">
                <a16:creationId xmlns:a16="http://schemas.microsoft.com/office/drawing/2014/main" id="{4F58AE83-80A9-7F77-14D0-B8A9AB589484}"/>
              </a:ext>
            </a:extLst>
          </p:cNvPr>
          <p:cNvSpPr>
            <a:spLocks noGrp="1"/>
          </p:cNvSpPr>
          <p:nvPr>
            <p:ph type="pic" sz="quarter" idx="11"/>
          </p:nvPr>
        </p:nvSpPr>
        <p:spPr/>
        <p:txBody>
          <a:bodyPr/>
          <a:lstStyle/>
          <a:p>
            <a:endParaRPr lang="en-US"/>
          </a:p>
        </p:txBody>
      </p:sp>
      <p:sp>
        <p:nvSpPr>
          <p:cNvPr id="2" name="Title 1">
            <a:extLst>
              <a:ext uri="{FF2B5EF4-FFF2-40B4-BE49-F238E27FC236}">
                <a16:creationId xmlns:a16="http://schemas.microsoft.com/office/drawing/2014/main" id="{DB98A69A-1EB7-6FC1-EA62-D6085DBEE86F}"/>
              </a:ext>
            </a:extLst>
          </p:cNvPr>
          <p:cNvSpPr>
            <a:spLocks noGrp="1"/>
          </p:cNvSpPr>
          <p:nvPr>
            <p:ph type="ctrTitle"/>
          </p:nvPr>
        </p:nvSpPr>
        <p:spPr>
          <a:xfrm>
            <a:off x="374903" y="788020"/>
            <a:ext cx="6338131" cy="2310272"/>
          </a:xfrm>
        </p:spPr>
        <p:txBody>
          <a:bodyPr/>
          <a:lstStyle/>
          <a:p>
            <a:r>
              <a:rPr lang="en-US" dirty="0"/>
              <a:t>XII. Adjourn</a:t>
            </a:r>
            <a:endParaRPr lang="en-US" sz="3600" dirty="0"/>
          </a:p>
        </p:txBody>
      </p:sp>
      <p:sp>
        <p:nvSpPr>
          <p:cNvPr id="5" name="Subtitle 4">
            <a:extLst>
              <a:ext uri="{FF2B5EF4-FFF2-40B4-BE49-F238E27FC236}">
                <a16:creationId xmlns:a16="http://schemas.microsoft.com/office/drawing/2014/main" id="{AC959575-39E8-E931-5126-E0A0DFBB1DE8}"/>
              </a:ext>
            </a:extLst>
          </p:cNvPr>
          <p:cNvSpPr>
            <a:spLocks noGrp="1"/>
          </p:cNvSpPr>
          <p:nvPr>
            <p:ph type="subTitle" idx="1"/>
          </p:nvPr>
        </p:nvSpPr>
        <p:spPr/>
        <p:txBody>
          <a:bodyPr/>
          <a:lstStyle/>
          <a:p>
            <a:endParaRPr lang="en-US" dirty="0"/>
          </a:p>
        </p:txBody>
      </p:sp>
      <p:sp>
        <p:nvSpPr>
          <p:cNvPr id="3" name="Slide Number Placeholder 2">
            <a:extLst>
              <a:ext uri="{FF2B5EF4-FFF2-40B4-BE49-F238E27FC236}">
                <a16:creationId xmlns:a16="http://schemas.microsoft.com/office/drawing/2014/main" id="{FE8EF577-BB2D-7BE7-F950-2B5D5AB86D87}"/>
              </a:ext>
            </a:extLst>
          </p:cNvPr>
          <p:cNvSpPr>
            <a:spLocks noGrp="1"/>
          </p:cNvSpPr>
          <p:nvPr>
            <p:ph type="sldNum" sz="quarter" idx="12"/>
          </p:nvPr>
        </p:nvSpPr>
        <p:spPr/>
        <p:txBody>
          <a:bodyPr/>
          <a:lstStyle/>
          <a:p>
            <a:fld id="{1CF77CCB-A837-3E49-BD58-C1431ED74FC9}" type="slidenum">
              <a:rPr lang="en-US" smtClean="0"/>
              <a:pPr/>
              <a:t>106</a:t>
            </a:fld>
            <a:endParaRPr lang="en-US" dirty="0"/>
          </a:p>
        </p:txBody>
      </p:sp>
    </p:spTree>
    <p:extLst>
      <p:ext uri="{BB962C8B-B14F-4D97-AF65-F5344CB8AC3E}">
        <p14:creationId xmlns:p14="http://schemas.microsoft.com/office/powerpoint/2010/main" val="381558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71433-C2E6-F5B1-28AA-BC48DF955562}"/>
              </a:ext>
            </a:extLst>
          </p:cNvPr>
          <p:cNvSpPr>
            <a:spLocks noGrp="1"/>
          </p:cNvSpPr>
          <p:nvPr>
            <p:ph type="ctrTitle"/>
          </p:nvPr>
        </p:nvSpPr>
        <p:spPr/>
        <p:txBody>
          <a:bodyPr/>
          <a:lstStyle/>
          <a:p>
            <a:r>
              <a:rPr lang="en-US" dirty="0"/>
              <a:t>Thank You</a:t>
            </a:r>
          </a:p>
        </p:txBody>
      </p:sp>
      <p:sp>
        <p:nvSpPr>
          <p:cNvPr id="3" name="Text Placeholder 2">
            <a:extLst>
              <a:ext uri="{FF2B5EF4-FFF2-40B4-BE49-F238E27FC236}">
                <a16:creationId xmlns:a16="http://schemas.microsoft.com/office/drawing/2014/main" id="{D777DC78-5EDF-82F5-A315-14A46A33286B}"/>
              </a:ext>
            </a:extLst>
          </p:cNvPr>
          <p:cNvSpPr>
            <a:spLocks noGrp="1"/>
          </p:cNvSpPr>
          <p:nvPr>
            <p:ph type="body" sz="quarter" idx="13"/>
          </p:nvPr>
        </p:nvSpPr>
        <p:spPr/>
        <p:txBody>
          <a:bodyPr/>
          <a:lstStyle/>
          <a:p>
            <a:r>
              <a:rPr lang="en-US" dirty="0"/>
              <a:t>P. </a:t>
            </a:r>
            <a:r>
              <a:rPr lang="en-US"/>
              <a:t>Runnion</a:t>
            </a:r>
            <a:endParaRPr lang="en-US" dirty="0"/>
          </a:p>
          <a:p>
            <a:r>
              <a:rPr lang="en-US" dirty="0"/>
              <a:t>President, Faculty Senate</a:t>
            </a:r>
          </a:p>
        </p:txBody>
      </p:sp>
      <p:sp>
        <p:nvSpPr>
          <p:cNvPr id="4" name="Text Placeholder 3">
            <a:extLst>
              <a:ext uri="{FF2B5EF4-FFF2-40B4-BE49-F238E27FC236}">
                <a16:creationId xmlns:a16="http://schemas.microsoft.com/office/drawing/2014/main" id="{6945343B-AC2B-907A-DE8B-66FDD78C859B}"/>
              </a:ext>
            </a:extLst>
          </p:cNvPr>
          <p:cNvSpPr>
            <a:spLocks noGrp="1"/>
          </p:cNvSpPr>
          <p:nvPr>
            <p:ph type="body" sz="quarter" idx="14"/>
          </p:nvPr>
        </p:nvSpPr>
        <p:spPr/>
        <p:txBody>
          <a:bodyPr/>
          <a:lstStyle/>
          <a:p>
            <a:r>
              <a:rPr lang="en-US" dirty="0"/>
              <a:t>facultysenate.mst.edu</a:t>
            </a:r>
          </a:p>
        </p:txBody>
      </p:sp>
    </p:spTree>
    <p:extLst>
      <p:ext uri="{BB962C8B-B14F-4D97-AF65-F5344CB8AC3E}">
        <p14:creationId xmlns:p14="http://schemas.microsoft.com/office/powerpoint/2010/main" val="655242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1057ABC-3984-F79F-B775-352682D2806C}"/>
              </a:ext>
            </a:extLst>
          </p:cNvPr>
          <p:cNvSpPr>
            <a:spLocks noGrp="1"/>
          </p:cNvSpPr>
          <p:nvPr>
            <p:ph type="title"/>
          </p:nvPr>
        </p:nvSpPr>
        <p:spPr/>
        <p:txBody>
          <a:bodyPr>
            <a:normAutofit/>
          </a:bodyPr>
          <a:lstStyle/>
          <a:p>
            <a:r>
              <a:rPr lang="en-US" dirty="0"/>
              <a:t>CCC Meeting – </a:t>
            </a:r>
            <a:r>
              <a:rPr lang="en-US" sz="2400" dirty="0"/>
              <a:t>13 Jan 2026</a:t>
            </a:r>
            <a:endParaRPr lang="en-US" dirty="0"/>
          </a:p>
        </p:txBody>
      </p:sp>
      <p:sp>
        <p:nvSpPr>
          <p:cNvPr id="7" name="Content Placeholder 6">
            <a:extLst>
              <a:ext uri="{FF2B5EF4-FFF2-40B4-BE49-F238E27FC236}">
                <a16:creationId xmlns:a16="http://schemas.microsoft.com/office/drawing/2014/main" id="{B7CF1D75-EC98-CEB5-9D0B-3590CC4456AB}"/>
              </a:ext>
            </a:extLst>
          </p:cNvPr>
          <p:cNvSpPr>
            <a:spLocks noGrp="1"/>
          </p:cNvSpPr>
          <p:nvPr>
            <p:ph idx="1"/>
          </p:nvPr>
        </p:nvSpPr>
        <p:spPr>
          <a:xfrm>
            <a:off x="120580" y="1221111"/>
            <a:ext cx="8901500" cy="3092623"/>
          </a:xfrm>
        </p:spPr>
        <p:txBody>
          <a:bodyPr>
            <a:normAutofit fontScale="92500" lnSpcReduction="10000"/>
          </a:bodyPr>
          <a:lstStyle/>
          <a:p>
            <a:r>
              <a:rPr lang="en-US" dirty="0"/>
              <a:t>For Informational Purposes; No Senate Approval Required</a:t>
            </a:r>
          </a:p>
          <a:p>
            <a:pPr marL="0" marR="0">
              <a:lnSpc>
                <a:spcPct val="120000"/>
              </a:lnSpc>
              <a:spcBef>
                <a:spcPts val="0"/>
              </a:spcBef>
              <a:spcAft>
                <a:spcPts val="0"/>
              </a:spcAft>
            </a:pPr>
            <a:r>
              <a:rPr lang="en-US" sz="2000" dirty="0">
                <a:effectLst/>
                <a:latin typeface="Calibri-Bold"/>
                <a:ea typeface="Times New Roman" panose="02020603050405020304" pitchFamily="18" charset="0"/>
                <a:cs typeface="Calibri-Bold"/>
              </a:rPr>
              <a:t>Experimental Course (EC) Requested</a:t>
            </a:r>
          </a:p>
          <a:p>
            <a:pPr>
              <a:lnSpc>
                <a:spcPct val="120000"/>
              </a:lnSpc>
              <a:spcBef>
                <a:spcPts val="0"/>
              </a:spcBef>
              <a:spcAft>
                <a:spcPts val="0"/>
              </a:spcAft>
            </a:pPr>
            <a:r>
              <a:rPr lang="en-US" dirty="0"/>
              <a:t>File: 547	BUS 5001.016: Services Marketing and Innovation</a:t>
            </a:r>
          </a:p>
          <a:p>
            <a:pPr>
              <a:lnSpc>
                <a:spcPct val="120000"/>
              </a:lnSpc>
              <a:spcBef>
                <a:spcPts val="0"/>
              </a:spcBef>
              <a:spcAft>
                <a:spcPts val="0"/>
              </a:spcAft>
              <a:buNone/>
            </a:pPr>
            <a:r>
              <a:rPr lang="en-US" dirty="0"/>
              <a:t>File: 548	COMP ENG 5001.007: Explainable Machine Learning (XAI)</a:t>
            </a:r>
          </a:p>
          <a:p>
            <a:pPr>
              <a:lnSpc>
                <a:spcPct val="120000"/>
              </a:lnSpc>
              <a:spcBef>
                <a:spcPts val="0"/>
              </a:spcBef>
              <a:spcAft>
                <a:spcPts val="0"/>
              </a:spcAft>
            </a:pPr>
            <a:r>
              <a:rPr lang="en-US" dirty="0"/>
              <a:t>File: 518	COMP SCI 5001.080: Internet Security</a:t>
            </a:r>
          </a:p>
          <a:p>
            <a:pPr>
              <a:lnSpc>
                <a:spcPct val="120000"/>
              </a:lnSpc>
              <a:spcBef>
                <a:spcPts val="0"/>
              </a:spcBef>
              <a:spcAft>
                <a:spcPts val="0"/>
              </a:spcAft>
            </a:pPr>
            <a:r>
              <a:rPr lang="en-US" dirty="0"/>
              <a:t>File: 549	GEO ENG 2001.005: Hacking Planet Earth</a:t>
            </a:r>
          </a:p>
          <a:p>
            <a:pPr>
              <a:lnSpc>
                <a:spcPct val="120000"/>
              </a:lnSpc>
              <a:spcBef>
                <a:spcPts val="0"/>
              </a:spcBef>
              <a:spcAft>
                <a:spcPts val="0"/>
              </a:spcAft>
            </a:pPr>
            <a:r>
              <a:rPr lang="en-US" dirty="0"/>
              <a:t>File: 550	HISTORY 3001.022: The Cold War - A Global History</a:t>
            </a:r>
          </a:p>
          <a:p>
            <a:pPr>
              <a:lnSpc>
                <a:spcPct val="120000"/>
              </a:lnSpc>
              <a:spcBef>
                <a:spcPts val="0"/>
              </a:spcBef>
              <a:spcAft>
                <a:spcPts val="0"/>
              </a:spcAft>
            </a:pPr>
            <a:r>
              <a:rPr lang="en-US" sz="1800" dirty="0">
                <a:latin typeface="Calibri-Bold"/>
                <a:ea typeface="Times New Roman" panose="02020603050405020304" pitchFamily="18" charset="0"/>
                <a:cs typeface="Calibri-Bold"/>
              </a:rPr>
              <a:t>	</a:t>
            </a:r>
          </a:p>
          <a:p>
            <a:pPr>
              <a:lnSpc>
                <a:spcPct val="120000"/>
              </a:lnSpc>
              <a:spcBef>
                <a:spcPts val="0"/>
              </a:spcBef>
              <a:spcAft>
                <a:spcPts val="0"/>
              </a:spcAft>
            </a:pPr>
            <a:endParaRPr lang="en-US" sz="1800" dirty="0">
              <a:latin typeface="Calibri-Bold"/>
              <a:ea typeface="Times New Roman" panose="02020603050405020304" pitchFamily="18" charset="0"/>
              <a:cs typeface="Calibri-Bold"/>
            </a:endParaRPr>
          </a:p>
          <a:p>
            <a:pPr marL="0" marR="0">
              <a:lnSpc>
                <a:spcPct val="120000"/>
              </a:lnSpc>
              <a:spcBef>
                <a:spcPts val="0"/>
              </a:spcBef>
              <a:spcAft>
                <a:spcPts val="0"/>
              </a:spcAft>
            </a:pPr>
            <a:endParaRPr lang="en-US" sz="1800" dirty="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2" name="Footer Placeholder 1">
            <a:extLst>
              <a:ext uri="{FF2B5EF4-FFF2-40B4-BE49-F238E27FC236}">
                <a16:creationId xmlns:a16="http://schemas.microsoft.com/office/drawing/2014/main" id="{A642E682-60F9-5254-7691-BD3E014474C3}"/>
              </a:ext>
            </a:extLst>
          </p:cNvPr>
          <p:cNvSpPr>
            <a:spLocks noGrp="1"/>
          </p:cNvSpPr>
          <p:nvPr>
            <p:ph type="ftr" sz="quarter" idx="3"/>
          </p:nvPr>
        </p:nvSpPr>
        <p:spPr>
          <a:xfrm>
            <a:off x="1399032" y="4736007"/>
            <a:ext cx="5805898" cy="365125"/>
          </a:xfrm>
          <a:prstGeom prst="rect">
            <a:avLst/>
          </a:prstGeom>
        </p:spPr>
        <p:txBody>
          <a:bodyPr vert="horz" lIns="91440" tIns="45720" rIns="91440" bIns="45720" rtlCol="0" anchor="ctr"/>
          <a:lstStyle>
            <a:defPPr>
              <a:defRPr lang="en-US"/>
            </a:defPPr>
            <a:lvl1pPr marL="0" algn="l" defTabSz="685800" rtl="0" eaLnBrk="1" latinLnBrk="0" hangingPunct="1">
              <a:defRPr sz="1400" b="0" kern="1200">
                <a:solidFill>
                  <a:schemeClr val="bg2"/>
                </a:solidFill>
                <a:latin typeface="Tisa Offc Serif Pro" panose="02010504030101020102" pitchFamily="2" charset="0"/>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a:t>Missouri University of Science and Technology</a:t>
            </a:r>
            <a:endParaRPr lang="en-US" dirty="0"/>
          </a:p>
        </p:txBody>
      </p:sp>
    </p:spTree>
    <p:extLst>
      <p:ext uri="{BB962C8B-B14F-4D97-AF65-F5344CB8AC3E}">
        <p14:creationId xmlns:p14="http://schemas.microsoft.com/office/powerpoint/2010/main" val="1058453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1057ABC-3984-F79F-B775-352682D2806C}"/>
              </a:ext>
            </a:extLst>
          </p:cNvPr>
          <p:cNvSpPr>
            <a:spLocks noGrp="1"/>
          </p:cNvSpPr>
          <p:nvPr>
            <p:ph type="title"/>
          </p:nvPr>
        </p:nvSpPr>
        <p:spPr/>
        <p:txBody>
          <a:bodyPr>
            <a:normAutofit/>
          </a:bodyPr>
          <a:lstStyle/>
          <a:p>
            <a:r>
              <a:rPr lang="en-US" dirty="0"/>
              <a:t>CCC Meeting – </a:t>
            </a:r>
            <a:r>
              <a:rPr lang="en-US" sz="2400" dirty="0"/>
              <a:t>13 Jan 2026</a:t>
            </a:r>
            <a:endParaRPr lang="en-US" dirty="0"/>
          </a:p>
        </p:txBody>
      </p:sp>
      <p:sp>
        <p:nvSpPr>
          <p:cNvPr id="7" name="Content Placeholder 6">
            <a:extLst>
              <a:ext uri="{FF2B5EF4-FFF2-40B4-BE49-F238E27FC236}">
                <a16:creationId xmlns:a16="http://schemas.microsoft.com/office/drawing/2014/main" id="{B7CF1D75-EC98-CEB5-9D0B-3590CC4456AB}"/>
              </a:ext>
            </a:extLst>
          </p:cNvPr>
          <p:cNvSpPr>
            <a:spLocks noGrp="1"/>
          </p:cNvSpPr>
          <p:nvPr>
            <p:ph idx="1"/>
          </p:nvPr>
        </p:nvSpPr>
        <p:spPr/>
        <p:txBody>
          <a:bodyPr/>
          <a:lstStyle/>
          <a:p>
            <a:r>
              <a:rPr lang="en-US" dirty="0"/>
              <a:t>Curriculum committee moves for FS to approve the 26 CC form, and 8 PC form action requests.</a:t>
            </a:r>
          </a:p>
          <a:p>
            <a:pPr marL="0" marR="0">
              <a:spcBef>
                <a:spcPts val="0"/>
              </a:spcBef>
              <a:spcAft>
                <a:spcPts val="0"/>
              </a:spcAft>
            </a:pPr>
            <a:endParaRPr lang="en-US" sz="2000" dirty="0">
              <a:effectLst/>
              <a:latin typeface="Calibri-Bold"/>
              <a:ea typeface="Times New Roman" panose="02020603050405020304" pitchFamily="18" charset="0"/>
              <a:cs typeface="Calibri-Bold"/>
            </a:endParaRPr>
          </a:p>
          <a:p>
            <a:pPr marL="0" marR="0">
              <a:spcBef>
                <a:spcPts val="0"/>
              </a:spcBef>
              <a:spcAft>
                <a:spcPts val="0"/>
              </a:spcAft>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Discussion: Questions or comments?</a:t>
            </a:r>
          </a:p>
          <a:p>
            <a:pPr marL="0" marR="0">
              <a:spcBef>
                <a:spcPts val="0"/>
              </a:spcBef>
              <a:spcAft>
                <a:spcPts val="0"/>
              </a:spcAft>
            </a:pPr>
            <a:endParaRPr lang="en-US" sz="2000" dirty="0">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A642E682-60F9-5254-7691-BD3E014474C3}"/>
              </a:ext>
            </a:extLst>
          </p:cNvPr>
          <p:cNvSpPr>
            <a:spLocks noGrp="1"/>
          </p:cNvSpPr>
          <p:nvPr>
            <p:ph type="ftr" sz="quarter" idx="3"/>
          </p:nvPr>
        </p:nvSpPr>
        <p:spPr>
          <a:xfrm>
            <a:off x="1399032" y="4736007"/>
            <a:ext cx="5805898" cy="365125"/>
          </a:xfrm>
          <a:prstGeom prst="rect">
            <a:avLst/>
          </a:prstGeom>
        </p:spPr>
        <p:txBody>
          <a:bodyPr vert="horz" lIns="91440" tIns="45720" rIns="91440" bIns="45720" rtlCol="0" anchor="ctr"/>
          <a:lstStyle>
            <a:defPPr>
              <a:defRPr lang="en-US"/>
            </a:defPPr>
            <a:lvl1pPr marL="0" algn="l" defTabSz="685800" rtl="0" eaLnBrk="1" latinLnBrk="0" hangingPunct="1">
              <a:defRPr sz="1400" b="0" kern="1200">
                <a:solidFill>
                  <a:schemeClr val="bg2"/>
                </a:solidFill>
                <a:latin typeface="Tisa Offc Serif Pro" panose="02010504030101020102" pitchFamily="2" charset="0"/>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a:t>Missouri University of Science and Technology</a:t>
            </a:r>
            <a:endParaRPr lang="en-US" dirty="0"/>
          </a:p>
        </p:txBody>
      </p:sp>
    </p:spTree>
    <p:extLst>
      <p:ext uri="{BB962C8B-B14F-4D97-AF65-F5344CB8AC3E}">
        <p14:creationId xmlns:p14="http://schemas.microsoft.com/office/powerpoint/2010/main" val="526220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ED4C99-EE9C-447E-FBB6-7E29D878892F}"/>
            </a:ext>
          </a:extLst>
        </p:cNvPr>
        <p:cNvGrpSpPr/>
        <p:nvPr/>
      </p:nvGrpSpPr>
      <p:grpSpPr>
        <a:xfrm>
          <a:off x="0" y="0"/>
          <a:ext cx="0" cy="0"/>
          <a:chOff x="0" y="0"/>
          <a:chExt cx="0" cy="0"/>
        </a:xfrm>
      </p:grpSpPr>
      <p:sp>
        <p:nvSpPr>
          <p:cNvPr id="6" name="Picture Placeholder 5">
            <a:extLst>
              <a:ext uri="{FF2B5EF4-FFF2-40B4-BE49-F238E27FC236}">
                <a16:creationId xmlns:a16="http://schemas.microsoft.com/office/drawing/2014/main" id="{0C7EE404-C350-5440-3CD0-2D30B92BA342}"/>
              </a:ext>
            </a:extLst>
          </p:cNvPr>
          <p:cNvSpPr>
            <a:spLocks noGrp="1"/>
          </p:cNvSpPr>
          <p:nvPr>
            <p:ph type="pic" sz="quarter" idx="11"/>
          </p:nvPr>
        </p:nvSpPr>
        <p:spPr>
          <a:xfrm>
            <a:off x="7426711" y="0"/>
            <a:ext cx="1717289" cy="5143500"/>
          </a:xfrm>
        </p:spPr>
        <p:txBody>
          <a:bodyPr/>
          <a:lstStyle/>
          <a:p>
            <a:endParaRPr lang="en-US"/>
          </a:p>
        </p:txBody>
      </p:sp>
      <p:sp>
        <p:nvSpPr>
          <p:cNvPr id="2" name="Title 1">
            <a:extLst>
              <a:ext uri="{FF2B5EF4-FFF2-40B4-BE49-F238E27FC236}">
                <a16:creationId xmlns:a16="http://schemas.microsoft.com/office/drawing/2014/main" id="{B7EE7606-AB9B-0080-7B97-CFAA0B0240DC}"/>
              </a:ext>
            </a:extLst>
          </p:cNvPr>
          <p:cNvSpPr>
            <a:spLocks noGrp="1"/>
          </p:cNvSpPr>
          <p:nvPr>
            <p:ph type="ctrTitle"/>
          </p:nvPr>
        </p:nvSpPr>
        <p:spPr>
          <a:xfrm>
            <a:off x="374903" y="788020"/>
            <a:ext cx="5429163" cy="2310272"/>
          </a:xfrm>
        </p:spPr>
        <p:txBody>
          <a:bodyPr/>
          <a:lstStyle/>
          <a:p>
            <a:r>
              <a:rPr lang="en-US" dirty="0"/>
              <a:t>IV. Special Topics</a:t>
            </a:r>
            <a:br>
              <a:rPr lang="en-US" dirty="0"/>
            </a:br>
            <a:r>
              <a:rPr lang="en-US" dirty="0"/>
              <a:t>	</a:t>
            </a:r>
            <a:r>
              <a:rPr lang="en-US" sz="4000" dirty="0"/>
              <a:t>A</a:t>
            </a:r>
            <a:r>
              <a:rPr lang="en-US" sz="3200" dirty="0"/>
              <a:t>. Wellness Update</a:t>
            </a:r>
            <a:endParaRPr lang="en-US" sz="3600" dirty="0"/>
          </a:p>
        </p:txBody>
      </p:sp>
      <p:sp>
        <p:nvSpPr>
          <p:cNvPr id="5" name="Subtitle 4">
            <a:extLst>
              <a:ext uri="{FF2B5EF4-FFF2-40B4-BE49-F238E27FC236}">
                <a16:creationId xmlns:a16="http://schemas.microsoft.com/office/drawing/2014/main" id="{2492E457-C2A1-686F-B536-7BA214C2B332}"/>
              </a:ext>
            </a:extLst>
          </p:cNvPr>
          <p:cNvSpPr>
            <a:spLocks noGrp="1"/>
          </p:cNvSpPr>
          <p:nvPr>
            <p:ph type="subTitle" idx="1"/>
          </p:nvPr>
        </p:nvSpPr>
        <p:spPr/>
        <p:txBody>
          <a:bodyPr/>
          <a:lstStyle/>
          <a:p>
            <a:r>
              <a:rPr lang="en-US" dirty="0"/>
              <a:t>J. Gargus and W. Smith</a:t>
            </a:r>
          </a:p>
        </p:txBody>
      </p:sp>
      <p:sp>
        <p:nvSpPr>
          <p:cNvPr id="3" name="Slide Number Placeholder 2">
            <a:extLst>
              <a:ext uri="{FF2B5EF4-FFF2-40B4-BE49-F238E27FC236}">
                <a16:creationId xmlns:a16="http://schemas.microsoft.com/office/drawing/2014/main" id="{CF530A34-A8DF-76A2-802D-B6BD90486DEF}"/>
              </a:ext>
            </a:extLst>
          </p:cNvPr>
          <p:cNvSpPr>
            <a:spLocks noGrp="1"/>
          </p:cNvSpPr>
          <p:nvPr>
            <p:ph type="sldNum" sz="quarter" idx="12"/>
          </p:nvPr>
        </p:nvSpPr>
        <p:spPr/>
        <p:txBody>
          <a:bodyPr/>
          <a:lstStyle/>
          <a:p>
            <a:fld id="{1CF77CCB-A837-3E49-BD58-C1431ED74FC9}" type="slidenum">
              <a:rPr lang="en-US" smtClean="0"/>
              <a:pPr/>
              <a:t>13</a:t>
            </a:fld>
            <a:endParaRPr lang="en-US" dirty="0"/>
          </a:p>
        </p:txBody>
      </p:sp>
    </p:spTree>
    <p:extLst>
      <p:ext uri="{BB962C8B-B14F-4D97-AF65-F5344CB8AC3E}">
        <p14:creationId xmlns:p14="http://schemas.microsoft.com/office/powerpoint/2010/main" val="3873416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8E838D2-FA54-5A9D-3E24-79264D92F0F0}"/>
              </a:ext>
            </a:extLst>
          </p:cNvPr>
          <p:cNvSpPr>
            <a:spLocks noGrp="1"/>
          </p:cNvSpPr>
          <p:nvPr>
            <p:ph type="body" idx="1"/>
          </p:nvPr>
        </p:nvSpPr>
        <p:spPr>
          <a:xfrm>
            <a:off x="242346" y="4331798"/>
            <a:ext cx="8272643" cy="280480"/>
          </a:xfrm>
        </p:spPr>
        <p:txBody>
          <a:bodyPr/>
          <a:lstStyle/>
          <a:p>
            <a:r>
              <a:rPr lang="en-US"/>
              <a:t>Co-Chairs - Jessica Gargus and Amber Henslee</a:t>
            </a:r>
          </a:p>
        </p:txBody>
      </p:sp>
      <p:sp>
        <p:nvSpPr>
          <p:cNvPr id="3" name="Title 2">
            <a:extLst>
              <a:ext uri="{FF2B5EF4-FFF2-40B4-BE49-F238E27FC236}">
                <a16:creationId xmlns:a16="http://schemas.microsoft.com/office/drawing/2014/main" id="{52833EE5-278F-2D51-D7A3-5290AFEF343D}"/>
              </a:ext>
            </a:extLst>
          </p:cNvPr>
          <p:cNvSpPr>
            <a:spLocks noGrp="1"/>
          </p:cNvSpPr>
          <p:nvPr>
            <p:ph type="title"/>
          </p:nvPr>
        </p:nvSpPr>
        <p:spPr>
          <a:xfrm>
            <a:off x="249067" y="1963934"/>
            <a:ext cx="8701295" cy="1310489"/>
          </a:xfrm>
        </p:spPr>
        <p:txBody>
          <a:bodyPr/>
          <a:lstStyle/>
          <a:p>
            <a:r>
              <a:rPr lang="en-US" sz="4000"/>
              <a:t>Health and Well-Being Collective: </a:t>
            </a:r>
            <a:br>
              <a:rPr lang="en-US"/>
            </a:br>
            <a:r>
              <a:rPr lang="en-US" sz="3200"/>
              <a:t>Supporting Student Success</a:t>
            </a:r>
            <a:br>
              <a:rPr lang="en-US"/>
            </a:br>
            <a:br>
              <a:rPr lang="en-US"/>
            </a:br>
            <a:endParaRPr lang="en-US"/>
          </a:p>
        </p:txBody>
      </p:sp>
      <p:sp>
        <p:nvSpPr>
          <p:cNvPr id="4" name="Subtitle 3">
            <a:extLst>
              <a:ext uri="{FF2B5EF4-FFF2-40B4-BE49-F238E27FC236}">
                <a16:creationId xmlns:a16="http://schemas.microsoft.com/office/drawing/2014/main" id="{30E81CD0-336A-7982-4C71-087184837ABB}"/>
              </a:ext>
            </a:extLst>
          </p:cNvPr>
          <p:cNvSpPr>
            <a:spLocks noGrp="1"/>
          </p:cNvSpPr>
          <p:nvPr>
            <p:ph type="subTitle" idx="2"/>
          </p:nvPr>
        </p:nvSpPr>
        <p:spPr/>
        <p:txBody>
          <a:bodyPr/>
          <a:lstStyle/>
          <a:p>
            <a:r>
              <a:rPr lang="en-US" sz="2800"/>
              <a:t>Academic Integration</a:t>
            </a:r>
            <a:endParaRPr lang="en-US"/>
          </a:p>
        </p:txBody>
      </p:sp>
    </p:spTree>
    <p:extLst>
      <p:ext uri="{BB962C8B-B14F-4D97-AF65-F5344CB8AC3E}">
        <p14:creationId xmlns:p14="http://schemas.microsoft.com/office/powerpoint/2010/main" val="561483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website&#10;&#10;AI-generated content may be incorrect.">
            <a:extLst>
              <a:ext uri="{FF2B5EF4-FFF2-40B4-BE49-F238E27FC236}">
                <a16:creationId xmlns:a16="http://schemas.microsoft.com/office/drawing/2014/main" id="{524C9B70-91FF-E169-4D90-F7E3497EE32D}"/>
              </a:ext>
            </a:extLst>
          </p:cNvPr>
          <p:cNvPicPr>
            <a:picLocks noChangeAspect="1"/>
          </p:cNvPicPr>
          <p:nvPr/>
        </p:nvPicPr>
        <p:blipFill>
          <a:blip r:embed="rId4"/>
          <a:stretch>
            <a:fillRect/>
          </a:stretch>
        </p:blipFill>
        <p:spPr>
          <a:xfrm>
            <a:off x="0" y="0"/>
            <a:ext cx="9144000" cy="5143500"/>
          </a:xfrm>
          <a:prstGeom prst="rect">
            <a:avLst/>
          </a:prstGeom>
        </p:spPr>
      </p:pic>
      <p:sp>
        <p:nvSpPr>
          <p:cNvPr id="2" name="Star: 5 Points 1">
            <a:extLst>
              <a:ext uri="{FF2B5EF4-FFF2-40B4-BE49-F238E27FC236}">
                <a16:creationId xmlns:a16="http://schemas.microsoft.com/office/drawing/2014/main" id="{2D729683-F4E4-9DD2-D061-A3C46E0957FC}"/>
              </a:ext>
            </a:extLst>
          </p:cNvPr>
          <p:cNvSpPr/>
          <p:nvPr/>
        </p:nvSpPr>
        <p:spPr>
          <a:xfrm>
            <a:off x="1095879" y="4066099"/>
            <a:ext cx="470648" cy="342900"/>
          </a:xfrm>
          <a:prstGeom prst="star5">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72BF44"/>
              </a:solidFill>
              <a:effectLst/>
              <a:uLnTx/>
              <a:uFillTx/>
              <a:latin typeface="Arial"/>
              <a:ea typeface="+mn-ea"/>
              <a:cs typeface="+mn-cs"/>
              <a:sym typeface="Arial"/>
            </a:endParaRPr>
          </a:p>
        </p:txBody>
      </p:sp>
    </p:spTree>
    <p:extLst>
      <p:ext uri="{BB962C8B-B14F-4D97-AF65-F5344CB8AC3E}">
        <p14:creationId xmlns:p14="http://schemas.microsoft.com/office/powerpoint/2010/main" val="4287771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3"/>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5"/>
          <p:cNvSpPr txBox="1">
            <a:spLocks noGrp="1"/>
          </p:cNvSpPr>
          <p:nvPr>
            <p:ph type="title"/>
          </p:nvPr>
        </p:nvSpPr>
        <p:spPr>
          <a:xfrm>
            <a:off x="393192" y="273844"/>
            <a:ext cx="8750808" cy="718048"/>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3600"/>
              <a:buFont typeface="Libre Franklin Medium"/>
              <a:buNone/>
            </a:pPr>
            <a:r>
              <a:rPr lang="en-US" sz="3000" b="1">
                <a:latin typeface="Franklin Gothic"/>
              </a:rPr>
              <a:t>Academic Integration</a:t>
            </a:r>
          </a:p>
        </p:txBody>
      </p:sp>
      <p:sp>
        <p:nvSpPr>
          <p:cNvPr id="3" name="Google Shape;382;g2f19475777e_0_0">
            <a:extLst>
              <a:ext uri="{FF2B5EF4-FFF2-40B4-BE49-F238E27FC236}">
                <a16:creationId xmlns:a16="http://schemas.microsoft.com/office/drawing/2014/main" id="{1EB4762A-AF20-E98B-E7FF-138CB1C5A3CC}"/>
              </a:ext>
            </a:extLst>
          </p:cNvPr>
          <p:cNvSpPr txBox="1">
            <a:spLocks/>
          </p:cNvSpPr>
          <p:nvPr/>
        </p:nvSpPr>
        <p:spPr>
          <a:xfrm>
            <a:off x="393200" y="991892"/>
            <a:ext cx="8537671" cy="3398083"/>
          </a:xfrm>
          <a:prstGeom prst="rect">
            <a:avLst/>
          </a:prstGeom>
          <a:noFill/>
          <a:ln>
            <a:noFill/>
          </a:ln>
        </p:spPr>
        <p:txBody>
          <a:bodyPr spcFirstLastPara="1" wrap="square" lIns="0" tIns="0" rIns="0" bIns="0" anchor="t" anchorCtr="0">
            <a:normAutofit/>
          </a:bodyPr>
          <a:lstStyle>
            <a:defPPr marR="0" lvl="0" algn="l" rtl="0">
              <a:lnSpc>
                <a:spcPct val="100000"/>
              </a:lnSpc>
              <a:spcBef>
                <a:spcPts val="0"/>
              </a:spcBef>
              <a:spcAft>
                <a:spcPts val="0"/>
              </a:spcAft>
            </a:defPPr>
            <a:lvl1pPr marL="457200" marR="0" lvl="0" indent="-342900" algn="l" rtl="0">
              <a:lnSpc>
                <a:spcPct val="100000"/>
              </a:lnSpc>
              <a:spcBef>
                <a:spcPts val="1800"/>
              </a:spcBef>
              <a:spcAft>
                <a:spcPts val="0"/>
              </a:spcAft>
              <a:buClr>
                <a:schemeClr val="dk1"/>
              </a:buClr>
              <a:buSzPts val="1800"/>
              <a:buFont typeface="NTR"/>
              <a:buChar char="​"/>
              <a:defRPr sz="2400" b="0" i="0" u="none" strike="noStrike" cap="none">
                <a:solidFill>
                  <a:schemeClr val="dk1"/>
                </a:solidFill>
                <a:latin typeface="Arial"/>
                <a:ea typeface="Arial"/>
                <a:cs typeface="Arial"/>
                <a:sym typeface="Arial"/>
              </a:defRPr>
            </a:lvl1pPr>
            <a:lvl2pPr marL="914400" marR="0" lvl="1" indent="-330200" algn="l" rtl="0">
              <a:lnSpc>
                <a:spcPct val="100000"/>
              </a:lnSpc>
              <a:spcBef>
                <a:spcPts val="600"/>
              </a:spcBef>
              <a:spcAft>
                <a:spcPts val="0"/>
              </a:spcAft>
              <a:buClr>
                <a:schemeClr val="accent6"/>
              </a:buClr>
              <a:buSzPts val="1600"/>
              <a:buFont typeface="Merriweather Sans"/>
              <a:buChar char="▶"/>
              <a:defRPr sz="2000" b="0" i="0" u="none" strike="noStrike" cap="none">
                <a:solidFill>
                  <a:schemeClr val="dk1"/>
                </a:solidFill>
                <a:latin typeface="Arial"/>
                <a:ea typeface="Arial"/>
                <a:cs typeface="Arial"/>
                <a:sym typeface="Arial"/>
              </a:defRPr>
            </a:lvl2pPr>
            <a:lvl3pPr marL="1371600" marR="0" lvl="2" indent="-355600" algn="l" rtl="0">
              <a:lnSpc>
                <a:spcPct val="100000"/>
              </a:lnSpc>
              <a:spcBef>
                <a:spcPts val="375"/>
              </a:spcBef>
              <a:spcAft>
                <a:spcPts val="0"/>
              </a:spcAft>
              <a:buClr>
                <a:schemeClr val="accent3"/>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100000"/>
              </a:lnSpc>
              <a:spcBef>
                <a:spcPts val="375"/>
              </a:spcBef>
              <a:spcAft>
                <a:spcPts val="0"/>
              </a:spcAft>
              <a:buClr>
                <a:schemeClr val="accent4"/>
              </a:buClr>
              <a:buSzPts val="1800"/>
              <a:buFont typeface="Merriweather Sans"/>
              <a:buChar char="▪"/>
              <a:defRPr sz="1800" b="0" i="0" u="none" strike="noStrike" cap="none">
                <a:solidFill>
                  <a:schemeClr val="dk1"/>
                </a:solidFill>
                <a:latin typeface="Arial"/>
                <a:ea typeface="Arial"/>
                <a:cs typeface="Arial"/>
                <a:sym typeface="Arial"/>
              </a:defRPr>
            </a:lvl4pPr>
            <a:lvl5pPr marL="2286000" marR="0" lvl="4" indent="-342900" algn="l" rtl="0">
              <a:lnSpc>
                <a:spcPct val="100000"/>
              </a:lnSpc>
              <a:spcBef>
                <a:spcPts val="1200"/>
              </a:spcBef>
              <a:spcAft>
                <a:spcPts val="0"/>
              </a:spcAft>
              <a:buClr>
                <a:schemeClr val="accent5"/>
              </a:buClr>
              <a:buSzPts val="1800"/>
              <a:buFont typeface="NTR"/>
              <a:buChar char="​"/>
              <a:defRPr sz="2800" b="0" i="1" u="none" strike="noStrike" cap="none">
                <a:solidFill>
                  <a:schemeClr val="accent5"/>
                </a:solidFill>
                <a:latin typeface="Arial"/>
                <a:ea typeface="Arial"/>
                <a:cs typeface="Arial"/>
                <a:sym typeface="Arial"/>
              </a:defRPr>
            </a:lvl5pPr>
            <a:lvl6pPr marL="2743200" marR="0" lvl="5" indent="-228600" algn="l" rtl="0">
              <a:lnSpc>
                <a:spcPct val="100000"/>
              </a:lnSpc>
              <a:spcBef>
                <a:spcPts val="1200"/>
              </a:spcBef>
              <a:spcAft>
                <a:spcPts val="0"/>
              </a:spcAft>
              <a:buClr>
                <a:schemeClr val="dk2"/>
              </a:buClr>
              <a:buSzPts val="1800"/>
              <a:buFont typeface="NTR"/>
              <a:buNone/>
              <a:defRPr sz="2000" b="0" i="0" u="none" strike="noStrike" cap="none">
                <a:solidFill>
                  <a:schemeClr val="dk2"/>
                </a:solidFill>
                <a:latin typeface="Arial"/>
                <a:ea typeface="Arial"/>
                <a:cs typeface="Arial"/>
                <a:sym typeface="Arial"/>
              </a:defRPr>
            </a:lvl6pPr>
            <a:lvl7pPr marL="3200400" marR="0" lvl="6" indent="-331470" algn="l" rtl="0">
              <a:lnSpc>
                <a:spcPct val="100000"/>
              </a:lnSpc>
              <a:spcBef>
                <a:spcPts val="375"/>
              </a:spcBef>
              <a:spcAft>
                <a:spcPts val="0"/>
              </a:spcAft>
              <a:buClr>
                <a:srgbClr val="FED925"/>
              </a:buClr>
              <a:buSzPts val="1620"/>
              <a:buFont typeface="Inter"/>
              <a:buChar char="▷"/>
              <a:defRPr sz="1800" b="0" i="0" u="none" strike="noStrike" cap="none">
                <a:solidFill>
                  <a:schemeClr val="dk2"/>
                </a:solidFill>
                <a:latin typeface="Arial"/>
                <a:ea typeface="Arial"/>
                <a:cs typeface="Arial"/>
                <a:sym typeface="Arial"/>
              </a:defRPr>
            </a:lvl7pPr>
            <a:lvl8pPr marL="3657600" marR="0" lvl="7" indent="-354329" algn="l" rtl="0">
              <a:lnSpc>
                <a:spcPct val="100000"/>
              </a:lnSpc>
              <a:spcBef>
                <a:spcPts val="375"/>
              </a:spcBef>
              <a:spcAft>
                <a:spcPts val="0"/>
              </a:spcAft>
              <a:buClr>
                <a:schemeClr val="accent4"/>
              </a:buClr>
              <a:buSzPts val="1980"/>
              <a:buFont typeface="Courier New"/>
              <a:buChar char="o"/>
              <a:defRPr sz="1600" b="0" i="0" u="none" strike="noStrike" cap="none">
                <a:solidFill>
                  <a:schemeClr val="dk2"/>
                </a:solidFill>
                <a:latin typeface="Arial"/>
                <a:ea typeface="Arial"/>
                <a:cs typeface="Arial"/>
                <a:sym typeface="Arial"/>
              </a:defRPr>
            </a:lvl8pPr>
            <a:lvl9pPr marL="4114800" marR="0" lvl="8" indent="-342900" algn="l" rtl="0">
              <a:lnSpc>
                <a:spcPct val="100000"/>
              </a:lnSpc>
              <a:spcBef>
                <a:spcPts val="375"/>
              </a:spcBef>
              <a:spcAft>
                <a:spcPts val="0"/>
              </a:spcAft>
              <a:buClr>
                <a:schemeClr val="accent5"/>
              </a:buClr>
              <a:buSzPts val="1800"/>
              <a:buFont typeface="Arial"/>
              <a:buChar char="→"/>
              <a:defRPr sz="1400" b="0" i="0" u="none" strike="noStrike" cap="none">
                <a:solidFill>
                  <a:schemeClr val="dk2"/>
                </a:solidFill>
                <a:latin typeface="Arial"/>
                <a:ea typeface="Arial"/>
                <a:cs typeface="Arial"/>
                <a:sym typeface="Arial"/>
              </a:defRPr>
            </a:lvl9pPr>
          </a:lstStyle>
          <a:p>
            <a:pPr marL="342900" marR="0" lvl="1" indent="-342900" algn="l" defTabSz="914400" rtl="0" eaLnBrk="1" fontAlgn="auto" latinLnBrk="0" hangingPunct="1">
              <a:lnSpc>
                <a:spcPct val="100000"/>
              </a:lnSpc>
              <a:spcBef>
                <a:spcPts val="750"/>
              </a:spcBef>
              <a:spcAft>
                <a:spcPts val="0"/>
              </a:spcAft>
              <a:buClr>
                <a:srgbClr val="BFD730"/>
              </a:buClr>
              <a:buSzPts val="2400"/>
              <a:buFont typeface="Merriweather Sans"/>
              <a:buChar char="▶"/>
              <a:tabLst/>
              <a:defRPr/>
            </a:pPr>
            <a:r>
              <a:rPr kumimoji="0" lang="en-US" sz="2200" b="1" i="0" u="none" strike="noStrike" kern="0" cap="none" spc="0" normalizeH="0" baseline="0" noProof="0">
                <a:ln>
                  <a:noFill/>
                </a:ln>
                <a:solidFill>
                  <a:srgbClr val="154734"/>
                </a:solidFill>
                <a:effectLst/>
                <a:uLnTx/>
                <a:uFillTx/>
                <a:latin typeface="Arial"/>
                <a:cs typeface="Arial"/>
                <a:sym typeface="Arial"/>
              </a:rPr>
              <a:t>Charge</a:t>
            </a:r>
            <a:r>
              <a:rPr kumimoji="0" lang="en-US" sz="2200" b="0" i="0" u="none" strike="noStrike" kern="0" cap="none" spc="0" normalizeH="0" baseline="0" noProof="0">
                <a:ln>
                  <a:noFill/>
                </a:ln>
                <a:solidFill>
                  <a:srgbClr val="154734"/>
                </a:solidFill>
                <a:effectLst/>
                <a:uLnTx/>
                <a:uFillTx/>
                <a:latin typeface="Arial"/>
                <a:cs typeface="Arial"/>
                <a:sym typeface="Arial"/>
              </a:rPr>
              <a:t>: Promote the </a:t>
            </a:r>
            <a:r>
              <a:rPr kumimoji="0" lang="en-US" sz="2200" b="1" i="0" u="none" strike="noStrike" kern="0" cap="none" spc="0" normalizeH="0" baseline="0" noProof="0">
                <a:ln>
                  <a:noFill/>
                </a:ln>
                <a:solidFill>
                  <a:srgbClr val="154734"/>
                </a:solidFill>
                <a:effectLst/>
                <a:uLnTx/>
                <a:uFillTx/>
                <a:latin typeface="Arial"/>
                <a:cs typeface="Arial"/>
                <a:sym typeface="Arial"/>
              </a:rPr>
              <a:t>integration of well-being</a:t>
            </a:r>
            <a:r>
              <a:rPr kumimoji="0" lang="en-US" sz="2200" b="0" i="0" u="none" strike="noStrike" kern="0" cap="none" spc="0" normalizeH="0" baseline="0" noProof="0">
                <a:ln>
                  <a:noFill/>
                </a:ln>
                <a:solidFill>
                  <a:srgbClr val="154734"/>
                </a:solidFill>
                <a:effectLst/>
                <a:uLnTx/>
                <a:uFillTx/>
                <a:latin typeface="Arial"/>
                <a:cs typeface="Arial"/>
                <a:sym typeface="Arial"/>
              </a:rPr>
              <a:t> into the </a:t>
            </a:r>
            <a:r>
              <a:rPr kumimoji="0" lang="en-US" sz="2200" b="1" i="0" u="none" strike="noStrike" kern="0" cap="none" spc="0" normalizeH="0" baseline="0" noProof="0">
                <a:ln>
                  <a:noFill/>
                </a:ln>
                <a:solidFill>
                  <a:srgbClr val="154734"/>
                </a:solidFill>
                <a:effectLst/>
                <a:uLnTx/>
                <a:uFillTx/>
                <a:latin typeface="Arial"/>
                <a:cs typeface="Arial"/>
                <a:sym typeface="Arial"/>
              </a:rPr>
              <a:t>academic culture </a:t>
            </a:r>
            <a:r>
              <a:rPr kumimoji="0" lang="en-US" sz="2200" b="0" i="0" u="none" strike="noStrike" kern="0" cap="none" spc="0" normalizeH="0" baseline="0" noProof="0">
                <a:ln>
                  <a:noFill/>
                </a:ln>
                <a:solidFill>
                  <a:srgbClr val="154734"/>
                </a:solidFill>
                <a:effectLst/>
                <a:uLnTx/>
                <a:uFillTx/>
                <a:latin typeface="Arial"/>
                <a:cs typeface="Arial"/>
                <a:sym typeface="Arial"/>
              </a:rPr>
              <a:t>by engaging faculty and enhancing the classroom environment to support student well-being, foster connection and belonging, and contribute to the </a:t>
            </a:r>
            <a:r>
              <a:rPr kumimoji="0" lang="en-US" sz="2200" b="1" i="0" u="none" strike="noStrike" kern="0" cap="none" spc="0" normalizeH="0" baseline="0" noProof="0">
                <a:ln>
                  <a:noFill/>
                </a:ln>
                <a:solidFill>
                  <a:srgbClr val="154734"/>
                </a:solidFill>
                <a:effectLst/>
                <a:uLnTx/>
                <a:uFillTx/>
                <a:latin typeface="Arial"/>
                <a:cs typeface="Arial"/>
                <a:sym typeface="Arial"/>
              </a:rPr>
              <a:t>holistic success of all.</a:t>
            </a:r>
            <a:endParaRPr kumimoji="0" lang="en-US" sz="2000" b="1" i="0" u="none" strike="noStrike" kern="0" cap="none" spc="0" normalizeH="0" baseline="0" noProof="0">
              <a:ln>
                <a:noFill/>
              </a:ln>
              <a:solidFill>
                <a:srgbClr val="154734"/>
              </a:solidFill>
              <a:effectLst/>
              <a:uLnTx/>
              <a:uFillTx/>
              <a:latin typeface="Arial"/>
              <a:cs typeface="Arial"/>
              <a:sym typeface="Arial"/>
            </a:endParaRPr>
          </a:p>
          <a:p>
            <a:pPr marL="342900" marR="0" lvl="1" indent="-342900" algn="l" defTabSz="914400" rtl="0" eaLnBrk="1" fontAlgn="auto" latinLnBrk="0" hangingPunct="1">
              <a:lnSpc>
                <a:spcPct val="100000"/>
              </a:lnSpc>
              <a:spcBef>
                <a:spcPts val="750"/>
              </a:spcBef>
              <a:spcAft>
                <a:spcPts val="0"/>
              </a:spcAft>
              <a:buClr>
                <a:srgbClr val="BFD730"/>
              </a:buClr>
              <a:buSzPts val="2400"/>
              <a:buFont typeface="Merriweather Sans"/>
              <a:buChar char="▶"/>
              <a:tabLst/>
              <a:defRPr/>
            </a:pPr>
            <a:endParaRPr kumimoji="0" lang="en-US" sz="2200" b="0" i="0" u="none" strike="noStrike" kern="0" cap="none" spc="0" normalizeH="0" baseline="0" noProof="0">
              <a:ln>
                <a:noFill/>
              </a:ln>
              <a:solidFill>
                <a:srgbClr val="154734"/>
              </a:solidFill>
              <a:effectLst/>
              <a:uLnTx/>
              <a:uFillTx/>
              <a:latin typeface="Arial"/>
              <a:cs typeface="Arial"/>
              <a:sym typeface="Arial"/>
            </a:endParaRPr>
          </a:p>
          <a:p>
            <a:pPr marL="342900" marR="0" lvl="1" indent="-342900" algn="l" defTabSz="914400" rtl="0" eaLnBrk="1" fontAlgn="auto" latinLnBrk="0" hangingPunct="1">
              <a:lnSpc>
                <a:spcPct val="100000"/>
              </a:lnSpc>
              <a:spcBef>
                <a:spcPts val="750"/>
              </a:spcBef>
              <a:spcAft>
                <a:spcPts val="0"/>
              </a:spcAft>
              <a:buClr>
                <a:srgbClr val="BFD730"/>
              </a:buClr>
              <a:buSzPts val="2400"/>
              <a:buFont typeface="Merriweather Sans"/>
              <a:buChar char="▶"/>
              <a:tabLst/>
              <a:defRPr/>
            </a:pPr>
            <a:r>
              <a:rPr kumimoji="0" lang="en-US" sz="2200" b="1" i="0" u="none" strike="noStrike" kern="0" cap="none" spc="0" normalizeH="0" baseline="0" noProof="0">
                <a:ln>
                  <a:noFill/>
                </a:ln>
                <a:solidFill>
                  <a:srgbClr val="154734"/>
                </a:solidFill>
                <a:effectLst/>
                <a:uLnTx/>
                <a:uFillTx/>
                <a:latin typeface="Arial"/>
                <a:cs typeface="Arial"/>
                <a:sym typeface="Arial"/>
              </a:rPr>
              <a:t>Strategic Alignment</a:t>
            </a:r>
            <a:r>
              <a:rPr kumimoji="0" lang="en-US" sz="2200" b="0" i="0" u="none" strike="noStrike" kern="0" cap="none" spc="0" normalizeH="0" baseline="0" noProof="0">
                <a:ln>
                  <a:noFill/>
                </a:ln>
                <a:solidFill>
                  <a:srgbClr val="154734"/>
                </a:solidFill>
                <a:effectLst/>
                <a:uLnTx/>
                <a:uFillTx/>
                <a:latin typeface="Arial"/>
                <a:cs typeface="Arial"/>
                <a:sym typeface="Arial"/>
              </a:rPr>
              <a:t>: SFA2 Student Well-Being and Success; Strategy Group 1: Embed well-being into all facets of campus culture and across organizational boundaries</a:t>
            </a:r>
          </a:p>
        </p:txBody>
      </p:sp>
    </p:spTree>
    <p:extLst>
      <p:ext uri="{BB962C8B-B14F-4D97-AF65-F5344CB8AC3E}">
        <p14:creationId xmlns:p14="http://schemas.microsoft.com/office/powerpoint/2010/main" val="1116263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3"/>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g3be281ff3ac_2_14"/>
          <p:cNvSpPr txBox="1">
            <a:spLocks noGrp="1"/>
          </p:cNvSpPr>
          <p:nvPr>
            <p:ph type="title"/>
          </p:nvPr>
        </p:nvSpPr>
        <p:spPr>
          <a:xfrm>
            <a:off x="393192" y="274320"/>
            <a:ext cx="8357700" cy="3990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a:t>Role of Faculty in Supporting Student Well-Being</a:t>
            </a:r>
            <a:endParaRPr/>
          </a:p>
        </p:txBody>
      </p:sp>
      <p:sp>
        <p:nvSpPr>
          <p:cNvPr id="340" name="Google Shape;340;g3be281ff3ac_2_14"/>
          <p:cNvSpPr txBox="1">
            <a:spLocks noGrp="1"/>
          </p:cNvSpPr>
          <p:nvPr>
            <p:ph type="body" idx="1"/>
          </p:nvPr>
        </p:nvSpPr>
        <p:spPr>
          <a:xfrm>
            <a:off x="393192" y="1314083"/>
            <a:ext cx="8357700" cy="2999700"/>
          </a:xfrm>
          <a:prstGeom prst="rect">
            <a:avLst/>
          </a:prstGeom>
          <a:noFill/>
        </p:spPr>
        <p:txBody>
          <a:bodyPr spcFirstLastPara="1" wrap="square" lIns="0" tIns="0" rIns="0" bIns="0" anchor="t" anchorCtr="0">
            <a:normAutofit lnSpcReduction="10000"/>
          </a:bodyPr>
          <a:lstStyle/>
          <a:p>
            <a:pPr marL="0" lvl="0" indent="0" algn="l" rtl="0">
              <a:lnSpc>
                <a:spcPct val="115000"/>
              </a:lnSpc>
              <a:spcBef>
                <a:spcPts val="0"/>
              </a:spcBef>
              <a:spcAft>
                <a:spcPts val="0"/>
              </a:spcAft>
              <a:buClr>
                <a:schemeClr val="dk2"/>
              </a:buClr>
              <a:buSzPct val="50000"/>
              <a:buFont typeface="Arial"/>
              <a:buNone/>
            </a:pPr>
            <a:r>
              <a:rPr lang="en-US" sz="2200">
                <a:solidFill>
                  <a:srgbClr val="003B49"/>
                </a:solidFill>
                <a:highlight>
                  <a:srgbClr val="F5F5F5"/>
                </a:highlight>
              </a:rPr>
              <a:t>“We must not lose sight of faculty members’ primary responsibility</a:t>
            </a:r>
            <a:endParaRPr sz="2200">
              <a:solidFill>
                <a:srgbClr val="003B49"/>
              </a:solidFill>
              <a:highlight>
                <a:srgbClr val="F5F5F5"/>
              </a:highlight>
            </a:endParaRPr>
          </a:p>
          <a:p>
            <a:pPr marL="0" lvl="0" indent="0" algn="l" rtl="0">
              <a:lnSpc>
                <a:spcPct val="115000"/>
              </a:lnSpc>
              <a:spcBef>
                <a:spcPts val="0"/>
              </a:spcBef>
              <a:spcAft>
                <a:spcPts val="0"/>
              </a:spcAft>
              <a:buClr>
                <a:schemeClr val="dk2"/>
              </a:buClr>
              <a:buSzPct val="50000"/>
              <a:buFont typeface="Arial"/>
              <a:buNone/>
            </a:pPr>
            <a:r>
              <a:rPr lang="en-US" sz="2200">
                <a:solidFill>
                  <a:srgbClr val="003B49"/>
                </a:solidFill>
                <a:highlight>
                  <a:srgbClr val="F5F5F5"/>
                </a:highlight>
              </a:rPr>
              <a:t>to students: effective teaching that leads to meaningful learning.</a:t>
            </a:r>
            <a:endParaRPr sz="2200">
              <a:solidFill>
                <a:srgbClr val="003B49"/>
              </a:solidFill>
              <a:highlight>
                <a:srgbClr val="F5F5F5"/>
              </a:highlight>
            </a:endParaRPr>
          </a:p>
          <a:p>
            <a:pPr marL="0" lvl="0" indent="0" algn="l" rtl="0">
              <a:lnSpc>
                <a:spcPct val="115000"/>
              </a:lnSpc>
              <a:spcBef>
                <a:spcPts val="0"/>
              </a:spcBef>
              <a:spcAft>
                <a:spcPts val="0"/>
              </a:spcAft>
              <a:buClr>
                <a:schemeClr val="dk2"/>
              </a:buClr>
              <a:buSzPct val="50000"/>
              <a:buFont typeface="Arial"/>
              <a:buNone/>
            </a:pPr>
            <a:r>
              <a:rPr lang="en-US" sz="2200">
                <a:solidFill>
                  <a:srgbClr val="003B49"/>
                </a:solidFill>
                <a:highlight>
                  <a:srgbClr val="F5F5F5"/>
                </a:highlight>
              </a:rPr>
              <a:t>Faculty are experts in their disciplines and, for most, mental health</a:t>
            </a:r>
            <a:endParaRPr sz="2200">
              <a:solidFill>
                <a:srgbClr val="003B49"/>
              </a:solidFill>
              <a:highlight>
                <a:srgbClr val="F5F5F5"/>
              </a:highlight>
            </a:endParaRPr>
          </a:p>
          <a:p>
            <a:pPr marL="0" lvl="0" indent="0" algn="l" rtl="0">
              <a:lnSpc>
                <a:spcPct val="115000"/>
              </a:lnSpc>
              <a:spcBef>
                <a:spcPts val="0"/>
              </a:spcBef>
              <a:spcAft>
                <a:spcPts val="0"/>
              </a:spcAft>
              <a:buClr>
                <a:schemeClr val="dk2"/>
              </a:buClr>
              <a:buSzPct val="50000"/>
              <a:buFont typeface="Arial"/>
              <a:buNone/>
            </a:pPr>
            <a:r>
              <a:rPr lang="en-US" sz="2200">
                <a:solidFill>
                  <a:srgbClr val="003B49"/>
                </a:solidFill>
                <a:highlight>
                  <a:srgbClr val="F5F5F5"/>
                </a:highlight>
              </a:rPr>
              <a:t>is not their field. Although faculty cannot (and should not) be</a:t>
            </a:r>
            <a:endParaRPr sz="2200">
              <a:solidFill>
                <a:srgbClr val="003B49"/>
              </a:solidFill>
              <a:highlight>
                <a:srgbClr val="F5F5F5"/>
              </a:highlight>
            </a:endParaRPr>
          </a:p>
          <a:p>
            <a:pPr marL="0" lvl="0" indent="0" algn="l" rtl="0">
              <a:lnSpc>
                <a:spcPct val="115000"/>
              </a:lnSpc>
              <a:spcBef>
                <a:spcPts val="0"/>
              </a:spcBef>
              <a:spcAft>
                <a:spcPts val="0"/>
              </a:spcAft>
              <a:buClr>
                <a:schemeClr val="dk2"/>
              </a:buClr>
              <a:buSzPct val="50000"/>
              <a:buFont typeface="Arial"/>
              <a:buNone/>
            </a:pPr>
            <a:r>
              <a:rPr lang="en-US" sz="2200">
                <a:solidFill>
                  <a:srgbClr val="003B49"/>
                </a:solidFill>
                <a:highlight>
                  <a:srgbClr val="F5F5F5"/>
                </a:highlight>
              </a:rPr>
              <a:t>expected to replace the role of mental health professionals, </a:t>
            </a:r>
            <a:r>
              <a:rPr lang="en-US" sz="2200" b="1">
                <a:solidFill>
                  <a:srgbClr val="003B49"/>
                </a:solidFill>
                <a:highlight>
                  <a:srgbClr val="F5F5F5"/>
                </a:highlight>
              </a:rPr>
              <a:t>they</a:t>
            </a:r>
            <a:endParaRPr sz="2200" b="1">
              <a:solidFill>
                <a:srgbClr val="003B49"/>
              </a:solidFill>
              <a:highlight>
                <a:srgbClr val="F5F5F5"/>
              </a:highlight>
            </a:endParaRPr>
          </a:p>
          <a:p>
            <a:pPr marL="0" lvl="0" indent="0" algn="l" rtl="0">
              <a:lnSpc>
                <a:spcPct val="115000"/>
              </a:lnSpc>
              <a:spcBef>
                <a:spcPts val="0"/>
              </a:spcBef>
              <a:spcAft>
                <a:spcPts val="0"/>
              </a:spcAft>
              <a:buClr>
                <a:schemeClr val="dk2"/>
              </a:buClr>
              <a:buSzPct val="50000"/>
              <a:buFont typeface="Arial"/>
              <a:buNone/>
            </a:pPr>
            <a:r>
              <a:rPr lang="en-US" sz="2200" b="1">
                <a:solidFill>
                  <a:srgbClr val="003B49"/>
                </a:solidFill>
                <a:highlight>
                  <a:srgbClr val="F5F5F5"/>
                </a:highlight>
              </a:rPr>
              <a:t>can take action as helpers,</a:t>
            </a:r>
            <a:r>
              <a:rPr lang="en-US" sz="2200">
                <a:solidFill>
                  <a:srgbClr val="003B49"/>
                </a:solidFill>
                <a:highlight>
                  <a:srgbClr val="F5F5F5"/>
                </a:highlight>
              </a:rPr>
              <a:t> </a:t>
            </a:r>
            <a:r>
              <a:rPr lang="en-US" sz="2200" b="1" i="1">
                <a:solidFill>
                  <a:srgbClr val="003B49"/>
                </a:solidFill>
                <a:highlight>
                  <a:srgbClr val="F5F5F5"/>
                </a:highlight>
              </a:rPr>
              <a:t>not clinicians</a:t>
            </a:r>
            <a:r>
              <a:rPr lang="en-US" sz="2200" b="1">
                <a:solidFill>
                  <a:srgbClr val="003B49"/>
                </a:solidFill>
                <a:highlight>
                  <a:srgbClr val="F5F5F5"/>
                </a:highlight>
              </a:rPr>
              <a:t>, to support</a:t>
            </a:r>
            <a:endParaRPr sz="2200" b="1">
              <a:solidFill>
                <a:srgbClr val="003B49"/>
              </a:solidFill>
              <a:highlight>
                <a:srgbClr val="F5F5F5"/>
              </a:highlight>
            </a:endParaRPr>
          </a:p>
          <a:p>
            <a:pPr marL="0" lvl="0" indent="0" algn="l" rtl="0">
              <a:lnSpc>
                <a:spcPct val="115000"/>
              </a:lnSpc>
              <a:spcBef>
                <a:spcPts val="0"/>
              </a:spcBef>
              <a:spcAft>
                <a:spcPts val="0"/>
              </a:spcAft>
              <a:buClr>
                <a:schemeClr val="dk2"/>
              </a:buClr>
              <a:buSzPct val="50000"/>
              <a:buFont typeface="Arial"/>
              <a:buNone/>
            </a:pPr>
            <a:r>
              <a:rPr lang="en-US" sz="2200" b="1">
                <a:solidFill>
                  <a:srgbClr val="003B49"/>
                </a:solidFill>
                <a:highlight>
                  <a:srgbClr val="F5F5F5"/>
                </a:highlight>
              </a:rPr>
              <a:t>struggling students</a:t>
            </a:r>
            <a:r>
              <a:rPr lang="en-US" sz="2200">
                <a:solidFill>
                  <a:srgbClr val="003B49"/>
                </a:solidFill>
                <a:highlight>
                  <a:srgbClr val="F5F5F5"/>
                </a:highlight>
              </a:rPr>
              <a:t>.”</a:t>
            </a:r>
            <a:r>
              <a:rPr lang="en-US" sz="2200">
                <a:highlight>
                  <a:srgbClr val="F5F5F5"/>
                </a:highlight>
              </a:rPr>
              <a:t>​</a:t>
            </a:r>
            <a:endParaRPr sz="2200">
              <a:highlight>
                <a:srgbClr val="F5F5F5"/>
              </a:highlight>
            </a:endParaRPr>
          </a:p>
          <a:p>
            <a:pPr marL="0" lvl="0" indent="0" algn="r" rtl="0">
              <a:lnSpc>
                <a:spcPct val="115000"/>
              </a:lnSpc>
              <a:spcBef>
                <a:spcPts val="0"/>
              </a:spcBef>
              <a:spcAft>
                <a:spcPts val="0"/>
              </a:spcAft>
              <a:buClr>
                <a:schemeClr val="dk2"/>
              </a:buClr>
              <a:buSzPct val="45833"/>
              <a:buFont typeface="Arial"/>
              <a:buNone/>
            </a:pPr>
            <a:r>
              <a:rPr lang="en-US">
                <a:solidFill>
                  <a:srgbClr val="003B49"/>
                </a:solidFill>
                <a:highlight>
                  <a:srgbClr val="F5F5F5"/>
                </a:highlight>
              </a:rPr>
              <a:t>Association for College and University Educators</a:t>
            </a:r>
            <a:endParaRPr>
              <a:solidFill>
                <a:srgbClr val="003B49"/>
              </a:solidFill>
              <a:highlight>
                <a:srgbClr val="F5F5F5"/>
              </a:highlight>
            </a:endParaRPr>
          </a:p>
          <a:p>
            <a:pPr marL="0" lvl="0" indent="0" algn="l" rtl="0">
              <a:spcBef>
                <a:spcPts val="180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B9BFD-BECD-052A-AAEB-A3C11B998E56}"/>
              </a:ext>
            </a:extLst>
          </p:cNvPr>
          <p:cNvSpPr>
            <a:spLocks noGrp="1"/>
          </p:cNvSpPr>
          <p:nvPr>
            <p:ph type="title"/>
          </p:nvPr>
        </p:nvSpPr>
        <p:spPr>
          <a:xfrm>
            <a:off x="208177" y="274320"/>
            <a:ext cx="8937046" cy="455481"/>
          </a:xfrm>
        </p:spPr>
        <p:txBody>
          <a:bodyPr/>
          <a:lstStyle/>
          <a:p>
            <a:r>
              <a:rPr lang="en-US"/>
              <a:t>Integrating Well-Being into the Academic Culture</a:t>
            </a:r>
          </a:p>
        </p:txBody>
      </p:sp>
      <p:pic>
        <p:nvPicPr>
          <p:cNvPr id="4" name="Picture 3" descr="A green triangle with white text&#10;&#10;AI-generated content may be incorrect.">
            <a:extLst>
              <a:ext uri="{FF2B5EF4-FFF2-40B4-BE49-F238E27FC236}">
                <a16:creationId xmlns:a16="http://schemas.microsoft.com/office/drawing/2014/main" id="{AA67736E-95FF-3A7D-5D5F-79338A2A062E}"/>
              </a:ext>
            </a:extLst>
          </p:cNvPr>
          <p:cNvPicPr>
            <a:picLocks noChangeAspect="1"/>
          </p:cNvPicPr>
          <p:nvPr/>
        </p:nvPicPr>
        <p:blipFill>
          <a:blip r:embed="rId4"/>
          <a:srcRect l="22385" t="9807" r="7901" b="12299"/>
          <a:stretch>
            <a:fillRect/>
          </a:stretch>
        </p:blipFill>
        <p:spPr>
          <a:xfrm>
            <a:off x="1177339" y="898237"/>
            <a:ext cx="5778360" cy="3684493"/>
          </a:xfrm>
          <a:prstGeom prst="rect">
            <a:avLst/>
          </a:prstGeom>
        </p:spPr>
      </p:pic>
    </p:spTree>
    <p:extLst>
      <p:ext uri="{BB962C8B-B14F-4D97-AF65-F5344CB8AC3E}">
        <p14:creationId xmlns:p14="http://schemas.microsoft.com/office/powerpoint/2010/main" val="533563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3"/>
    </p:ext>
  </p:extLs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6C3666-C84F-A874-127B-84120E0B571C}"/>
            </a:ext>
          </a:extLst>
        </p:cNvPr>
        <p:cNvGrpSpPr/>
        <p:nvPr/>
      </p:nvGrpSpPr>
      <p:grpSpPr>
        <a:xfrm>
          <a:off x="0" y="0"/>
          <a:ext cx="0" cy="0"/>
          <a:chOff x="0" y="0"/>
          <a:chExt cx="0" cy="0"/>
        </a:xfrm>
      </p:grpSpPr>
      <p:pic>
        <p:nvPicPr>
          <p:cNvPr id="6" name="Picture 5" descr="A diagram of a group of individuals&#10;&#10;AI-generated content may be incorrect.">
            <a:extLst>
              <a:ext uri="{FF2B5EF4-FFF2-40B4-BE49-F238E27FC236}">
                <a16:creationId xmlns:a16="http://schemas.microsoft.com/office/drawing/2014/main" id="{99C4673D-159E-6919-B936-B5005F9B98A9}"/>
              </a:ext>
            </a:extLst>
          </p:cNvPr>
          <p:cNvPicPr>
            <a:picLocks noChangeAspect="1"/>
          </p:cNvPicPr>
          <p:nvPr/>
        </p:nvPicPr>
        <p:blipFill>
          <a:blip r:embed="rId3"/>
          <a:srcRect l="20153" r="-153" b="12466"/>
          <a:stretch>
            <a:fillRect/>
          </a:stretch>
        </p:blipFill>
        <p:spPr>
          <a:xfrm>
            <a:off x="1783468" y="1008134"/>
            <a:ext cx="5867279" cy="3612155"/>
          </a:xfrm>
          <a:prstGeom prst="rect">
            <a:avLst/>
          </a:prstGeom>
        </p:spPr>
      </p:pic>
      <p:sp>
        <p:nvSpPr>
          <p:cNvPr id="3" name="Title 1">
            <a:extLst>
              <a:ext uri="{FF2B5EF4-FFF2-40B4-BE49-F238E27FC236}">
                <a16:creationId xmlns:a16="http://schemas.microsoft.com/office/drawing/2014/main" id="{26A0AA09-C0F3-48DA-C927-775DCD84F673}"/>
              </a:ext>
            </a:extLst>
          </p:cNvPr>
          <p:cNvSpPr>
            <a:spLocks noGrp="1"/>
          </p:cNvSpPr>
          <p:nvPr>
            <p:ph type="title"/>
          </p:nvPr>
        </p:nvSpPr>
        <p:spPr>
          <a:xfrm>
            <a:off x="393192" y="274320"/>
            <a:ext cx="8357616" cy="399137"/>
          </a:xfrm>
        </p:spPr>
        <p:txBody>
          <a:bodyPr/>
          <a:lstStyle/>
          <a:p>
            <a:r>
              <a:rPr lang="en-US"/>
              <a:t>UCARE</a:t>
            </a:r>
          </a:p>
        </p:txBody>
      </p:sp>
      <p:sp>
        <p:nvSpPr>
          <p:cNvPr id="4" name="TextBox 3">
            <a:extLst>
              <a:ext uri="{FF2B5EF4-FFF2-40B4-BE49-F238E27FC236}">
                <a16:creationId xmlns:a16="http://schemas.microsoft.com/office/drawing/2014/main" id="{C9F6E2E8-E14C-BB24-009B-D92DBDDE9FE3}"/>
              </a:ext>
            </a:extLst>
          </p:cNvPr>
          <p:cNvSpPr txBox="1"/>
          <p:nvPr/>
        </p:nvSpPr>
        <p:spPr>
          <a:xfrm>
            <a:off x="285751" y="882463"/>
            <a:ext cx="8748991" cy="6771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a:ln>
                  <a:noFill/>
                </a:ln>
                <a:solidFill>
                  <a:srgbClr val="154734"/>
                </a:solidFill>
                <a:effectLst/>
                <a:uLnTx/>
                <a:uFillTx/>
                <a:latin typeface="Libre Franklin Medium"/>
                <a:cs typeface="Arial"/>
                <a:sym typeface="Arial"/>
              </a:rPr>
              <a:t>Least involved. Most important. Requested of everyone.</a:t>
            </a:r>
            <a:r>
              <a:rPr kumimoji="0" sz="2400" b="0" i="0" u="none" strike="noStrike" kern="0" cap="none" spc="0" normalizeH="0" baseline="0" noProof="0">
                <a:ln>
                  <a:noFill/>
                </a:ln>
                <a:solidFill>
                  <a:srgbClr val="000000"/>
                </a:solidFill>
                <a:effectLst/>
                <a:uLnTx/>
                <a:uFillTx/>
                <a:latin typeface="Libre Franklin Medium"/>
                <a:ea typeface="Libre Franklin Medium"/>
                <a:cs typeface="Libre Franklin Medium"/>
                <a:sym typeface="Arial"/>
              </a:rPr>
              <a:t>​</a:t>
            </a:r>
            <a:endParaRPr kumimoji="0" lang="en-US" sz="14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559395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42268E12-00EA-7FA5-D54E-3E1383352F12}"/>
              </a:ext>
            </a:extLst>
          </p:cNvPr>
          <p:cNvSpPr>
            <a:spLocks noGrp="1"/>
          </p:cNvSpPr>
          <p:nvPr>
            <p:ph type="body" sz="quarter" idx="11"/>
          </p:nvPr>
        </p:nvSpPr>
        <p:spPr>
          <a:xfrm>
            <a:off x="510790" y="1918953"/>
            <a:ext cx="8197114" cy="2393968"/>
          </a:xfrm>
        </p:spPr>
        <p:txBody>
          <a:bodyPr>
            <a:normAutofit/>
          </a:bodyPr>
          <a:lstStyle/>
          <a:p>
            <a:pPr marL="128588" lvl="0" indent="-128588" defTabSz="514350">
              <a:lnSpc>
                <a:spcPct val="90000"/>
              </a:lnSpc>
              <a:spcBef>
                <a:spcPts val="563"/>
              </a:spcBef>
              <a:buFont typeface="Arial" panose="020B0604020202020204" pitchFamily="34" charset="0"/>
              <a:buChar char="•"/>
            </a:pPr>
            <a:r>
              <a:rPr lang="en-US" dirty="0">
                <a:solidFill>
                  <a:prstClr val="black"/>
                </a:solidFill>
                <a:latin typeface="+mn-lt"/>
              </a:rPr>
              <a:t>Only Senators (or their proxies) present in person count toward a quorum</a:t>
            </a:r>
          </a:p>
          <a:p>
            <a:pPr marL="346075" lvl="1" indent="-115888" defTabSz="514350">
              <a:lnSpc>
                <a:spcPct val="90000"/>
              </a:lnSpc>
              <a:spcBef>
                <a:spcPts val="563"/>
              </a:spcBef>
              <a:buFont typeface="Arial" panose="020B0604020202020204" pitchFamily="34" charset="0"/>
              <a:buChar char="•"/>
            </a:pPr>
            <a:r>
              <a:rPr lang="en-US" dirty="0">
                <a:solidFill>
                  <a:prstClr val="black"/>
                </a:solidFill>
                <a:latin typeface="+mn-lt"/>
                <a:cs typeface="+mn-cs"/>
              </a:rPr>
              <a:t>Two-thirds of the voting membership constitutes a quorum</a:t>
            </a:r>
          </a:p>
          <a:p>
            <a:pPr marL="128588" lvl="0" indent="-128588" defTabSz="514350">
              <a:lnSpc>
                <a:spcPct val="90000"/>
              </a:lnSpc>
              <a:spcBef>
                <a:spcPts val="563"/>
              </a:spcBef>
              <a:buFont typeface="Arial" panose="020B0604020202020204" pitchFamily="34" charset="0"/>
              <a:buChar char="•"/>
            </a:pPr>
            <a:r>
              <a:rPr lang="en-US" sz="1800" dirty="0">
                <a:solidFill>
                  <a:prstClr val="black"/>
                </a:solidFill>
                <a:latin typeface="+mn-lt"/>
                <a:cs typeface="+mn-cs"/>
              </a:rPr>
              <a:t>Only Senators (or their proxies) present in person may vote</a:t>
            </a:r>
          </a:p>
          <a:p>
            <a:pPr marL="128588" lvl="0" indent="-128588" defTabSz="514350">
              <a:lnSpc>
                <a:spcPct val="90000"/>
              </a:lnSpc>
              <a:spcBef>
                <a:spcPts val="563"/>
              </a:spcBef>
              <a:buFont typeface="Arial" panose="020B0604020202020204" pitchFamily="34" charset="0"/>
              <a:buChar char="•"/>
            </a:pPr>
            <a:r>
              <a:rPr lang="en-US" dirty="0">
                <a:solidFill>
                  <a:prstClr val="black"/>
                </a:solidFill>
                <a:latin typeface="+mn-lt"/>
                <a:cs typeface="+mn-cs"/>
              </a:rPr>
              <a:t>The chair will recognize members of the Senate (including proxies and ex-officio members) for the purposes of motions and debate</a:t>
            </a:r>
          </a:p>
          <a:p>
            <a:pPr marL="128588" lvl="0" indent="-128588" defTabSz="514350">
              <a:lnSpc>
                <a:spcPct val="90000"/>
              </a:lnSpc>
              <a:spcBef>
                <a:spcPts val="563"/>
              </a:spcBef>
              <a:buFont typeface="Arial" panose="020B0604020202020204" pitchFamily="34" charset="0"/>
              <a:buChar char="•"/>
            </a:pPr>
            <a:r>
              <a:rPr lang="en-US" dirty="0">
                <a:solidFill>
                  <a:prstClr val="black"/>
                </a:solidFill>
                <a:latin typeface="+mn-lt"/>
                <a:cs typeface="+mn-cs"/>
              </a:rPr>
              <a:t>Members are requested to wait for recognition before speaking</a:t>
            </a:r>
          </a:p>
          <a:p>
            <a:pPr marL="346075" lvl="1" indent="-115888" defTabSz="514350">
              <a:lnSpc>
                <a:spcPct val="90000"/>
              </a:lnSpc>
              <a:spcBef>
                <a:spcPts val="281"/>
              </a:spcBef>
              <a:buFont typeface="Arial" panose="020B0604020202020204" pitchFamily="34" charset="0"/>
              <a:buChar char="•"/>
            </a:pPr>
            <a:r>
              <a:rPr lang="en-US" sz="1600" dirty="0">
                <a:solidFill>
                  <a:prstClr val="black"/>
                </a:solidFill>
                <a:latin typeface="+mn-lt"/>
              </a:rPr>
              <a:t>Please wait for the microphone</a:t>
            </a:r>
            <a:endParaRPr lang="en-US" sz="1600" dirty="0">
              <a:solidFill>
                <a:prstClr val="black"/>
              </a:solidFill>
              <a:latin typeface="+mn-lt"/>
              <a:cs typeface="+mn-cs"/>
            </a:endParaRPr>
          </a:p>
        </p:txBody>
      </p:sp>
      <p:sp>
        <p:nvSpPr>
          <p:cNvPr id="5" name="Text Placeholder 4">
            <a:extLst>
              <a:ext uri="{FF2B5EF4-FFF2-40B4-BE49-F238E27FC236}">
                <a16:creationId xmlns:a16="http://schemas.microsoft.com/office/drawing/2014/main" id="{5A0040CD-ED8B-5F86-14E5-BAE85EF37636}"/>
              </a:ext>
            </a:extLst>
          </p:cNvPr>
          <p:cNvSpPr>
            <a:spLocks noGrp="1"/>
          </p:cNvSpPr>
          <p:nvPr>
            <p:ph type="body" sz="quarter" idx="12"/>
          </p:nvPr>
        </p:nvSpPr>
        <p:spPr>
          <a:xfrm>
            <a:off x="479669" y="1425063"/>
            <a:ext cx="8184662" cy="308378"/>
          </a:xfrm>
        </p:spPr>
        <p:txBody>
          <a:bodyPr/>
          <a:lstStyle/>
          <a:p>
            <a:r>
              <a:rPr lang="en-US" sz="2400"/>
              <a:t>Meeting procedure</a:t>
            </a:r>
            <a:endParaRPr lang="en-US"/>
          </a:p>
        </p:txBody>
      </p:sp>
      <p:sp>
        <p:nvSpPr>
          <p:cNvPr id="4" name="Slide Number Placeholder 3">
            <a:extLst>
              <a:ext uri="{FF2B5EF4-FFF2-40B4-BE49-F238E27FC236}">
                <a16:creationId xmlns:a16="http://schemas.microsoft.com/office/drawing/2014/main" id="{0313965C-8969-6AFA-0E38-253467FE60BA}"/>
              </a:ext>
            </a:extLst>
          </p:cNvPr>
          <p:cNvSpPr>
            <a:spLocks noGrp="1"/>
          </p:cNvSpPr>
          <p:nvPr>
            <p:ph type="sldNum" sz="quarter" idx="14"/>
          </p:nvPr>
        </p:nvSpPr>
        <p:spPr/>
        <p:txBody>
          <a:bodyPr/>
          <a:lstStyle/>
          <a:p>
            <a:fld id="{1CF77CCB-A837-3E49-BD58-C1431ED74FC9}" type="slidenum">
              <a:rPr lang="en-US" smtClean="0"/>
              <a:pPr/>
              <a:t>2</a:t>
            </a:fld>
            <a:endParaRPr lang="en-US"/>
          </a:p>
        </p:txBody>
      </p:sp>
    </p:spTree>
    <p:extLst>
      <p:ext uri="{BB962C8B-B14F-4D97-AF65-F5344CB8AC3E}">
        <p14:creationId xmlns:p14="http://schemas.microsoft.com/office/powerpoint/2010/main" val="2266913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E214A-161C-4E87-16F5-069751AB24F1}"/>
              </a:ext>
            </a:extLst>
          </p:cNvPr>
          <p:cNvSpPr>
            <a:spLocks noGrp="1"/>
          </p:cNvSpPr>
          <p:nvPr>
            <p:ph type="title"/>
          </p:nvPr>
        </p:nvSpPr>
        <p:spPr/>
        <p:txBody>
          <a:bodyPr/>
          <a:lstStyle/>
          <a:p>
            <a:r>
              <a:rPr lang="en-US" sz="2800"/>
              <a:t>UCARE – </a:t>
            </a:r>
            <a:r>
              <a:rPr lang="en-US" sz="2800" i="1"/>
              <a:t>Just Notice and Refer</a:t>
            </a:r>
            <a:endParaRPr lang="en-US" sz="2800"/>
          </a:p>
        </p:txBody>
      </p:sp>
      <p:sp>
        <p:nvSpPr>
          <p:cNvPr id="3" name="Text Placeholder 2">
            <a:extLst>
              <a:ext uri="{FF2B5EF4-FFF2-40B4-BE49-F238E27FC236}">
                <a16:creationId xmlns:a16="http://schemas.microsoft.com/office/drawing/2014/main" id="{DCBDAAF4-D817-640E-57A3-D311D4D4650A}"/>
              </a:ext>
            </a:extLst>
          </p:cNvPr>
          <p:cNvSpPr>
            <a:spLocks noGrp="1"/>
          </p:cNvSpPr>
          <p:nvPr>
            <p:ph type="body" idx="1"/>
          </p:nvPr>
        </p:nvSpPr>
        <p:spPr>
          <a:xfrm>
            <a:off x="393192" y="893864"/>
            <a:ext cx="8357616" cy="3436678"/>
          </a:xfrm>
        </p:spPr>
        <p:txBody>
          <a:bodyPr/>
          <a:lstStyle/>
          <a:p>
            <a:pPr>
              <a:buFont typeface="Calibri"/>
              <a:buChar char="-"/>
            </a:pPr>
            <a:r>
              <a:rPr lang="en-US"/>
              <a:t>UCARE </a:t>
            </a:r>
            <a:r>
              <a:rPr lang="en-US">
                <a:hlinkClick r:id="rId3"/>
              </a:rPr>
              <a:t>ucare.mst.edu</a:t>
            </a:r>
            <a:r>
              <a:rPr lang="en-US"/>
              <a:t> </a:t>
            </a:r>
          </a:p>
          <a:p>
            <a:pPr lvl="1">
              <a:buClr>
                <a:srgbClr val="BFD730"/>
              </a:buClr>
              <a:buSzPts val="2400"/>
              <a:buFont typeface="Courier New"/>
              <a:buChar char="o"/>
            </a:pPr>
            <a:r>
              <a:rPr lang="en-US"/>
              <a:t>Behavioral Flag in S&amp;T Connect – goes to UCARE</a:t>
            </a:r>
          </a:p>
          <a:p>
            <a:pPr marL="76200" indent="0">
              <a:buClr>
                <a:srgbClr val="154734"/>
              </a:buClr>
              <a:buNone/>
            </a:pPr>
            <a:r>
              <a:rPr lang="en-US"/>
              <a:t> </a:t>
            </a:r>
          </a:p>
        </p:txBody>
      </p:sp>
      <p:graphicFrame>
        <p:nvGraphicFramePr>
          <p:cNvPr id="5" name="Table 4">
            <a:extLst>
              <a:ext uri="{FF2B5EF4-FFF2-40B4-BE49-F238E27FC236}">
                <a16:creationId xmlns:a16="http://schemas.microsoft.com/office/drawing/2014/main" id="{B102B358-C1A3-5F59-3375-9E1F9997E90C}"/>
              </a:ext>
            </a:extLst>
          </p:cNvPr>
          <p:cNvGraphicFramePr>
            <a:graphicFrameLocks noGrp="1"/>
          </p:cNvGraphicFramePr>
          <p:nvPr/>
        </p:nvGraphicFramePr>
        <p:xfrm>
          <a:off x="1016933" y="1933014"/>
          <a:ext cx="6236256" cy="2186472"/>
        </p:xfrm>
        <a:graphic>
          <a:graphicData uri="http://schemas.openxmlformats.org/drawingml/2006/table">
            <a:tbl>
              <a:tblPr firstRow="1" bandRow="1"/>
              <a:tblGrid>
                <a:gridCol w="3118128">
                  <a:extLst>
                    <a:ext uri="{9D8B030D-6E8A-4147-A177-3AD203B41FA5}">
                      <a16:colId xmlns:a16="http://schemas.microsoft.com/office/drawing/2014/main" val="605051956"/>
                    </a:ext>
                  </a:extLst>
                </a:gridCol>
                <a:gridCol w="3118128">
                  <a:extLst>
                    <a:ext uri="{9D8B030D-6E8A-4147-A177-3AD203B41FA5}">
                      <a16:colId xmlns:a16="http://schemas.microsoft.com/office/drawing/2014/main" val="2965608788"/>
                    </a:ext>
                  </a:extLst>
                </a:gridCol>
              </a:tblGrid>
              <a:tr h="449112">
                <a:tc>
                  <a:txBody>
                    <a:bodyPr/>
                    <a:lstStyle/>
                    <a:p>
                      <a:r>
                        <a:rPr lang="en-US" sz="1800" b="1"/>
                        <a:t>UCARE IS: </a:t>
                      </a:r>
                    </a:p>
                  </a:txBody>
                  <a:tcPr/>
                </a:tc>
                <a:tc>
                  <a:txBody>
                    <a:bodyPr/>
                    <a:lstStyle/>
                    <a:p>
                      <a:r>
                        <a:rPr lang="en-US" sz="1800" b="1"/>
                        <a:t>UCARE IS NOT:</a:t>
                      </a:r>
                    </a:p>
                  </a:txBody>
                  <a:tcPr/>
                </a:tc>
                <a:extLst>
                  <a:ext uri="{0D108BD9-81ED-4DB2-BD59-A6C34878D82A}">
                    <a16:rowId xmlns:a16="http://schemas.microsoft.com/office/drawing/2014/main" val="4281333731"/>
                  </a:ext>
                </a:extLst>
              </a:tr>
              <a:tr h="1706628">
                <a:tc>
                  <a:txBody>
                    <a:bodyPr/>
                    <a:lstStyle/>
                    <a:p>
                      <a:pPr marL="285750" lvl="0" indent="-285750">
                        <a:buFont typeface="Calibri"/>
                        <a:buChar char="-"/>
                      </a:pPr>
                      <a:r>
                        <a:rPr lang="en-US" sz="1800"/>
                        <a:t>For </a:t>
                      </a:r>
                      <a:r>
                        <a:rPr lang="en-US" sz="1800" b="1"/>
                        <a:t>any type</a:t>
                      </a:r>
                      <a:r>
                        <a:rPr lang="en-US" sz="1800"/>
                        <a:t> of concern</a:t>
                      </a:r>
                    </a:p>
                    <a:p>
                      <a:pPr marL="285750" lvl="0" indent="-285750">
                        <a:buFont typeface="Calibri"/>
                        <a:buChar char="-"/>
                      </a:pPr>
                      <a:r>
                        <a:rPr lang="en-US" sz="1800"/>
                        <a:t>Centralized, coordinated support</a:t>
                      </a:r>
                    </a:p>
                    <a:p>
                      <a:pPr marL="285750" lvl="0" indent="-285750">
                        <a:buFont typeface="Calibri"/>
                        <a:buChar char="-"/>
                      </a:pPr>
                      <a:r>
                        <a:rPr lang="en-US" sz="1800"/>
                        <a:t>Safety</a:t>
                      </a:r>
                    </a:p>
                    <a:p>
                      <a:pPr marL="285750" lvl="0" indent="-285750">
                        <a:buFont typeface="Calibri"/>
                        <a:buChar char="-"/>
                      </a:pPr>
                      <a:r>
                        <a:rPr lang="en-US" sz="1800"/>
                        <a:t>Well-being</a:t>
                      </a:r>
                    </a:p>
                    <a:p>
                      <a:pPr marL="285750" lvl="0" indent="-285750">
                        <a:buFont typeface="Calibri"/>
                        <a:buChar char="-"/>
                      </a:pPr>
                      <a:r>
                        <a:rPr lang="en-US" sz="1800"/>
                        <a:t>Academic success</a:t>
                      </a:r>
                    </a:p>
                  </a:txBody>
                  <a:tcPr/>
                </a:tc>
                <a:tc>
                  <a:txBody>
                    <a:bodyPr/>
                    <a:lstStyle/>
                    <a:p>
                      <a:pPr marL="285750" indent="-285750">
                        <a:buFont typeface="Calibri"/>
                        <a:buChar char="-"/>
                      </a:pPr>
                      <a:r>
                        <a:rPr lang="en-US" sz="1800"/>
                        <a:t>Punitive </a:t>
                      </a:r>
                    </a:p>
                    <a:p>
                      <a:pPr marL="285750" lvl="0" indent="-285750">
                        <a:buFont typeface="Calibri"/>
                        <a:buChar char="-"/>
                      </a:pPr>
                      <a:r>
                        <a:rPr lang="en-US" sz="1800"/>
                        <a:t>Mandated</a:t>
                      </a:r>
                    </a:p>
                    <a:p>
                      <a:pPr marL="285750" lvl="0" indent="-285750">
                        <a:buFont typeface="Calibri"/>
                        <a:buChar char="-"/>
                      </a:pPr>
                      <a:r>
                        <a:rPr lang="en-US" sz="1800"/>
                        <a:t>Only for isolated/acute situations</a:t>
                      </a:r>
                    </a:p>
                  </a:txBody>
                  <a:tcPr/>
                </a:tc>
                <a:extLst>
                  <a:ext uri="{0D108BD9-81ED-4DB2-BD59-A6C34878D82A}">
                    <a16:rowId xmlns:a16="http://schemas.microsoft.com/office/drawing/2014/main" val="1744421009"/>
                  </a:ext>
                </a:extLst>
              </a:tr>
            </a:tbl>
          </a:graphicData>
        </a:graphic>
      </p:graphicFrame>
      <p:pic>
        <p:nvPicPr>
          <p:cNvPr id="6" name="Picture 5" descr="A green qr code with a logo on it&#10;&#10;AI-generated content may be incorrect.">
            <a:extLst>
              <a:ext uri="{FF2B5EF4-FFF2-40B4-BE49-F238E27FC236}">
                <a16:creationId xmlns:a16="http://schemas.microsoft.com/office/drawing/2014/main" id="{4AD46DE0-01F8-20FE-035E-CC0EDCD52C67}"/>
              </a:ext>
            </a:extLst>
          </p:cNvPr>
          <p:cNvPicPr>
            <a:picLocks noChangeAspect="1"/>
          </p:cNvPicPr>
          <p:nvPr/>
        </p:nvPicPr>
        <p:blipFill>
          <a:blip r:embed="rId4"/>
          <a:stretch>
            <a:fillRect/>
          </a:stretch>
        </p:blipFill>
        <p:spPr>
          <a:xfrm>
            <a:off x="7419172" y="2857499"/>
            <a:ext cx="1466621" cy="1466621"/>
          </a:xfrm>
          <a:prstGeom prst="rect">
            <a:avLst/>
          </a:prstGeom>
        </p:spPr>
      </p:pic>
    </p:spTree>
    <p:extLst>
      <p:ext uri="{BB962C8B-B14F-4D97-AF65-F5344CB8AC3E}">
        <p14:creationId xmlns:p14="http://schemas.microsoft.com/office/powerpoint/2010/main" val="1668357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5"/>
          <p:cNvSpPr txBox="1">
            <a:spLocks noGrp="1"/>
          </p:cNvSpPr>
          <p:nvPr>
            <p:ph type="body" idx="1"/>
          </p:nvPr>
        </p:nvSpPr>
        <p:spPr>
          <a:xfrm>
            <a:off x="393192" y="1126883"/>
            <a:ext cx="8357700" cy="2894800"/>
          </a:xfrm>
          <a:prstGeom prst="rect">
            <a:avLst/>
          </a:prstGeom>
          <a:noFill/>
          <a:ln>
            <a:noFill/>
          </a:ln>
        </p:spPr>
        <p:txBody>
          <a:bodyPr spcFirstLastPara="1" wrap="square" lIns="0" tIns="0" rIns="0" bIns="0" anchor="t" anchorCtr="0">
            <a:noAutofit/>
          </a:bodyPr>
          <a:lstStyle/>
          <a:p>
            <a:pPr marL="342900" lvl="1" indent="-327025" algn="l" rtl="0">
              <a:lnSpc>
                <a:spcPct val="120000"/>
              </a:lnSpc>
              <a:spcBef>
                <a:spcPts val="750"/>
              </a:spcBef>
              <a:spcAft>
                <a:spcPts val="0"/>
              </a:spcAft>
              <a:buSzPct val="66666"/>
              <a:buChar char="▶"/>
            </a:pPr>
            <a:r>
              <a:rPr lang="en-US" sz="2400"/>
              <a:t>Missed assignments </a:t>
            </a:r>
          </a:p>
          <a:p>
            <a:pPr marL="342900" lvl="1" indent="-327025" algn="l" rtl="0">
              <a:lnSpc>
                <a:spcPct val="120000"/>
              </a:lnSpc>
              <a:spcBef>
                <a:spcPts val="750"/>
              </a:spcBef>
              <a:spcAft>
                <a:spcPts val="0"/>
              </a:spcAft>
              <a:buSzPct val="66666"/>
              <a:buChar char="▶"/>
            </a:pPr>
            <a:r>
              <a:rPr lang="en-US" sz="2400"/>
              <a:t>Repeated absences </a:t>
            </a:r>
            <a:endParaRPr sz="2400"/>
          </a:p>
          <a:p>
            <a:pPr marL="342900" lvl="1" indent="-327025" algn="l" rtl="0">
              <a:lnSpc>
                <a:spcPct val="120000"/>
              </a:lnSpc>
              <a:spcBef>
                <a:spcPts val="750"/>
              </a:spcBef>
              <a:spcAft>
                <a:spcPts val="0"/>
              </a:spcAft>
              <a:buSzPct val="66666"/>
              <a:buChar char="▶"/>
            </a:pPr>
            <a:r>
              <a:rPr lang="en-US" sz="2400"/>
              <a:t>Decline in academic performance </a:t>
            </a:r>
            <a:endParaRPr sz="2400"/>
          </a:p>
          <a:p>
            <a:pPr marL="342900" lvl="1" indent="-327025" algn="l" rtl="0">
              <a:lnSpc>
                <a:spcPct val="120000"/>
              </a:lnSpc>
              <a:spcBef>
                <a:spcPts val="750"/>
              </a:spcBef>
              <a:spcAft>
                <a:spcPts val="0"/>
              </a:spcAft>
              <a:buSzPct val="66666"/>
              <a:buChar char="▶"/>
            </a:pPr>
            <a:r>
              <a:rPr lang="en-US" sz="2400"/>
              <a:t>Poor personal hygiene</a:t>
            </a:r>
            <a:endParaRPr sz="2400"/>
          </a:p>
          <a:p>
            <a:pPr marL="342900" lvl="1" indent="-327025" algn="l" rtl="0">
              <a:lnSpc>
                <a:spcPct val="120000"/>
              </a:lnSpc>
              <a:spcBef>
                <a:spcPts val="750"/>
              </a:spcBef>
              <a:spcAft>
                <a:spcPts val="0"/>
              </a:spcAft>
              <a:buSzPct val="66666"/>
              <a:buChar char="▶"/>
            </a:pPr>
            <a:r>
              <a:rPr lang="en-US" sz="2400"/>
              <a:t>Inappropriate or exaggerated behavior</a:t>
            </a:r>
            <a:endParaRPr sz="2400"/>
          </a:p>
          <a:p>
            <a:pPr marL="342900" lvl="1" indent="-327025" algn="l" rtl="0">
              <a:lnSpc>
                <a:spcPct val="120000"/>
              </a:lnSpc>
              <a:spcBef>
                <a:spcPts val="750"/>
              </a:spcBef>
              <a:spcAft>
                <a:spcPts val="0"/>
              </a:spcAft>
              <a:buSzPct val="66666"/>
              <a:buChar char="▶"/>
            </a:pPr>
            <a:r>
              <a:rPr lang="en-US" sz="2400"/>
              <a:t>Alarming or worrisome content in speech or assignments </a:t>
            </a:r>
            <a:endParaRPr sz="2400"/>
          </a:p>
        </p:txBody>
      </p:sp>
      <p:sp>
        <p:nvSpPr>
          <p:cNvPr id="389" name="Google Shape;389;p5"/>
          <p:cNvSpPr txBox="1">
            <a:spLocks noGrp="1"/>
          </p:cNvSpPr>
          <p:nvPr>
            <p:ph type="subTitle" idx="2"/>
          </p:nvPr>
        </p:nvSpPr>
        <p:spPr>
          <a:xfrm>
            <a:off x="393192" y="152356"/>
            <a:ext cx="8357700" cy="899108"/>
          </a:xfrm>
          <a:prstGeom prst="rect">
            <a:avLst/>
          </a:prstGeom>
          <a:noFill/>
          <a:ln>
            <a:noFill/>
          </a:ln>
        </p:spPr>
        <p:txBody>
          <a:bodyPr spcFirstLastPara="1" wrap="square" lIns="0" tIns="0" rIns="0" bIns="0" anchor="t" anchorCtr="0">
            <a:noAutofit/>
          </a:bodyPr>
          <a:lstStyle/>
          <a:p>
            <a:r>
              <a:rPr lang="en-US" sz="3000" b="1">
                <a:solidFill>
                  <a:srgbClr val="154734"/>
                </a:solidFill>
                <a:latin typeface="Franklin Gothic"/>
              </a:rPr>
              <a:t>Recognizing Concerns – Just Notice and Refer</a:t>
            </a:r>
            <a:endParaRPr lang="en-US" sz="3000">
              <a:solidFill>
                <a:srgbClr val="000000"/>
              </a:solidFill>
              <a:latin typeface="Franklin Gothic"/>
            </a:endParaRPr>
          </a:p>
          <a:p>
            <a:pPr marL="0" indent="0">
              <a:spcAft>
                <a:spcPts val="300"/>
              </a:spcAft>
            </a:pPr>
            <a:endParaRPr lang="en-US" sz="2200">
              <a:solidFill>
                <a:schemeClr val="lt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diagram of a referral process flow&#10;&#10;AI-generated content may be incorrect.">
            <a:extLst>
              <a:ext uri="{FF2B5EF4-FFF2-40B4-BE49-F238E27FC236}">
                <a16:creationId xmlns:a16="http://schemas.microsoft.com/office/drawing/2014/main" id="{25696D35-B14B-85EA-8617-C22E15661C22}"/>
              </a:ext>
            </a:extLst>
          </p:cNvPr>
          <p:cNvPicPr>
            <a:picLocks noChangeAspect="1"/>
          </p:cNvPicPr>
          <p:nvPr/>
        </p:nvPicPr>
        <p:blipFill>
          <a:blip r:embed="rId3"/>
          <a:stretch>
            <a:fillRect/>
          </a:stretch>
        </p:blipFill>
        <p:spPr>
          <a:xfrm>
            <a:off x="789572" y="0"/>
            <a:ext cx="7564856" cy="4301289"/>
          </a:xfrm>
          <a:prstGeom prst="rect">
            <a:avLst/>
          </a:prstGeom>
        </p:spPr>
      </p:pic>
    </p:spTree>
    <p:extLst>
      <p:ext uri="{BB962C8B-B14F-4D97-AF65-F5344CB8AC3E}">
        <p14:creationId xmlns:p14="http://schemas.microsoft.com/office/powerpoint/2010/main" val="2033626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creenshot of a computer&#10;&#10;AI-generated content may be incorrect.">
            <a:extLst>
              <a:ext uri="{FF2B5EF4-FFF2-40B4-BE49-F238E27FC236}">
                <a16:creationId xmlns:a16="http://schemas.microsoft.com/office/drawing/2014/main" id="{716BD540-5592-1037-0B87-3B184E2FBD96}"/>
              </a:ext>
            </a:extLst>
          </p:cNvPr>
          <p:cNvPicPr>
            <a:picLocks noChangeAspect="1"/>
          </p:cNvPicPr>
          <p:nvPr/>
        </p:nvPicPr>
        <p:blipFill>
          <a:blip r:embed="rId4"/>
          <a:srcRect l="17180" t="9237" r="18476" b="36412"/>
          <a:stretch>
            <a:fillRect/>
          </a:stretch>
        </p:blipFill>
        <p:spPr>
          <a:xfrm>
            <a:off x="1152135" y="192794"/>
            <a:ext cx="3946956" cy="4028042"/>
          </a:xfrm>
          <a:prstGeom prst="rect">
            <a:avLst/>
          </a:prstGeom>
        </p:spPr>
      </p:pic>
      <p:sp>
        <p:nvSpPr>
          <p:cNvPr id="12" name="TextBox 11">
            <a:extLst>
              <a:ext uri="{FF2B5EF4-FFF2-40B4-BE49-F238E27FC236}">
                <a16:creationId xmlns:a16="http://schemas.microsoft.com/office/drawing/2014/main" id="{DDFDF640-9A08-BD5B-69EA-5FADD68CD748}"/>
              </a:ext>
            </a:extLst>
          </p:cNvPr>
          <p:cNvSpPr txBox="1"/>
          <p:nvPr/>
        </p:nvSpPr>
        <p:spPr>
          <a:xfrm>
            <a:off x="5303589" y="1460827"/>
            <a:ext cx="3483614" cy="18158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a:ln>
                  <a:noFill/>
                </a:ln>
                <a:solidFill>
                  <a:srgbClr val="000000"/>
                </a:solidFill>
                <a:effectLst/>
                <a:uLnTx/>
                <a:uFillTx/>
                <a:latin typeface="Arial"/>
                <a:cs typeface="Arial"/>
                <a:sym typeface="Arial"/>
              </a:rPr>
              <a:t>Tier 1: Case Managers</a:t>
            </a:r>
          </a:p>
          <a:p>
            <a:pPr marL="28575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a:p>
            <a:pPr marL="28575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a:ln>
                  <a:noFill/>
                </a:ln>
                <a:solidFill>
                  <a:srgbClr val="000000"/>
                </a:solidFill>
                <a:effectLst/>
                <a:uLnTx/>
                <a:uFillTx/>
                <a:latin typeface="Arial"/>
                <a:cs typeface="Arial"/>
                <a:sym typeface="Arial"/>
              </a:rPr>
              <a:t>Tier 2: Academic advisors and FTC cohort leads </a:t>
            </a:r>
          </a:p>
          <a:p>
            <a:pPr marL="28575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1" i="0" u="none" strike="noStrike" kern="0" cap="none" spc="0" normalizeH="0" baseline="0" noProof="0">
              <a:ln>
                <a:noFill/>
              </a:ln>
              <a:solidFill>
                <a:srgbClr val="000000"/>
              </a:solidFill>
              <a:effectLst/>
              <a:uLnTx/>
              <a:uFillTx/>
              <a:latin typeface="Arial"/>
              <a:cs typeface="Arial"/>
              <a:sym typeface="Arial"/>
            </a:endParaRPr>
          </a:p>
          <a:p>
            <a:pPr marL="28575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a:ln>
                  <a:noFill/>
                </a:ln>
                <a:solidFill>
                  <a:srgbClr val="000000"/>
                </a:solidFill>
                <a:effectLst/>
                <a:uLnTx/>
                <a:uFillTx/>
                <a:latin typeface="Arial"/>
                <a:cs typeface="Arial"/>
                <a:sym typeface="Arial"/>
              </a:rPr>
              <a:t>Tier 3: Faculty &amp; Staff </a:t>
            </a:r>
          </a:p>
          <a:p>
            <a:pPr marL="28575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a:p>
            <a:pPr marL="28575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a:ln>
                  <a:noFill/>
                </a:ln>
                <a:solidFill>
                  <a:srgbClr val="000000"/>
                </a:solidFill>
                <a:effectLst/>
                <a:uLnTx/>
                <a:uFillTx/>
                <a:latin typeface="Arial"/>
                <a:cs typeface="Arial"/>
                <a:sym typeface="Arial"/>
              </a:rPr>
              <a:t>Tier 4: Student Leaders </a:t>
            </a:r>
          </a:p>
        </p:txBody>
      </p:sp>
    </p:spTree>
    <p:extLst>
      <p:ext uri="{BB962C8B-B14F-4D97-AF65-F5344CB8AC3E}">
        <p14:creationId xmlns:p14="http://schemas.microsoft.com/office/powerpoint/2010/main" val="581912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3"/>
    </p:ext>
  </p:extLs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g3be281ff3ac_2_7"/>
          <p:cNvSpPr txBox="1">
            <a:spLocks noGrp="1"/>
          </p:cNvSpPr>
          <p:nvPr>
            <p:ph type="title"/>
          </p:nvPr>
        </p:nvSpPr>
        <p:spPr>
          <a:xfrm>
            <a:off x="393192" y="274320"/>
            <a:ext cx="8357700" cy="3990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a:t>Data - UCARE Referral </a:t>
            </a:r>
            <a:endParaRPr/>
          </a:p>
        </p:txBody>
      </p:sp>
      <p:sp>
        <p:nvSpPr>
          <p:cNvPr id="355" name="Google Shape;355;g3be281ff3ac_2_7"/>
          <p:cNvSpPr txBox="1">
            <a:spLocks noGrp="1"/>
          </p:cNvSpPr>
          <p:nvPr>
            <p:ph type="subTitle" idx="2"/>
          </p:nvPr>
        </p:nvSpPr>
        <p:spPr>
          <a:xfrm>
            <a:off x="393192" y="740664"/>
            <a:ext cx="8357700" cy="310800"/>
          </a:xfrm>
          <a:prstGeom prst="rect">
            <a:avLst/>
          </a:prstGeom>
        </p:spPr>
        <p:txBody>
          <a:bodyPr spcFirstLastPara="1" wrap="square" lIns="0" tIns="0" rIns="0" bIns="0" anchor="t" anchorCtr="0">
            <a:noAutofit/>
          </a:bodyPr>
          <a:lstStyle/>
          <a:p>
            <a:pPr marL="0" lvl="0" indent="0" algn="l" rtl="0">
              <a:spcBef>
                <a:spcPts val="300"/>
              </a:spcBef>
              <a:spcAft>
                <a:spcPts val="0"/>
              </a:spcAft>
              <a:buNone/>
            </a:pPr>
            <a:r>
              <a:rPr lang="en-US"/>
              <a:t>07/01/25 - Current</a:t>
            </a:r>
            <a:endParaRPr/>
          </a:p>
        </p:txBody>
      </p:sp>
      <p:graphicFrame>
        <p:nvGraphicFramePr>
          <p:cNvPr id="356" name="Google Shape;356;g3be281ff3ac_2_7"/>
          <p:cNvGraphicFramePr/>
          <p:nvPr/>
        </p:nvGraphicFramePr>
        <p:xfrm>
          <a:off x="703367" y="1189508"/>
          <a:ext cx="3973925" cy="2855468"/>
        </p:xfrm>
        <a:graphic>
          <a:graphicData uri="http://schemas.openxmlformats.org/drawingml/2006/table">
            <a:tbl>
              <a:tblPr>
                <a:solidFill>
                  <a:srgbClr val="FFFFFF"/>
                </a:solidFill>
              </a:tblPr>
              <a:tblGrid>
                <a:gridCol w="3603950">
                  <a:extLst>
                    <a:ext uri="{9D8B030D-6E8A-4147-A177-3AD203B41FA5}">
                      <a16:colId xmlns:a16="http://schemas.microsoft.com/office/drawing/2014/main" val="20000"/>
                    </a:ext>
                  </a:extLst>
                </a:gridCol>
                <a:gridCol w="369975">
                  <a:extLst>
                    <a:ext uri="{9D8B030D-6E8A-4147-A177-3AD203B41FA5}">
                      <a16:colId xmlns:a16="http://schemas.microsoft.com/office/drawing/2014/main" val="20001"/>
                    </a:ext>
                  </a:extLst>
                </a:gridCol>
              </a:tblGrid>
              <a:tr h="209550">
                <a:tc>
                  <a:txBody>
                    <a:bodyPr/>
                    <a:lstStyle/>
                    <a:p>
                      <a:pPr marL="0" lvl="0" indent="0" algn="l" rtl="0">
                        <a:lnSpc>
                          <a:spcPct val="115000"/>
                        </a:lnSpc>
                        <a:spcBef>
                          <a:spcPts val="0"/>
                        </a:spcBef>
                        <a:spcAft>
                          <a:spcPts val="0"/>
                        </a:spcAft>
                        <a:buNone/>
                      </a:pPr>
                      <a:r>
                        <a:rPr lang="en-US" sz="1500" b="1">
                          <a:solidFill>
                            <a:schemeClr val="dk1"/>
                          </a:solidFill>
                          <a:highlight>
                            <a:srgbClr val="FFFFFF"/>
                          </a:highlight>
                        </a:rPr>
                        <a:t>TYPE OF REFERRAL</a:t>
                      </a:r>
                      <a:endParaRPr sz="1500" b="1">
                        <a:solidFill>
                          <a:schemeClr val="dk1"/>
                        </a:solidFill>
                        <a:highlight>
                          <a:srgbClr val="FFFFFF"/>
                        </a:highlight>
                      </a:endParaRPr>
                    </a:p>
                  </a:txBody>
                  <a:tcPr marL="9525" marR="9525" marT="9525" marB="9525"/>
                </a:tc>
                <a:tc>
                  <a:txBody>
                    <a:bodyPr/>
                    <a:lstStyle/>
                    <a:p>
                      <a:pPr marL="0" lvl="0" indent="0" algn="l" rtl="0">
                        <a:lnSpc>
                          <a:spcPct val="115000"/>
                        </a:lnSpc>
                        <a:spcBef>
                          <a:spcPts val="0"/>
                        </a:spcBef>
                        <a:spcAft>
                          <a:spcPts val="0"/>
                        </a:spcAft>
                        <a:buNone/>
                      </a:pPr>
                      <a:endParaRPr sz="1500">
                        <a:solidFill>
                          <a:schemeClr val="dk1"/>
                        </a:solidFill>
                        <a:highlight>
                          <a:srgbClr val="FFFFFF"/>
                        </a:highlight>
                      </a:endParaRPr>
                    </a:p>
                  </a:txBody>
                  <a:tcPr marL="9525" marR="9525" marT="9525" marB="9525"/>
                </a:tc>
                <a:extLst>
                  <a:ext uri="{0D108BD9-81ED-4DB2-BD59-A6C34878D82A}">
                    <a16:rowId xmlns:a16="http://schemas.microsoft.com/office/drawing/2014/main" val="10000"/>
                  </a:ext>
                </a:extLst>
              </a:tr>
              <a:tr h="209550">
                <a:tc>
                  <a:txBody>
                    <a:bodyPr/>
                    <a:lstStyle/>
                    <a:p>
                      <a:pPr marL="0" lvl="0" indent="0" algn="l" rtl="0">
                        <a:lnSpc>
                          <a:spcPct val="115000"/>
                        </a:lnSpc>
                        <a:spcBef>
                          <a:spcPts val="0"/>
                        </a:spcBef>
                        <a:spcAft>
                          <a:spcPts val="0"/>
                        </a:spcAft>
                        <a:buNone/>
                      </a:pPr>
                      <a:r>
                        <a:rPr lang="en-US" sz="1500" b="1">
                          <a:solidFill>
                            <a:schemeClr val="dk1"/>
                          </a:solidFill>
                          <a:highlight>
                            <a:srgbClr val="FFFFFF"/>
                          </a:highlight>
                        </a:rPr>
                        <a:t>Academic Concerns</a:t>
                      </a:r>
                      <a:endParaRPr sz="1500" b="1">
                        <a:solidFill>
                          <a:schemeClr val="dk1"/>
                        </a:solidFill>
                        <a:highlight>
                          <a:srgbClr val="FFFFFF"/>
                        </a:highlight>
                      </a:endParaRPr>
                    </a:p>
                  </a:txBody>
                  <a:tcPr marL="9525" marR="9525" marT="9525" marB="9525"/>
                </a:tc>
                <a:tc>
                  <a:txBody>
                    <a:bodyPr/>
                    <a:lstStyle/>
                    <a:p>
                      <a:pPr marL="0" lvl="0" indent="0" algn="l" rtl="0">
                        <a:lnSpc>
                          <a:spcPct val="115000"/>
                        </a:lnSpc>
                        <a:spcBef>
                          <a:spcPts val="0"/>
                        </a:spcBef>
                        <a:spcAft>
                          <a:spcPts val="0"/>
                        </a:spcAft>
                        <a:buNone/>
                      </a:pPr>
                      <a:r>
                        <a:rPr lang="en-US" sz="1500" b="1">
                          <a:solidFill>
                            <a:schemeClr val="dk1"/>
                          </a:solidFill>
                          <a:highlight>
                            <a:srgbClr val="FFFFFF"/>
                          </a:highlight>
                        </a:rPr>
                        <a:t>241</a:t>
                      </a:r>
                      <a:endParaRPr sz="1500" b="1">
                        <a:solidFill>
                          <a:schemeClr val="dk1"/>
                        </a:solidFill>
                        <a:highlight>
                          <a:srgbClr val="FFFFFF"/>
                        </a:highlight>
                      </a:endParaRPr>
                    </a:p>
                  </a:txBody>
                  <a:tcPr marL="9525" marR="9525" marT="9525" marB="9525"/>
                </a:tc>
                <a:extLst>
                  <a:ext uri="{0D108BD9-81ED-4DB2-BD59-A6C34878D82A}">
                    <a16:rowId xmlns:a16="http://schemas.microsoft.com/office/drawing/2014/main" val="10001"/>
                  </a:ext>
                </a:extLst>
              </a:tr>
              <a:tr h="209550">
                <a:tc>
                  <a:txBody>
                    <a:bodyPr/>
                    <a:lstStyle/>
                    <a:p>
                      <a:pPr marL="0" lvl="0" indent="0" algn="l" rtl="0">
                        <a:lnSpc>
                          <a:spcPct val="115000"/>
                        </a:lnSpc>
                        <a:spcBef>
                          <a:spcPts val="0"/>
                        </a:spcBef>
                        <a:spcAft>
                          <a:spcPts val="0"/>
                        </a:spcAft>
                        <a:buNone/>
                      </a:pPr>
                      <a:r>
                        <a:rPr lang="en-US" sz="1500">
                          <a:solidFill>
                            <a:schemeClr val="dk1"/>
                          </a:solidFill>
                          <a:highlight>
                            <a:srgbClr val="FFFFFF"/>
                          </a:highlight>
                        </a:rPr>
                        <a:t>Adjustment Issues/College Transition</a:t>
                      </a:r>
                      <a:endParaRPr sz="1500">
                        <a:solidFill>
                          <a:schemeClr val="dk1"/>
                        </a:solidFill>
                        <a:highlight>
                          <a:srgbClr val="FFFFFF"/>
                        </a:highlight>
                      </a:endParaRPr>
                    </a:p>
                  </a:txBody>
                  <a:tcPr marL="9525" marR="9525" marT="9525" marB="9525"/>
                </a:tc>
                <a:tc>
                  <a:txBody>
                    <a:bodyPr/>
                    <a:lstStyle/>
                    <a:p>
                      <a:pPr marL="0" lvl="0" indent="0" algn="l" rtl="0">
                        <a:lnSpc>
                          <a:spcPct val="115000"/>
                        </a:lnSpc>
                        <a:spcBef>
                          <a:spcPts val="0"/>
                        </a:spcBef>
                        <a:spcAft>
                          <a:spcPts val="0"/>
                        </a:spcAft>
                        <a:buNone/>
                      </a:pPr>
                      <a:r>
                        <a:rPr lang="en-US" sz="1500">
                          <a:solidFill>
                            <a:schemeClr val="dk1"/>
                          </a:solidFill>
                          <a:highlight>
                            <a:srgbClr val="FFFFFF"/>
                          </a:highlight>
                        </a:rPr>
                        <a:t>91</a:t>
                      </a:r>
                      <a:endParaRPr sz="1500">
                        <a:solidFill>
                          <a:schemeClr val="dk1"/>
                        </a:solidFill>
                        <a:highlight>
                          <a:srgbClr val="FFFFFF"/>
                        </a:highlight>
                      </a:endParaRPr>
                    </a:p>
                  </a:txBody>
                  <a:tcPr marL="9525" marR="9525" marT="9525" marB="9525"/>
                </a:tc>
                <a:extLst>
                  <a:ext uri="{0D108BD9-81ED-4DB2-BD59-A6C34878D82A}">
                    <a16:rowId xmlns:a16="http://schemas.microsoft.com/office/drawing/2014/main" val="10002"/>
                  </a:ext>
                </a:extLst>
              </a:tr>
              <a:tr h="209550">
                <a:tc>
                  <a:txBody>
                    <a:bodyPr/>
                    <a:lstStyle/>
                    <a:p>
                      <a:pPr marL="0" lvl="0" indent="0" algn="l" rtl="0">
                        <a:lnSpc>
                          <a:spcPct val="115000"/>
                        </a:lnSpc>
                        <a:spcBef>
                          <a:spcPts val="0"/>
                        </a:spcBef>
                        <a:spcAft>
                          <a:spcPts val="0"/>
                        </a:spcAft>
                        <a:buNone/>
                      </a:pPr>
                      <a:r>
                        <a:rPr lang="en-US" sz="1500">
                          <a:solidFill>
                            <a:schemeClr val="dk1"/>
                          </a:solidFill>
                          <a:highlight>
                            <a:srgbClr val="FFFFFF"/>
                          </a:highlight>
                        </a:rPr>
                        <a:t>Basic Needs (food or housing insecurity)</a:t>
                      </a:r>
                      <a:endParaRPr sz="1500">
                        <a:solidFill>
                          <a:schemeClr val="dk1"/>
                        </a:solidFill>
                        <a:highlight>
                          <a:srgbClr val="FFFFFF"/>
                        </a:highlight>
                      </a:endParaRPr>
                    </a:p>
                  </a:txBody>
                  <a:tcPr marL="9525" marR="9525" marT="9525" marB="9525"/>
                </a:tc>
                <a:tc>
                  <a:txBody>
                    <a:bodyPr/>
                    <a:lstStyle/>
                    <a:p>
                      <a:pPr marL="0" lvl="0" indent="0" algn="l" rtl="0">
                        <a:lnSpc>
                          <a:spcPct val="115000"/>
                        </a:lnSpc>
                        <a:spcBef>
                          <a:spcPts val="0"/>
                        </a:spcBef>
                        <a:spcAft>
                          <a:spcPts val="0"/>
                        </a:spcAft>
                        <a:buNone/>
                      </a:pPr>
                      <a:r>
                        <a:rPr lang="en-US" sz="1500">
                          <a:solidFill>
                            <a:schemeClr val="dk1"/>
                          </a:solidFill>
                          <a:highlight>
                            <a:srgbClr val="FFFFFF"/>
                          </a:highlight>
                        </a:rPr>
                        <a:t>28</a:t>
                      </a:r>
                      <a:endParaRPr sz="1500">
                        <a:solidFill>
                          <a:schemeClr val="dk1"/>
                        </a:solidFill>
                        <a:highlight>
                          <a:srgbClr val="FFFFFF"/>
                        </a:highlight>
                      </a:endParaRPr>
                    </a:p>
                  </a:txBody>
                  <a:tcPr marL="9525" marR="9525" marT="9525" marB="9525"/>
                </a:tc>
                <a:extLst>
                  <a:ext uri="{0D108BD9-81ED-4DB2-BD59-A6C34878D82A}">
                    <a16:rowId xmlns:a16="http://schemas.microsoft.com/office/drawing/2014/main" val="10003"/>
                  </a:ext>
                </a:extLst>
              </a:tr>
              <a:tr h="209550">
                <a:tc>
                  <a:txBody>
                    <a:bodyPr/>
                    <a:lstStyle/>
                    <a:p>
                      <a:pPr marL="0" lvl="0" indent="0" algn="l" rtl="0">
                        <a:lnSpc>
                          <a:spcPct val="115000"/>
                        </a:lnSpc>
                        <a:spcBef>
                          <a:spcPts val="0"/>
                        </a:spcBef>
                        <a:spcAft>
                          <a:spcPts val="0"/>
                        </a:spcAft>
                        <a:buNone/>
                      </a:pPr>
                      <a:r>
                        <a:rPr lang="en-US" sz="1500">
                          <a:solidFill>
                            <a:schemeClr val="dk1"/>
                          </a:solidFill>
                          <a:highlight>
                            <a:srgbClr val="FFFFFF"/>
                          </a:highlight>
                        </a:rPr>
                        <a:t>Death of a Family Member or Friend</a:t>
                      </a:r>
                      <a:endParaRPr sz="1500">
                        <a:solidFill>
                          <a:schemeClr val="dk1"/>
                        </a:solidFill>
                        <a:highlight>
                          <a:srgbClr val="FFFFFF"/>
                        </a:highlight>
                      </a:endParaRPr>
                    </a:p>
                  </a:txBody>
                  <a:tcPr marL="9525" marR="9525" marT="9525" marB="9525"/>
                </a:tc>
                <a:tc>
                  <a:txBody>
                    <a:bodyPr/>
                    <a:lstStyle/>
                    <a:p>
                      <a:pPr marL="0" lvl="0" indent="0" algn="l" rtl="0">
                        <a:lnSpc>
                          <a:spcPct val="115000"/>
                        </a:lnSpc>
                        <a:spcBef>
                          <a:spcPts val="0"/>
                        </a:spcBef>
                        <a:spcAft>
                          <a:spcPts val="0"/>
                        </a:spcAft>
                        <a:buNone/>
                      </a:pPr>
                      <a:r>
                        <a:rPr lang="en-US" sz="1500">
                          <a:solidFill>
                            <a:schemeClr val="dk1"/>
                          </a:solidFill>
                          <a:highlight>
                            <a:srgbClr val="FFFFFF"/>
                          </a:highlight>
                        </a:rPr>
                        <a:t>22</a:t>
                      </a:r>
                      <a:endParaRPr sz="1500">
                        <a:solidFill>
                          <a:schemeClr val="dk1"/>
                        </a:solidFill>
                        <a:highlight>
                          <a:srgbClr val="FFFFFF"/>
                        </a:highlight>
                      </a:endParaRPr>
                    </a:p>
                  </a:txBody>
                  <a:tcPr marL="9525" marR="9525" marT="9525" marB="9525"/>
                </a:tc>
                <a:extLst>
                  <a:ext uri="{0D108BD9-81ED-4DB2-BD59-A6C34878D82A}">
                    <a16:rowId xmlns:a16="http://schemas.microsoft.com/office/drawing/2014/main" val="10004"/>
                  </a:ext>
                </a:extLst>
              </a:tr>
              <a:tr h="209550">
                <a:tc>
                  <a:txBody>
                    <a:bodyPr/>
                    <a:lstStyle/>
                    <a:p>
                      <a:pPr marL="0" lvl="0" indent="0" algn="l" rtl="0">
                        <a:lnSpc>
                          <a:spcPct val="115000"/>
                        </a:lnSpc>
                        <a:spcBef>
                          <a:spcPts val="0"/>
                        </a:spcBef>
                        <a:spcAft>
                          <a:spcPts val="0"/>
                        </a:spcAft>
                        <a:buNone/>
                      </a:pPr>
                      <a:r>
                        <a:rPr lang="en-US" sz="1500">
                          <a:solidFill>
                            <a:schemeClr val="dk1"/>
                          </a:solidFill>
                          <a:highlight>
                            <a:srgbClr val="FFFFFF"/>
                          </a:highlight>
                        </a:rPr>
                        <a:t>Excessive Absences from Class</a:t>
                      </a:r>
                      <a:endParaRPr sz="1500">
                        <a:solidFill>
                          <a:schemeClr val="dk1"/>
                        </a:solidFill>
                        <a:highlight>
                          <a:srgbClr val="FFFFFF"/>
                        </a:highlight>
                      </a:endParaRPr>
                    </a:p>
                  </a:txBody>
                  <a:tcPr marL="9525" marR="9525" marT="9525" marB="9525"/>
                </a:tc>
                <a:tc>
                  <a:txBody>
                    <a:bodyPr/>
                    <a:lstStyle/>
                    <a:p>
                      <a:pPr marL="0" lvl="0" indent="0" algn="l" rtl="0">
                        <a:lnSpc>
                          <a:spcPct val="115000"/>
                        </a:lnSpc>
                        <a:spcBef>
                          <a:spcPts val="0"/>
                        </a:spcBef>
                        <a:spcAft>
                          <a:spcPts val="0"/>
                        </a:spcAft>
                        <a:buNone/>
                      </a:pPr>
                      <a:r>
                        <a:rPr lang="en-US" sz="1500">
                          <a:solidFill>
                            <a:schemeClr val="dk1"/>
                          </a:solidFill>
                          <a:highlight>
                            <a:srgbClr val="FFFFFF"/>
                          </a:highlight>
                        </a:rPr>
                        <a:t>74</a:t>
                      </a:r>
                      <a:endParaRPr sz="1500">
                        <a:solidFill>
                          <a:schemeClr val="dk1"/>
                        </a:solidFill>
                        <a:highlight>
                          <a:srgbClr val="FFFFFF"/>
                        </a:highlight>
                      </a:endParaRPr>
                    </a:p>
                  </a:txBody>
                  <a:tcPr marL="9525" marR="9525" marT="9525" marB="9525"/>
                </a:tc>
                <a:extLst>
                  <a:ext uri="{0D108BD9-81ED-4DB2-BD59-A6C34878D82A}">
                    <a16:rowId xmlns:a16="http://schemas.microsoft.com/office/drawing/2014/main" val="10005"/>
                  </a:ext>
                </a:extLst>
              </a:tr>
              <a:tr h="209550">
                <a:tc>
                  <a:txBody>
                    <a:bodyPr/>
                    <a:lstStyle/>
                    <a:p>
                      <a:pPr marL="0" lvl="0" indent="0" algn="l" rtl="0">
                        <a:lnSpc>
                          <a:spcPct val="115000"/>
                        </a:lnSpc>
                        <a:spcBef>
                          <a:spcPts val="0"/>
                        </a:spcBef>
                        <a:spcAft>
                          <a:spcPts val="0"/>
                        </a:spcAft>
                        <a:buNone/>
                      </a:pPr>
                      <a:r>
                        <a:rPr lang="en-US" sz="1500">
                          <a:solidFill>
                            <a:schemeClr val="dk1"/>
                          </a:solidFill>
                          <a:highlight>
                            <a:srgbClr val="FFFFFF"/>
                          </a:highlight>
                        </a:rPr>
                        <a:t>Extreme Change in Mood or Behavior</a:t>
                      </a:r>
                      <a:endParaRPr sz="1500">
                        <a:solidFill>
                          <a:schemeClr val="dk1"/>
                        </a:solidFill>
                        <a:highlight>
                          <a:srgbClr val="FFFFFF"/>
                        </a:highlight>
                      </a:endParaRPr>
                    </a:p>
                  </a:txBody>
                  <a:tcPr marL="9525" marR="9525" marT="9525" marB="9525"/>
                </a:tc>
                <a:tc>
                  <a:txBody>
                    <a:bodyPr/>
                    <a:lstStyle/>
                    <a:p>
                      <a:pPr marL="0" lvl="0" indent="0" algn="l" rtl="0">
                        <a:lnSpc>
                          <a:spcPct val="115000"/>
                        </a:lnSpc>
                        <a:spcBef>
                          <a:spcPts val="0"/>
                        </a:spcBef>
                        <a:spcAft>
                          <a:spcPts val="0"/>
                        </a:spcAft>
                        <a:buNone/>
                      </a:pPr>
                      <a:r>
                        <a:rPr lang="en-US" sz="1500">
                          <a:solidFill>
                            <a:schemeClr val="dk1"/>
                          </a:solidFill>
                          <a:highlight>
                            <a:srgbClr val="FFFFFF"/>
                          </a:highlight>
                        </a:rPr>
                        <a:t>58</a:t>
                      </a:r>
                      <a:endParaRPr sz="1500">
                        <a:solidFill>
                          <a:schemeClr val="dk1"/>
                        </a:solidFill>
                        <a:highlight>
                          <a:srgbClr val="FFFFFF"/>
                        </a:highlight>
                      </a:endParaRPr>
                    </a:p>
                  </a:txBody>
                  <a:tcPr marL="9525" marR="9525" marT="9525" marB="9525"/>
                </a:tc>
                <a:extLst>
                  <a:ext uri="{0D108BD9-81ED-4DB2-BD59-A6C34878D82A}">
                    <a16:rowId xmlns:a16="http://schemas.microsoft.com/office/drawing/2014/main" val="10006"/>
                  </a:ext>
                </a:extLst>
              </a:tr>
              <a:tr h="209550">
                <a:tc>
                  <a:txBody>
                    <a:bodyPr/>
                    <a:lstStyle/>
                    <a:p>
                      <a:pPr marL="0" lvl="0" indent="0" algn="l" rtl="0">
                        <a:lnSpc>
                          <a:spcPct val="115000"/>
                        </a:lnSpc>
                        <a:spcBef>
                          <a:spcPts val="0"/>
                        </a:spcBef>
                        <a:spcAft>
                          <a:spcPts val="0"/>
                        </a:spcAft>
                        <a:buNone/>
                      </a:pPr>
                      <a:r>
                        <a:rPr lang="en-US" sz="1500">
                          <a:solidFill>
                            <a:schemeClr val="dk1"/>
                          </a:solidFill>
                          <a:highlight>
                            <a:srgbClr val="FFFFFF"/>
                          </a:highlight>
                        </a:rPr>
                        <a:t>Financial Concerns</a:t>
                      </a:r>
                      <a:endParaRPr sz="1500">
                        <a:solidFill>
                          <a:schemeClr val="dk1"/>
                        </a:solidFill>
                        <a:highlight>
                          <a:srgbClr val="FFFFFF"/>
                        </a:highlight>
                      </a:endParaRPr>
                    </a:p>
                  </a:txBody>
                  <a:tcPr marL="9525" marR="9525" marT="9525" marB="9525"/>
                </a:tc>
                <a:tc>
                  <a:txBody>
                    <a:bodyPr/>
                    <a:lstStyle/>
                    <a:p>
                      <a:pPr marL="0" lvl="0" indent="0" algn="l" rtl="0">
                        <a:lnSpc>
                          <a:spcPct val="115000"/>
                        </a:lnSpc>
                        <a:spcBef>
                          <a:spcPts val="0"/>
                        </a:spcBef>
                        <a:spcAft>
                          <a:spcPts val="0"/>
                        </a:spcAft>
                        <a:buNone/>
                      </a:pPr>
                      <a:r>
                        <a:rPr lang="en-US" sz="1500">
                          <a:solidFill>
                            <a:schemeClr val="dk1"/>
                          </a:solidFill>
                          <a:highlight>
                            <a:srgbClr val="FFFFFF"/>
                          </a:highlight>
                        </a:rPr>
                        <a:t>57</a:t>
                      </a:r>
                      <a:endParaRPr sz="1500">
                        <a:solidFill>
                          <a:schemeClr val="dk1"/>
                        </a:solidFill>
                        <a:highlight>
                          <a:srgbClr val="FFFFFF"/>
                        </a:highlight>
                      </a:endParaRPr>
                    </a:p>
                  </a:txBody>
                  <a:tcPr marL="9525" marR="9525" marT="9525" marB="9525"/>
                </a:tc>
                <a:extLst>
                  <a:ext uri="{0D108BD9-81ED-4DB2-BD59-A6C34878D82A}">
                    <a16:rowId xmlns:a16="http://schemas.microsoft.com/office/drawing/2014/main" val="10007"/>
                  </a:ext>
                </a:extLst>
              </a:tr>
              <a:tr h="209550">
                <a:tc>
                  <a:txBody>
                    <a:bodyPr/>
                    <a:lstStyle/>
                    <a:p>
                      <a:pPr marL="0" lvl="0" indent="0" algn="l" rtl="0">
                        <a:lnSpc>
                          <a:spcPct val="115000"/>
                        </a:lnSpc>
                        <a:spcBef>
                          <a:spcPts val="0"/>
                        </a:spcBef>
                        <a:spcAft>
                          <a:spcPts val="0"/>
                        </a:spcAft>
                        <a:buNone/>
                      </a:pPr>
                      <a:r>
                        <a:rPr lang="en-US" sz="1500">
                          <a:solidFill>
                            <a:schemeClr val="dk1"/>
                          </a:solidFill>
                          <a:highlight>
                            <a:srgbClr val="FFFFFF"/>
                          </a:highlight>
                        </a:rPr>
                        <a:t>Injury/Illness</a:t>
                      </a:r>
                      <a:endParaRPr sz="1500">
                        <a:solidFill>
                          <a:schemeClr val="dk1"/>
                        </a:solidFill>
                        <a:highlight>
                          <a:srgbClr val="FFFFFF"/>
                        </a:highlight>
                      </a:endParaRPr>
                    </a:p>
                  </a:txBody>
                  <a:tcPr marL="9525" marR="9525" marT="9525" marB="9525"/>
                </a:tc>
                <a:tc>
                  <a:txBody>
                    <a:bodyPr/>
                    <a:lstStyle/>
                    <a:p>
                      <a:pPr marL="0" lvl="0" indent="0" algn="l" rtl="0">
                        <a:lnSpc>
                          <a:spcPct val="115000"/>
                        </a:lnSpc>
                        <a:spcBef>
                          <a:spcPts val="0"/>
                        </a:spcBef>
                        <a:spcAft>
                          <a:spcPts val="0"/>
                        </a:spcAft>
                        <a:buNone/>
                      </a:pPr>
                      <a:r>
                        <a:rPr lang="en-US" sz="1500">
                          <a:solidFill>
                            <a:schemeClr val="dk1"/>
                          </a:solidFill>
                          <a:highlight>
                            <a:srgbClr val="FFFFFF"/>
                          </a:highlight>
                        </a:rPr>
                        <a:t>37</a:t>
                      </a:r>
                      <a:endParaRPr sz="1500">
                        <a:solidFill>
                          <a:schemeClr val="dk1"/>
                        </a:solidFill>
                        <a:highlight>
                          <a:srgbClr val="FFFFFF"/>
                        </a:highlight>
                      </a:endParaRPr>
                    </a:p>
                  </a:txBody>
                  <a:tcPr marL="9525" marR="9525" marT="9525" marB="9525"/>
                </a:tc>
                <a:extLst>
                  <a:ext uri="{0D108BD9-81ED-4DB2-BD59-A6C34878D82A}">
                    <a16:rowId xmlns:a16="http://schemas.microsoft.com/office/drawing/2014/main" val="10008"/>
                  </a:ext>
                </a:extLst>
              </a:tr>
              <a:tr h="209550">
                <a:tc>
                  <a:txBody>
                    <a:bodyPr/>
                    <a:lstStyle/>
                    <a:p>
                      <a:pPr marL="0" lvl="0" indent="0" algn="l" rtl="0">
                        <a:lnSpc>
                          <a:spcPct val="115000"/>
                        </a:lnSpc>
                        <a:spcBef>
                          <a:spcPts val="0"/>
                        </a:spcBef>
                        <a:spcAft>
                          <a:spcPts val="0"/>
                        </a:spcAft>
                        <a:buNone/>
                      </a:pPr>
                      <a:r>
                        <a:rPr lang="en-US" sz="1500">
                          <a:solidFill>
                            <a:schemeClr val="dk1"/>
                          </a:solidFill>
                          <a:highlight>
                            <a:srgbClr val="FFFFFF"/>
                          </a:highlight>
                        </a:rPr>
                        <a:t>Other (please describe)</a:t>
                      </a:r>
                      <a:endParaRPr sz="1500">
                        <a:solidFill>
                          <a:schemeClr val="dk1"/>
                        </a:solidFill>
                        <a:highlight>
                          <a:srgbClr val="FFFFFF"/>
                        </a:highlight>
                      </a:endParaRPr>
                    </a:p>
                  </a:txBody>
                  <a:tcPr marL="9525" marR="9525" marT="9525" marB="9525"/>
                </a:tc>
                <a:tc>
                  <a:txBody>
                    <a:bodyPr/>
                    <a:lstStyle/>
                    <a:p>
                      <a:pPr marL="0" lvl="0" indent="0" algn="l" rtl="0">
                        <a:lnSpc>
                          <a:spcPct val="115000"/>
                        </a:lnSpc>
                        <a:spcBef>
                          <a:spcPts val="0"/>
                        </a:spcBef>
                        <a:spcAft>
                          <a:spcPts val="0"/>
                        </a:spcAft>
                        <a:buNone/>
                      </a:pPr>
                      <a:r>
                        <a:rPr lang="en-US" sz="1500">
                          <a:solidFill>
                            <a:schemeClr val="dk1"/>
                          </a:solidFill>
                          <a:highlight>
                            <a:srgbClr val="FFFFFF"/>
                          </a:highlight>
                        </a:rPr>
                        <a:t>71</a:t>
                      </a:r>
                      <a:endParaRPr sz="1500">
                        <a:solidFill>
                          <a:schemeClr val="dk1"/>
                        </a:solidFill>
                        <a:highlight>
                          <a:srgbClr val="FFFFFF"/>
                        </a:highlight>
                      </a:endParaRPr>
                    </a:p>
                  </a:txBody>
                  <a:tcPr marL="9525" marR="9525" marT="9525" marB="9525"/>
                </a:tc>
                <a:extLst>
                  <a:ext uri="{0D108BD9-81ED-4DB2-BD59-A6C34878D82A}">
                    <a16:rowId xmlns:a16="http://schemas.microsoft.com/office/drawing/2014/main" val="10009"/>
                  </a:ext>
                </a:extLst>
              </a:tr>
              <a:tr h="209550">
                <a:tc>
                  <a:txBody>
                    <a:bodyPr/>
                    <a:lstStyle/>
                    <a:p>
                      <a:pPr marL="0" lvl="0" indent="0" algn="l" rtl="0">
                        <a:lnSpc>
                          <a:spcPct val="115000"/>
                        </a:lnSpc>
                        <a:spcBef>
                          <a:spcPts val="0"/>
                        </a:spcBef>
                        <a:spcAft>
                          <a:spcPts val="0"/>
                        </a:spcAft>
                        <a:buNone/>
                      </a:pPr>
                      <a:r>
                        <a:rPr lang="en-US" sz="1500">
                          <a:solidFill>
                            <a:schemeClr val="dk1"/>
                          </a:solidFill>
                          <a:highlight>
                            <a:srgbClr val="FFFFFF"/>
                          </a:highlight>
                        </a:rPr>
                        <a:t>Physical Health Issues</a:t>
                      </a:r>
                      <a:endParaRPr sz="1500">
                        <a:solidFill>
                          <a:schemeClr val="dk1"/>
                        </a:solidFill>
                        <a:highlight>
                          <a:srgbClr val="FFFFFF"/>
                        </a:highlight>
                      </a:endParaRPr>
                    </a:p>
                  </a:txBody>
                  <a:tcPr marL="9525" marR="9525" marT="9525" marB="9525"/>
                </a:tc>
                <a:tc>
                  <a:txBody>
                    <a:bodyPr/>
                    <a:lstStyle/>
                    <a:p>
                      <a:pPr marL="0" lvl="0" indent="0" algn="l" rtl="0">
                        <a:lnSpc>
                          <a:spcPct val="115000"/>
                        </a:lnSpc>
                        <a:spcBef>
                          <a:spcPts val="0"/>
                        </a:spcBef>
                        <a:spcAft>
                          <a:spcPts val="0"/>
                        </a:spcAft>
                        <a:buNone/>
                      </a:pPr>
                      <a:r>
                        <a:rPr lang="en-US" sz="1500">
                          <a:solidFill>
                            <a:schemeClr val="dk1"/>
                          </a:solidFill>
                          <a:highlight>
                            <a:srgbClr val="FFFFFF"/>
                          </a:highlight>
                        </a:rPr>
                        <a:t>45</a:t>
                      </a:r>
                      <a:endParaRPr sz="1500">
                        <a:solidFill>
                          <a:schemeClr val="dk1"/>
                        </a:solidFill>
                        <a:highlight>
                          <a:srgbClr val="FFFFFF"/>
                        </a:highlight>
                      </a:endParaRPr>
                    </a:p>
                  </a:txBody>
                  <a:tcPr marL="9525" marR="9525" marT="9525" marB="9525"/>
                </a:tc>
                <a:extLst>
                  <a:ext uri="{0D108BD9-81ED-4DB2-BD59-A6C34878D82A}">
                    <a16:rowId xmlns:a16="http://schemas.microsoft.com/office/drawing/2014/main" val="10010"/>
                  </a:ext>
                </a:extLst>
              </a:tr>
            </a:tbl>
          </a:graphicData>
        </a:graphic>
      </p:graphicFrame>
      <p:sp>
        <p:nvSpPr>
          <p:cNvPr id="357" name="Google Shape;357;g3be281ff3ac_2_7"/>
          <p:cNvSpPr txBox="1"/>
          <p:nvPr/>
        </p:nvSpPr>
        <p:spPr>
          <a:xfrm>
            <a:off x="4746025" y="1449175"/>
            <a:ext cx="3000000" cy="3000000"/>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aphicFrame>
        <p:nvGraphicFramePr>
          <p:cNvPr id="358" name="Google Shape;358;g3be281ff3ac_2_7"/>
          <p:cNvGraphicFramePr/>
          <p:nvPr/>
        </p:nvGraphicFramePr>
        <p:xfrm>
          <a:off x="5036492" y="1189508"/>
          <a:ext cx="3507375" cy="2336292"/>
        </p:xfrm>
        <a:graphic>
          <a:graphicData uri="http://schemas.openxmlformats.org/drawingml/2006/table">
            <a:tbl>
              <a:tblPr>
                <a:solidFill>
                  <a:srgbClr val="FFFFFF"/>
                </a:solidFill>
              </a:tblPr>
              <a:tblGrid>
                <a:gridCol w="2869050">
                  <a:extLst>
                    <a:ext uri="{9D8B030D-6E8A-4147-A177-3AD203B41FA5}">
                      <a16:colId xmlns:a16="http://schemas.microsoft.com/office/drawing/2014/main" val="20000"/>
                    </a:ext>
                  </a:extLst>
                </a:gridCol>
                <a:gridCol w="638325">
                  <a:extLst>
                    <a:ext uri="{9D8B030D-6E8A-4147-A177-3AD203B41FA5}">
                      <a16:colId xmlns:a16="http://schemas.microsoft.com/office/drawing/2014/main" val="20001"/>
                    </a:ext>
                  </a:extLst>
                </a:gridCol>
              </a:tblGrid>
              <a:tr h="222975">
                <a:tc>
                  <a:txBody>
                    <a:bodyPr/>
                    <a:lstStyle/>
                    <a:p>
                      <a:pPr marL="0" lvl="0" indent="0" algn="l" rtl="0">
                        <a:lnSpc>
                          <a:spcPct val="115000"/>
                        </a:lnSpc>
                        <a:spcBef>
                          <a:spcPts val="0"/>
                        </a:spcBef>
                        <a:spcAft>
                          <a:spcPts val="0"/>
                        </a:spcAft>
                        <a:buNone/>
                      </a:pPr>
                      <a:r>
                        <a:rPr lang="en-US" sz="1500" b="1">
                          <a:solidFill>
                            <a:schemeClr val="dk1"/>
                          </a:solidFill>
                          <a:highlight>
                            <a:srgbClr val="FFFFFF"/>
                          </a:highlight>
                        </a:rPr>
                        <a:t>REFERRAL SOURCE</a:t>
                      </a:r>
                      <a:endParaRPr sz="1500" b="1">
                        <a:solidFill>
                          <a:schemeClr val="dk1"/>
                        </a:solidFill>
                        <a:highlight>
                          <a:srgbClr val="FFFFFF"/>
                        </a:highlight>
                      </a:endParaRPr>
                    </a:p>
                  </a:txBody>
                  <a:tcPr marL="9525" marR="9525" marT="9525" marB="9525"/>
                </a:tc>
                <a:tc>
                  <a:txBody>
                    <a:bodyPr/>
                    <a:lstStyle/>
                    <a:p>
                      <a:pPr marL="0" lvl="0" indent="0" algn="l" rtl="0">
                        <a:lnSpc>
                          <a:spcPct val="115000"/>
                        </a:lnSpc>
                        <a:spcBef>
                          <a:spcPts val="0"/>
                        </a:spcBef>
                        <a:spcAft>
                          <a:spcPts val="0"/>
                        </a:spcAft>
                        <a:buNone/>
                      </a:pPr>
                      <a:endParaRPr sz="1500">
                        <a:solidFill>
                          <a:schemeClr val="dk1"/>
                        </a:solidFill>
                        <a:highlight>
                          <a:srgbClr val="FFFFFF"/>
                        </a:highlight>
                      </a:endParaRPr>
                    </a:p>
                  </a:txBody>
                  <a:tcPr marL="9525" marR="9525" marT="9525" marB="9525"/>
                </a:tc>
                <a:extLst>
                  <a:ext uri="{0D108BD9-81ED-4DB2-BD59-A6C34878D82A}">
                    <a16:rowId xmlns:a16="http://schemas.microsoft.com/office/drawing/2014/main" val="10000"/>
                  </a:ext>
                </a:extLst>
              </a:tr>
              <a:tr h="222975">
                <a:tc>
                  <a:txBody>
                    <a:bodyPr/>
                    <a:lstStyle/>
                    <a:p>
                      <a:pPr marL="0" lvl="0" indent="0" algn="l" rtl="0">
                        <a:lnSpc>
                          <a:spcPct val="115000"/>
                        </a:lnSpc>
                        <a:spcBef>
                          <a:spcPts val="0"/>
                        </a:spcBef>
                        <a:spcAft>
                          <a:spcPts val="0"/>
                        </a:spcAft>
                        <a:buNone/>
                      </a:pPr>
                      <a:r>
                        <a:rPr lang="en-US" sz="1500">
                          <a:solidFill>
                            <a:schemeClr val="dk1"/>
                          </a:solidFill>
                          <a:highlight>
                            <a:srgbClr val="FFFFFF"/>
                          </a:highlight>
                        </a:rPr>
                        <a:t>Advisor</a:t>
                      </a:r>
                      <a:endParaRPr sz="1500">
                        <a:solidFill>
                          <a:schemeClr val="dk1"/>
                        </a:solidFill>
                        <a:highlight>
                          <a:srgbClr val="FFFFFF"/>
                        </a:highlight>
                      </a:endParaRPr>
                    </a:p>
                  </a:txBody>
                  <a:tcPr marL="9525" marR="9525" marT="9525" marB="9525"/>
                </a:tc>
                <a:tc>
                  <a:txBody>
                    <a:bodyPr/>
                    <a:lstStyle/>
                    <a:p>
                      <a:pPr marL="0" lvl="0" indent="0" algn="l" rtl="0">
                        <a:lnSpc>
                          <a:spcPct val="115000"/>
                        </a:lnSpc>
                        <a:spcBef>
                          <a:spcPts val="0"/>
                        </a:spcBef>
                        <a:spcAft>
                          <a:spcPts val="0"/>
                        </a:spcAft>
                        <a:buNone/>
                      </a:pPr>
                      <a:r>
                        <a:rPr lang="en-US" sz="1500">
                          <a:solidFill>
                            <a:schemeClr val="dk1"/>
                          </a:solidFill>
                          <a:highlight>
                            <a:srgbClr val="FFFFFF"/>
                          </a:highlight>
                        </a:rPr>
                        <a:t>58</a:t>
                      </a:r>
                      <a:endParaRPr sz="1500">
                        <a:solidFill>
                          <a:schemeClr val="dk1"/>
                        </a:solidFill>
                        <a:highlight>
                          <a:srgbClr val="FFFFFF"/>
                        </a:highlight>
                      </a:endParaRPr>
                    </a:p>
                  </a:txBody>
                  <a:tcPr marL="9525" marR="9525" marT="9525" marB="9525"/>
                </a:tc>
                <a:extLst>
                  <a:ext uri="{0D108BD9-81ED-4DB2-BD59-A6C34878D82A}">
                    <a16:rowId xmlns:a16="http://schemas.microsoft.com/office/drawing/2014/main" val="10001"/>
                  </a:ext>
                </a:extLst>
              </a:tr>
              <a:tr h="222975">
                <a:tc>
                  <a:txBody>
                    <a:bodyPr/>
                    <a:lstStyle/>
                    <a:p>
                      <a:pPr marL="0" lvl="0" indent="0" algn="l" rtl="0">
                        <a:lnSpc>
                          <a:spcPct val="115000"/>
                        </a:lnSpc>
                        <a:spcBef>
                          <a:spcPts val="0"/>
                        </a:spcBef>
                        <a:spcAft>
                          <a:spcPts val="0"/>
                        </a:spcAft>
                        <a:buNone/>
                      </a:pPr>
                      <a:r>
                        <a:rPr lang="en-US" sz="1500">
                          <a:solidFill>
                            <a:schemeClr val="dk1"/>
                          </a:solidFill>
                          <a:highlight>
                            <a:srgbClr val="FFFFFF"/>
                          </a:highlight>
                        </a:rPr>
                        <a:t>Colleague</a:t>
                      </a:r>
                      <a:endParaRPr sz="1500">
                        <a:solidFill>
                          <a:schemeClr val="dk1"/>
                        </a:solidFill>
                        <a:highlight>
                          <a:srgbClr val="FFFFFF"/>
                        </a:highlight>
                      </a:endParaRPr>
                    </a:p>
                  </a:txBody>
                  <a:tcPr marL="9525" marR="9525" marT="9525" marB="9525"/>
                </a:tc>
                <a:tc>
                  <a:txBody>
                    <a:bodyPr/>
                    <a:lstStyle/>
                    <a:p>
                      <a:pPr marL="0" lvl="0" indent="0" algn="l" rtl="0">
                        <a:lnSpc>
                          <a:spcPct val="115000"/>
                        </a:lnSpc>
                        <a:spcBef>
                          <a:spcPts val="0"/>
                        </a:spcBef>
                        <a:spcAft>
                          <a:spcPts val="0"/>
                        </a:spcAft>
                        <a:buNone/>
                      </a:pPr>
                      <a:r>
                        <a:rPr lang="en-US" sz="1500">
                          <a:solidFill>
                            <a:schemeClr val="dk1"/>
                          </a:solidFill>
                          <a:highlight>
                            <a:srgbClr val="FFFFFF"/>
                          </a:highlight>
                        </a:rPr>
                        <a:t>12</a:t>
                      </a:r>
                      <a:endParaRPr sz="1500">
                        <a:solidFill>
                          <a:schemeClr val="dk1"/>
                        </a:solidFill>
                        <a:highlight>
                          <a:srgbClr val="FFFFFF"/>
                        </a:highlight>
                      </a:endParaRPr>
                    </a:p>
                  </a:txBody>
                  <a:tcPr marL="9525" marR="9525" marT="9525" marB="9525"/>
                </a:tc>
                <a:extLst>
                  <a:ext uri="{0D108BD9-81ED-4DB2-BD59-A6C34878D82A}">
                    <a16:rowId xmlns:a16="http://schemas.microsoft.com/office/drawing/2014/main" val="10002"/>
                  </a:ext>
                </a:extLst>
              </a:tr>
              <a:tr h="222975">
                <a:tc>
                  <a:txBody>
                    <a:bodyPr/>
                    <a:lstStyle/>
                    <a:p>
                      <a:pPr marL="0" lvl="0" indent="0" algn="l" rtl="0">
                        <a:lnSpc>
                          <a:spcPct val="115000"/>
                        </a:lnSpc>
                        <a:spcBef>
                          <a:spcPts val="0"/>
                        </a:spcBef>
                        <a:spcAft>
                          <a:spcPts val="0"/>
                        </a:spcAft>
                        <a:buNone/>
                      </a:pPr>
                      <a:r>
                        <a:rPr lang="en-US" sz="1500" b="1">
                          <a:solidFill>
                            <a:schemeClr val="dk1"/>
                          </a:solidFill>
                          <a:highlight>
                            <a:srgbClr val="FFFFFF"/>
                          </a:highlight>
                        </a:rPr>
                        <a:t>Faculty</a:t>
                      </a:r>
                      <a:endParaRPr sz="1500" b="1">
                        <a:solidFill>
                          <a:schemeClr val="dk1"/>
                        </a:solidFill>
                        <a:highlight>
                          <a:srgbClr val="FFFFFF"/>
                        </a:highlight>
                      </a:endParaRPr>
                    </a:p>
                  </a:txBody>
                  <a:tcPr marL="9525" marR="9525" marT="9525" marB="9525"/>
                </a:tc>
                <a:tc>
                  <a:txBody>
                    <a:bodyPr/>
                    <a:lstStyle/>
                    <a:p>
                      <a:pPr marL="0" lvl="0" indent="0" algn="l" rtl="0">
                        <a:lnSpc>
                          <a:spcPct val="115000"/>
                        </a:lnSpc>
                        <a:spcBef>
                          <a:spcPts val="0"/>
                        </a:spcBef>
                        <a:spcAft>
                          <a:spcPts val="0"/>
                        </a:spcAft>
                        <a:buNone/>
                      </a:pPr>
                      <a:r>
                        <a:rPr lang="en-US" sz="1500" b="1">
                          <a:solidFill>
                            <a:schemeClr val="dk1"/>
                          </a:solidFill>
                          <a:highlight>
                            <a:srgbClr val="FFFFFF"/>
                          </a:highlight>
                        </a:rPr>
                        <a:t>108</a:t>
                      </a:r>
                      <a:endParaRPr sz="1500" b="1">
                        <a:solidFill>
                          <a:schemeClr val="dk1"/>
                        </a:solidFill>
                        <a:highlight>
                          <a:srgbClr val="FFFFFF"/>
                        </a:highlight>
                      </a:endParaRPr>
                    </a:p>
                  </a:txBody>
                  <a:tcPr marL="9525" marR="9525" marT="9525" marB="9525"/>
                </a:tc>
                <a:extLst>
                  <a:ext uri="{0D108BD9-81ED-4DB2-BD59-A6C34878D82A}">
                    <a16:rowId xmlns:a16="http://schemas.microsoft.com/office/drawing/2014/main" val="10003"/>
                  </a:ext>
                </a:extLst>
              </a:tr>
              <a:tr h="222975">
                <a:tc>
                  <a:txBody>
                    <a:bodyPr/>
                    <a:lstStyle/>
                    <a:p>
                      <a:pPr marL="0" lvl="0" indent="0" algn="l" rtl="0">
                        <a:lnSpc>
                          <a:spcPct val="115000"/>
                        </a:lnSpc>
                        <a:spcBef>
                          <a:spcPts val="0"/>
                        </a:spcBef>
                        <a:spcAft>
                          <a:spcPts val="0"/>
                        </a:spcAft>
                        <a:buNone/>
                      </a:pPr>
                      <a:r>
                        <a:rPr lang="en-US" sz="1500">
                          <a:solidFill>
                            <a:schemeClr val="dk1"/>
                          </a:solidFill>
                          <a:highlight>
                            <a:srgbClr val="FFFFFF"/>
                          </a:highlight>
                        </a:rPr>
                        <a:t>Family Member</a:t>
                      </a:r>
                      <a:endParaRPr sz="1500">
                        <a:solidFill>
                          <a:schemeClr val="dk1"/>
                        </a:solidFill>
                        <a:highlight>
                          <a:srgbClr val="FFFFFF"/>
                        </a:highlight>
                      </a:endParaRPr>
                    </a:p>
                  </a:txBody>
                  <a:tcPr marL="9525" marR="9525" marT="9525" marB="9525"/>
                </a:tc>
                <a:tc>
                  <a:txBody>
                    <a:bodyPr/>
                    <a:lstStyle/>
                    <a:p>
                      <a:pPr marL="0" lvl="0" indent="0" algn="l" rtl="0">
                        <a:lnSpc>
                          <a:spcPct val="115000"/>
                        </a:lnSpc>
                        <a:spcBef>
                          <a:spcPts val="0"/>
                        </a:spcBef>
                        <a:spcAft>
                          <a:spcPts val="0"/>
                        </a:spcAft>
                        <a:buNone/>
                      </a:pPr>
                      <a:r>
                        <a:rPr lang="en-US" sz="1500">
                          <a:solidFill>
                            <a:schemeClr val="dk1"/>
                          </a:solidFill>
                          <a:highlight>
                            <a:srgbClr val="FFFFFF"/>
                          </a:highlight>
                        </a:rPr>
                        <a:t>13</a:t>
                      </a:r>
                      <a:endParaRPr sz="1500">
                        <a:solidFill>
                          <a:schemeClr val="dk1"/>
                        </a:solidFill>
                        <a:highlight>
                          <a:srgbClr val="FFFFFF"/>
                        </a:highlight>
                      </a:endParaRPr>
                    </a:p>
                  </a:txBody>
                  <a:tcPr marL="9525" marR="9525" marT="9525" marB="9525"/>
                </a:tc>
                <a:extLst>
                  <a:ext uri="{0D108BD9-81ED-4DB2-BD59-A6C34878D82A}">
                    <a16:rowId xmlns:a16="http://schemas.microsoft.com/office/drawing/2014/main" val="10004"/>
                  </a:ext>
                </a:extLst>
              </a:tr>
              <a:tr h="222975">
                <a:tc>
                  <a:txBody>
                    <a:bodyPr/>
                    <a:lstStyle/>
                    <a:p>
                      <a:pPr marL="0" lvl="0" indent="0" algn="l" rtl="0">
                        <a:lnSpc>
                          <a:spcPct val="115000"/>
                        </a:lnSpc>
                        <a:spcBef>
                          <a:spcPts val="0"/>
                        </a:spcBef>
                        <a:spcAft>
                          <a:spcPts val="0"/>
                        </a:spcAft>
                        <a:buNone/>
                      </a:pPr>
                      <a:r>
                        <a:rPr lang="en-US" sz="1500">
                          <a:solidFill>
                            <a:schemeClr val="dk1"/>
                          </a:solidFill>
                          <a:highlight>
                            <a:srgbClr val="FFFFFF"/>
                          </a:highlight>
                        </a:rPr>
                        <a:t>Friend</a:t>
                      </a:r>
                      <a:endParaRPr sz="1500">
                        <a:solidFill>
                          <a:schemeClr val="dk1"/>
                        </a:solidFill>
                        <a:highlight>
                          <a:srgbClr val="FFFFFF"/>
                        </a:highlight>
                      </a:endParaRPr>
                    </a:p>
                  </a:txBody>
                  <a:tcPr marL="9525" marR="9525" marT="9525" marB="9525"/>
                </a:tc>
                <a:tc>
                  <a:txBody>
                    <a:bodyPr/>
                    <a:lstStyle/>
                    <a:p>
                      <a:pPr marL="0" lvl="0" indent="0" algn="l" rtl="0">
                        <a:lnSpc>
                          <a:spcPct val="115000"/>
                        </a:lnSpc>
                        <a:spcBef>
                          <a:spcPts val="0"/>
                        </a:spcBef>
                        <a:spcAft>
                          <a:spcPts val="0"/>
                        </a:spcAft>
                        <a:buNone/>
                      </a:pPr>
                      <a:r>
                        <a:rPr lang="en-US" sz="1500">
                          <a:solidFill>
                            <a:schemeClr val="dk1"/>
                          </a:solidFill>
                          <a:highlight>
                            <a:srgbClr val="FFFFFF"/>
                          </a:highlight>
                        </a:rPr>
                        <a:t>73</a:t>
                      </a:r>
                      <a:endParaRPr sz="1500">
                        <a:solidFill>
                          <a:schemeClr val="dk1"/>
                        </a:solidFill>
                        <a:highlight>
                          <a:srgbClr val="FFFFFF"/>
                        </a:highlight>
                      </a:endParaRPr>
                    </a:p>
                  </a:txBody>
                  <a:tcPr marL="9525" marR="9525" marT="9525" marB="9525"/>
                </a:tc>
                <a:extLst>
                  <a:ext uri="{0D108BD9-81ED-4DB2-BD59-A6C34878D82A}">
                    <a16:rowId xmlns:a16="http://schemas.microsoft.com/office/drawing/2014/main" val="10005"/>
                  </a:ext>
                </a:extLst>
              </a:tr>
              <a:tr h="222975">
                <a:tc>
                  <a:txBody>
                    <a:bodyPr/>
                    <a:lstStyle/>
                    <a:p>
                      <a:pPr marL="0" lvl="0" indent="0" algn="l" rtl="0">
                        <a:lnSpc>
                          <a:spcPct val="115000"/>
                        </a:lnSpc>
                        <a:spcBef>
                          <a:spcPts val="0"/>
                        </a:spcBef>
                        <a:spcAft>
                          <a:spcPts val="0"/>
                        </a:spcAft>
                        <a:buNone/>
                      </a:pPr>
                      <a:r>
                        <a:rPr lang="en-US" sz="1500">
                          <a:solidFill>
                            <a:schemeClr val="dk1"/>
                          </a:solidFill>
                          <a:highlight>
                            <a:srgbClr val="FFFFFF"/>
                          </a:highlight>
                        </a:rPr>
                        <a:t>Self-Referral</a:t>
                      </a:r>
                      <a:endParaRPr sz="1500">
                        <a:solidFill>
                          <a:schemeClr val="dk1"/>
                        </a:solidFill>
                        <a:highlight>
                          <a:srgbClr val="FFFFFF"/>
                        </a:highlight>
                      </a:endParaRPr>
                    </a:p>
                  </a:txBody>
                  <a:tcPr marL="9525" marR="9525" marT="9525" marB="9525"/>
                </a:tc>
                <a:tc>
                  <a:txBody>
                    <a:bodyPr/>
                    <a:lstStyle/>
                    <a:p>
                      <a:pPr marL="0" lvl="0" indent="0" algn="l" rtl="0">
                        <a:lnSpc>
                          <a:spcPct val="115000"/>
                        </a:lnSpc>
                        <a:spcBef>
                          <a:spcPts val="0"/>
                        </a:spcBef>
                        <a:spcAft>
                          <a:spcPts val="0"/>
                        </a:spcAft>
                        <a:buNone/>
                      </a:pPr>
                      <a:r>
                        <a:rPr lang="en-US" sz="1500">
                          <a:solidFill>
                            <a:schemeClr val="dk1"/>
                          </a:solidFill>
                          <a:highlight>
                            <a:srgbClr val="FFFFFF"/>
                          </a:highlight>
                        </a:rPr>
                        <a:t>15</a:t>
                      </a:r>
                      <a:endParaRPr sz="1500">
                        <a:solidFill>
                          <a:schemeClr val="dk1"/>
                        </a:solidFill>
                        <a:highlight>
                          <a:srgbClr val="FFFFFF"/>
                        </a:highlight>
                      </a:endParaRPr>
                    </a:p>
                  </a:txBody>
                  <a:tcPr marL="9525" marR="9525" marT="9525" marB="9525"/>
                </a:tc>
                <a:extLst>
                  <a:ext uri="{0D108BD9-81ED-4DB2-BD59-A6C34878D82A}">
                    <a16:rowId xmlns:a16="http://schemas.microsoft.com/office/drawing/2014/main" val="10006"/>
                  </a:ext>
                </a:extLst>
              </a:tr>
              <a:tr h="222975">
                <a:tc>
                  <a:txBody>
                    <a:bodyPr/>
                    <a:lstStyle/>
                    <a:p>
                      <a:pPr marL="0" lvl="0" indent="0" algn="l" rtl="0">
                        <a:lnSpc>
                          <a:spcPct val="115000"/>
                        </a:lnSpc>
                        <a:spcBef>
                          <a:spcPts val="0"/>
                        </a:spcBef>
                        <a:spcAft>
                          <a:spcPts val="0"/>
                        </a:spcAft>
                        <a:buNone/>
                      </a:pPr>
                      <a:r>
                        <a:rPr lang="en-US" sz="1500">
                          <a:solidFill>
                            <a:schemeClr val="dk1"/>
                          </a:solidFill>
                          <a:highlight>
                            <a:srgbClr val="FFFFFF"/>
                          </a:highlight>
                        </a:rPr>
                        <a:t>Staff</a:t>
                      </a:r>
                      <a:endParaRPr sz="1500">
                        <a:solidFill>
                          <a:schemeClr val="dk1"/>
                        </a:solidFill>
                        <a:highlight>
                          <a:srgbClr val="FFFFFF"/>
                        </a:highlight>
                      </a:endParaRPr>
                    </a:p>
                  </a:txBody>
                  <a:tcPr marL="9525" marR="9525" marT="9525" marB="9525"/>
                </a:tc>
                <a:tc>
                  <a:txBody>
                    <a:bodyPr/>
                    <a:lstStyle/>
                    <a:p>
                      <a:pPr marL="0" lvl="0" indent="0" algn="l" rtl="0">
                        <a:lnSpc>
                          <a:spcPct val="115000"/>
                        </a:lnSpc>
                        <a:spcBef>
                          <a:spcPts val="0"/>
                        </a:spcBef>
                        <a:spcAft>
                          <a:spcPts val="0"/>
                        </a:spcAft>
                        <a:buNone/>
                      </a:pPr>
                      <a:r>
                        <a:rPr lang="en-US" sz="1500">
                          <a:solidFill>
                            <a:schemeClr val="dk1"/>
                          </a:solidFill>
                          <a:highlight>
                            <a:srgbClr val="FFFFFF"/>
                          </a:highlight>
                        </a:rPr>
                        <a:t>99</a:t>
                      </a:r>
                      <a:endParaRPr sz="1500">
                        <a:solidFill>
                          <a:schemeClr val="dk1"/>
                        </a:solidFill>
                        <a:highlight>
                          <a:srgbClr val="FFFFFF"/>
                        </a:highlight>
                      </a:endParaRPr>
                    </a:p>
                  </a:txBody>
                  <a:tcPr marL="9525" marR="9525" marT="9525" marB="9525"/>
                </a:tc>
                <a:extLst>
                  <a:ext uri="{0D108BD9-81ED-4DB2-BD59-A6C34878D82A}">
                    <a16:rowId xmlns:a16="http://schemas.microsoft.com/office/drawing/2014/main" val="10007"/>
                  </a:ext>
                </a:extLst>
              </a:tr>
              <a:tr h="222975">
                <a:tc>
                  <a:txBody>
                    <a:bodyPr/>
                    <a:lstStyle/>
                    <a:p>
                      <a:pPr marL="0" lvl="0" indent="0" algn="l" rtl="0">
                        <a:lnSpc>
                          <a:spcPct val="115000"/>
                        </a:lnSpc>
                        <a:spcBef>
                          <a:spcPts val="0"/>
                        </a:spcBef>
                        <a:spcAft>
                          <a:spcPts val="0"/>
                        </a:spcAft>
                        <a:buNone/>
                      </a:pPr>
                      <a:r>
                        <a:rPr lang="en-US" sz="1500">
                          <a:solidFill>
                            <a:schemeClr val="dk1"/>
                          </a:solidFill>
                          <a:highlight>
                            <a:srgbClr val="FFFFFF"/>
                          </a:highlight>
                        </a:rPr>
                        <a:t>Student Employee</a:t>
                      </a:r>
                      <a:endParaRPr sz="1500">
                        <a:solidFill>
                          <a:schemeClr val="dk1"/>
                        </a:solidFill>
                        <a:highlight>
                          <a:srgbClr val="FFFFFF"/>
                        </a:highlight>
                      </a:endParaRPr>
                    </a:p>
                  </a:txBody>
                  <a:tcPr marL="9525" marR="9525" marT="9525" marB="9525"/>
                </a:tc>
                <a:tc>
                  <a:txBody>
                    <a:bodyPr/>
                    <a:lstStyle/>
                    <a:p>
                      <a:pPr marL="0" lvl="0" indent="0" algn="l" rtl="0">
                        <a:lnSpc>
                          <a:spcPct val="115000"/>
                        </a:lnSpc>
                        <a:spcBef>
                          <a:spcPts val="0"/>
                        </a:spcBef>
                        <a:spcAft>
                          <a:spcPts val="0"/>
                        </a:spcAft>
                        <a:buNone/>
                      </a:pPr>
                      <a:r>
                        <a:rPr lang="en-US" sz="1500">
                          <a:solidFill>
                            <a:schemeClr val="dk1"/>
                          </a:solidFill>
                          <a:highlight>
                            <a:srgbClr val="FFFFFF"/>
                          </a:highlight>
                        </a:rPr>
                        <a:t>86</a:t>
                      </a:r>
                      <a:endParaRPr sz="1500">
                        <a:solidFill>
                          <a:schemeClr val="dk1"/>
                        </a:solidFill>
                        <a:highlight>
                          <a:srgbClr val="FFFFFF"/>
                        </a:highlight>
                      </a:endParaRPr>
                    </a:p>
                  </a:txBody>
                  <a:tcPr marL="9525" marR="9525" marT="9525" marB="9525"/>
                </a:tc>
                <a:extLst>
                  <a:ext uri="{0D108BD9-81ED-4DB2-BD59-A6C34878D82A}">
                    <a16:rowId xmlns:a16="http://schemas.microsoft.com/office/drawing/2014/main" val="10008"/>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1705B-5D9D-128B-7826-127127605EE1}"/>
              </a:ext>
            </a:extLst>
          </p:cNvPr>
          <p:cNvSpPr>
            <a:spLocks noGrp="1"/>
          </p:cNvSpPr>
          <p:nvPr>
            <p:ph type="title"/>
          </p:nvPr>
        </p:nvSpPr>
        <p:spPr/>
        <p:txBody>
          <a:bodyPr/>
          <a:lstStyle/>
          <a:p>
            <a:r>
              <a:rPr lang="en-US"/>
              <a:t>Enhancing the Classroom Environment</a:t>
            </a:r>
            <a:endParaRPr lang="en-US" b="0">
              <a:solidFill>
                <a:srgbClr val="000000"/>
              </a:solidFill>
            </a:endParaRPr>
          </a:p>
          <a:p>
            <a:endParaRPr lang="en-US"/>
          </a:p>
        </p:txBody>
      </p:sp>
      <p:pic>
        <p:nvPicPr>
          <p:cNvPr id="7" name="Picture 6">
            <a:extLst>
              <a:ext uri="{FF2B5EF4-FFF2-40B4-BE49-F238E27FC236}">
                <a16:creationId xmlns:a16="http://schemas.microsoft.com/office/drawing/2014/main" id="{B0D31BA2-087C-A5C8-20BB-DA18A7EDD72A}"/>
              </a:ext>
            </a:extLst>
          </p:cNvPr>
          <p:cNvPicPr>
            <a:picLocks noChangeAspect="1"/>
          </p:cNvPicPr>
          <p:nvPr/>
        </p:nvPicPr>
        <p:blipFill>
          <a:blip r:embed="rId2"/>
          <a:srcRect l="25488" t="10069" r="6738" b="13194"/>
          <a:stretch>
            <a:fillRect/>
          </a:stretch>
        </p:blipFill>
        <p:spPr>
          <a:xfrm>
            <a:off x="1962651" y="909888"/>
            <a:ext cx="5218711" cy="3323730"/>
          </a:xfrm>
          <a:prstGeom prst="rect">
            <a:avLst/>
          </a:prstGeom>
        </p:spPr>
      </p:pic>
    </p:spTree>
    <p:extLst>
      <p:ext uri="{BB962C8B-B14F-4D97-AF65-F5344CB8AC3E}">
        <p14:creationId xmlns:p14="http://schemas.microsoft.com/office/powerpoint/2010/main" val="4095774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Google Shape;428;g2b25f777b7f_1_44"/>
          <p:cNvSpPr txBox="1">
            <a:spLocks noGrp="1"/>
          </p:cNvSpPr>
          <p:nvPr>
            <p:ph type="title"/>
          </p:nvPr>
        </p:nvSpPr>
        <p:spPr>
          <a:xfrm>
            <a:off x="393192" y="274320"/>
            <a:ext cx="8357700" cy="399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3000"/>
              <a:buNone/>
            </a:pPr>
            <a:r>
              <a:rPr lang="en-US"/>
              <a:t>Well-Being in the Classroom Webpage</a:t>
            </a:r>
            <a:endParaRPr/>
          </a:p>
        </p:txBody>
      </p:sp>
      <p:sp>
        <p:nvSpPr>
          <p:cNvPr id="429" name="Google Shape;429;g2b25f777b7f_1_44"/>
          <p:cNvSpPr txBox="1">
            <a:spLocks noGrp="1"/>
          </p:cNvSpPr>
          <p:nvPr>
            <p:ph type="subTitle" idx="2"/>
          </p:nvPr>
        </p:nvSpPr>
        <p:spPr>
          <a:xfrm>
            <a:off x="496150" y="740675"/>
            <a:ext cx="8254800" cy="3108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300"/>
              </a:spcBef>
              <a:spcAft>
                <a:spcPts val="0"/>
              </a:spcAft>
              <a:buSzPts val="2400"/>
              <a:buNone/>
            </a:pPr>
            <a:r>
              <a:rPr lang="en-US" u="sng">
                <a:solidFill>
                  <a:schemeClr val="hlink"/>
                </a:solidFill>
                <a:hlinkClick r:id="rId3"/>
              </a:rPr>
              <a:t>https://hwb.mst.edu/classroom-wellbeing/</a:t>
            </a:r>
            <a:r>
              <a:rPr lang="en-US"/>
              <a:t> </a:t>
            </a:r>
            <a:endParaRPr/>
          </a:p>
        </p:txBody>
      </p:sp>
      <p:sp>
        <p:nvSpPr>
          <p:cNvPr id="430" name="Google Shape;430;g2b25f777b7f_1_44"/>
          <p:cNvSpPr txBox="1">
            <a:spLocks noGrp="1"/>
          </p:cNvSpPr>
          <p:nvPr>
            <p:ph type="body" idx="1"/>
          </p:nvPr>
        </p:nvSpPr>
        <p:spPr>
          <a:xfrm>
            <a:off x="393200" y="1390275"/>
            <a:ext cx="4655100" cy="2999700"/>
          </a:xfrm>
          <a:prstGeom prst="rect">
            <a:avLst/>
          </a:prstGeom>
          <a:noFill/>
          <a:ln>
            <a:noFill/>
          </a:ln>
        </p:spPr>
        <p:txBody>
          <a:bodyPr spcFirstLastPara="1" wrap="square" lIns="0" tIns="0" rIns="0" bIns="0" anchor="t" anchorCtr="0">
            <a:normAutofit/>
          </a:bodyPr>
          <a:lstStyle/>
          <a:p>
            <a:pPr marL="457200" lvl="0" indent="-381000" algn="l" rtl="0">
              <a:lnSpc>
                <a:spcPct val="150000"/>
              </a:lnSpc>
              <a:spcBef>
                <a:spcPts val="750"/>
              </a:spcBef>
              <a:spcAft>
                <a:spcPts val="0"/>
              </a:spcAft>
              <a:buSzPts val="2400"/>
              <a:buChar char="●"/>
            </a:pPr>
            <a:r>
              <a:rPr lang="en-US" sz="2400"/>
              <a:t>Classroom Strategies</a:t>
            </a:r>
            <a:endParaRPr sz="2400"/>
          </a:p>
          <a:p>
            <a:pPr marL="457200" lvl="0" indent="-381000" algn="l" rtl="0">
              <a:lnSpc>
                <a:spcPct val="150000"/>
              </a:lnSpc>
              <a:spcBef>
                <a:spcPts val="0"/>
              </a:spcBef>
              <a:spcAft>
                <a:spcPts val="0"/>
              </a:spcAft>
              <a:buSzPts val="2400"/>
              <a:buChar char="●"/>
            </a:pPr>
            <a:r>
              <a:rPr lang="en-US" sz="2400"/>
              <a:t>Faculty Spotlights</a:t>
            </a:r>
            <a:endParaRPr sz="2400"/>
          </a:p>
          <a:p>
            <a:pPr marL="457200" lvl="0" indent="-381000" algn="l" rtl="0">
              <a:lnSpc>
                <a:spcPct val="150000"/>
              </a:lnSpc>
              <a:spcBef>
                <a:spcPts val="0"/>
              </a:spcBef>
              <a:spcAft>
                <a:spcPts val="0"/>
              </a:spcAft>
              <a:buSzPts val="2400"/>
              <a:buChar char="●"/>
            </a:pPr>
            <a:r>
              <a:rPr lang="en-US" sz="2400"/>
              <a:t>Resources </a:t>
            </a:r>
            <a:endParaRPr sz="2400"/>
          </a:p>
        </p:txBody>
      </p:sp>
      <p:pic>
        <p:nvPicPr>
          <p:cNvPr id="431" name="Google Shape;431;g2b25f777b7f_1_44"/>
          <p:cNvPicPr preferRelativeResize="0"/>
          <p:nvPr/>
        </p:nvPicPr>
        <p:blipFill>
          <a:blip r:embed="rId4">
            <a:alphaModFix/>
          </a:blip>
          <a:stretch>
            <a:fillRect/>
          </a:stretch>
        </p:blipFill>
        <p:spPr>
          <a:xfrm>
            <a:off x="5678475" y="1298514"/>
            <a:ext cx="3183249" cy="318322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7449F-85FE-285E-CF0B-2A5598037D0C}"/>
              </a:ext>
            </a:extLst>
          </p:cNvPr>
          <p:cNvSpPr>
            <a:spLocks noGrp="1"/>
          </p:cNvSpPr>
          <p:nvPr>
            <p:ph type="title"/>
          </p:nvPr>
        </p:nvSpPr>
        <p:spPr/>
        <p:txBody>
          <a:bodyPr/>
          <a:lstStyle/>
          <a:p>
            <a:r>
              <a:rPr lang="en-US"/>
              <a:t>Well-Being in the Learning Environment</a:t>
            </a:r>
          </a:p>
        </p:txBody>
      </p:sp>
      <p:sp>
        <p:nvSpPr>
          <p:cNvPr id="3" name="Text Placeholder 2">
            <a:extLst>
              <a:ext uri="{FF2B5EF4-FFF2-40B4-BE49-F238E27FC236}">
                <a16:creationId xmlns:a16="http://schemas.microsoft.com/office/drawing/2014/main" id="{8684F796-4221-F61A-E995-60C951AF939E}"/>
              </a:ext>
            </a:extLst>
          </p:cNvPr>
          <p:cNvSpPr>
            <a:spLocks noGrp="1"/>
          </p:cNvSpPr>
          <p:nvPr>
            <p:ph type="body" idx="1"/>
          </p:nvPr>
        </p:nvSpPr>
        <p:spPr>
          <a:xfrm>
            <a:off x="393192" y="997348"/>
            <a:ext cx="8357616" cy="2999651"/>
          </a:xfrm>
        </p:spPr>
        <p:txBody>
          <a:bodyPr>
            <a:normAutofit fontScale="92500" lnSpcReduction="10000"/>
          </a:bodyPr>
          <a:lstStyle/>
          <a:p>
            <a:pPr>
              <a:buFont typeface="Calibri"/>
              <a:buChar char="-"/>
            </a:pPr>
            <a:r>
              <a:rPr lang="en-US"/>
              <a:t>Learning and using students' names</a:t>
            </a:r>
          </a:p>
          <a:p>
            <a:pPr>
              <a:buFont typeface="Calibri"/>
              <a:buChar char="-"/>
            </a:pPr>
            <a:r>
              <a:rPr lang="en-US"/>
              <a:t>Mood check/temperature check for students - "how are you doing?"</a:t>
            </a:r>
          </a:p>
          <a:p>
            <a:pPr>
              <a:buFont typeface="Calibri"/>
              <a:buChar char="-"/>
            </a:pPr>
            <a:r>
              <a:rPr lang="en-US"/>
              <a:t>Acknowledging stress (for students and faculty)</a:t>
            </a:r>
          </a:p>
          <a:p>
            <a:pPr>
              <a:buFont typeface="Calibri"/>
              <a:buChar char="-"/>
            </a:pPr>
            <a:r>
              <a:rPr lang="en-US"/>
              <a:t>Normalize asking for help and sharing resources</a:t>
            </a:r>
          </a:p>
          <a:p>
            <a:pPr>
              <a:buFont typeface="Calibri"/>
              <a:buChar char="-"/>
            </a:pPr>
            <a:r>
              <a:rPr lang="en-US"/>
              <a:t>Adding UCARE and well-being statement to syllabus</a:t>
            </a:r>
          </a:p>
        </p:txBody>
      </p:sp>
    </p:spTree>
    <p:extLst>
      <p:ext uri="{BB962C8B-B14F-4D97-AF65-F5344CB8AC3E}">
        <p14:creationId xmlns:p14="http://schemas.microsoft.com/office/powerpoint/2010/main" val="201752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g3be32445dde_0_85"/>
          <p:cNvSpPr txBox="1">
            <a:spLocks noGrp="1"/>
          </p:cNvSpPr>
          <p:nvPr>
            <p:ph type="title"/>
          </p:nvPr>
        </p:nvSpPr>
        <p:spPr>
          <a:xfrm>
            <a:off x="393192" y="274320"/>
            <a:ext cx="8357700" cy="3990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a:t>Data - MACHB and NSSE </a:t>
            </a:r>
            <a:endParaRPr/>
          </a:p>
        </p:txBody>
      </p:sp>
      <p:sp>
        <p:nvSpPr>
          <p:cNvPr id="366" name="Google Shape;366;g3be32445dde_0_85"/>
          <p:cNvSpPr txBox="1"/>
          <p:nvPr/>
        </p:nvSpPr>
        <p:spPr>
          <a:xfrm>
            <a:off x="867125" y="281850"/>
            <a:ext cx="3000000" cy="3000000"/>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rPr>
              <a:t> </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2" name="Picture 1" descr="A green and white rectangular boxes with text&#10;&#10;AI-generated content may be incorrect.">
            <a:extLst>
              <a:ext uri="{FF2B5EF4-FFF2-40B4-BE49-F238E27FC236}">
                <a16:creationId xmlns:a16="http://schemas.microsoft.com/office/drawing/2014/main" id="{C1BCEB90-8724-1FEA-0EE6-1CBFD7108400}"/>
              </a:ext>
            </a:extLst>
          </p:cNvPr>
          <p:cNvPicPr>
            <a:picLocks noChangeAspect="1"/>
          </p:cNvPicPr>
          <p:nvPr/>
        </p:nvPicPr>
        <p:blipFill>
          <a:blip r:embed="rId4"/>
          <a:srcRect l="18683" t="31918" r="25432" b="29136"/>
          <a:stretch>
            <a:fillRect/>
          </a:stretch>
        </p:blipFill>
        <p:spPr>
          <a:xfrm>
            <a:off x="1511467" y="1391152"/>
            <a:ext cx="6125281" cy="235661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3"/>
    </p:ext>
  </p:extLs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FFC80-18F9-65E5-1928-F3FD9F838639}"/>
              </a:ext>
            </a:extLst>
          </p:cNvPr>
          <p:cNvSpPr>
            <a:spLocks noGrp="1"/>
          </p:cNvSpPr>
          <p:nvPr>
            <p:ph type="title"/>
          </p:nvPr>
        </p:nvSpPr>
        <p:spPr/>
        <p:txBody>
          <a:bodyPr/>
          <a:lstStyle/>
          <a:p>
            <a:r>
              <a:rPr lang="en-US"/>
              <a:t>ENCOURAGED ACTIONS TO SUPPORT STUDENTS</a:t>
            </a:r>
          </a:p>
        </p:txBody>
      </p:sp>
      <p:pic>
        <p:nvPicPr>
          <p:cNvPr id="7" name="Picture 6">
            <a:extLst>
              <a:ext uri="{FF2B5EF4-FFF2-40B4-BE49-F238E27FC236}">
                <a16:creationId xmlns:a16="http://schemas.microsoft.com/office/drawing/2014/main" id="{AC311F17-4E58-16A1-3154-1E733CDD13D6}"/>
              </a:ext>
            </a:extLst>
          </p:cNvPr>
          <p:cNvPicPr>
            <a:picLocks noChangeAspect="1"/>
          </p:cNvPicPr>
          <p:nvPr/>
        </p:nvPicPr>
        <p:blipFill>
          <a:blip r:embed="rId2"/>
          <a:srcRect l="34486" t="9294" r="8313" b="14275"/>
          <a:stretch>
            <a:fillRect/>
          </a:stretch>
        </p:blipFill>
        <p:spPr>
          <a:xfrm>
            <a:off x="2195763" y="785662"/>
            <a:ext cx="4749270" cy="3570292"/>
          </a:xfrm>
          <a:prstGeom prst="rect">
            <a:avLst/>
          </a:prstGeom>
        </p:spPr>
      </p:pic>
    </p:spTree>
    <p:extLst>
      <p:ext uri="{BB962C8B-B14F-4D97-AF65-F5344CB8AC3E}">
        <p14:creationId xmlns:p14="http://schemas.microsoft.com/office/powerpoint/2010/main" val="1100050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36BA0BF0-1EAD-E919-8F20-AA2938E1CBCB}"/>
              </a:ext>
            </a:extLst>
          </p:cNvPr>
          <p:cNvSpPr>
            <a:spLocks noGrp="1"/>
          </p:cNvSpPr>
          <p:nvPr>
            <p:ph type="pic" sz="quarter" idx="11"/>
          </p:nvPr>
        </p:nvSpPr>
        <p:spPr/>
        <p:txBody>
          <a:bodyPr/>
          <a:lstStyle/>
          <a:p>
            <a:endParaRPr lang="en-US"/>
          </a:p>
        </p:txBody>
      </p:sp>
      <p:sp>
        <p:nvSpPr>
          <p:cNvPr id="6" name="Title 5">
            <a:extLst>
              <a:ext uri="{FF2B5EF4-FFF2-40B4-BE49-F238E27FC236}">
                <a16:creationId xmlns:a16="http://schemas.microsoft.com/office/drawing/2014/main" id="{B4BC82F5-6DD3-0439-19F3-DB6D019EC118}"/>
              </a:ext>
            </a:extLst>
          </p:cNvPr>
          <p:cNvSpPr>
            <a:spLocks noGrp="1"/>
          </p:cNvSpPr>
          <p:nvPr>
            <p:ph type="ctrTitle"/>
          </p:nvPr>
        </p:nvSpPr>
        <p:spPr/>
        <p:txBody>
          <a:bodyPr/>
          <a:lstStyle/>
          <a:p>
            <a:r>
              <a:rPr lang="en-US" dirty="0"/>
              <a:t>I. Call to Order</a:t>
            </a:r>
          </a:p>
        </p:txBody>
      </p:sp>
      <p:sp>
        <p:nvSpPr>
          <p:cNvPr id="5" name="Subtitle 4">
            <a:extLst>
              <a:ext uri="{FF2B5EF4-FFF2-40B4-BE49-F238E27FC236}">
                <a16:creationId xmlns:a16="http://schemas.microsoft.com/office/drawing/2014/main" id="{D0CEA354-2828-BDF4-039B-A701F81302E7}"/>
              </a:ext>
            </a:extLst>
          </p:cNvPr>
          <p:cNvSpPr>
            <a:spLocks noGrp="1"/>
          </p:cNvSpPr>
          <p:nvPr>
            <p:ph type="subTitle" idx="1"/>
          </p:nvPr>
        </p:nvSpPr>
        <p:spPr/>
        <p:txBody>
          <a:bodyPr/>
          <a:lstStyle/>
          <a:p>
            <a:r>
              <a:rPr lang="en-US" dirty="0"/>
              <a:t>P. Runnion, President</a:t>
            </a:r>
          </a:p>
        </p:txBody>
      </p:sp>
      <p:sp>
        <p:nvSpPr>
          <p:cNvPr id="3" name="Slide Number Placeholder 2">
            <a:extLst>
              <a:ext uri="{FF2B5EF4-FFF2-40B4-BE49-F238E27FC236}">
                <a16:creationId xmlns:a16="http://schemas.microsoft.com/office/drawing/2014/main" id="{23B09342-857F-C1EE-4D76-A4CA6F924DE1}"/>
              </a:ext>
            </a:extLst>
          </p:cNvPr>
          <p:cNvSpPr>
            <a:spLocks noGrp="1"/>
          </p:cNvSpPr>
          <p:nvPr>
            <p:ph type="sldNum" sz="quarter" idx="12"/>
          </p:nvPr>
        </p:nvSpPr>
        <p:spPr/>
        <p:txBody>
          <a:bodyPr/>
          <a:lstStyle/>
          <a:p>
            <a:fld id="{1CF77CCB-A837-3E49-BD58-C1431ED74FC9}" type="slidenum">
              <a:rPr lang="en-US" smtClean="0"/>
              <a:pPr/>
              <a:t>3</a:t>
            </a:fld>
            <a:endParaRPr lang="en-US" dirty="0"/>
          </a:p>
        </p:txBody>
      </p:sp>
    </p:spTree>
    <p:extLst>
      <p:ext uri="{BB962C8B-B14F-4D97-AF65-F5344CB8AC3E}">
        <p14:creationId xmlns:p14="http://schemas.microsoft.com/office/powerpoint/2010/main" val="1902058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8"/>
          <p:cNvSpPr txBox="1">
            <a:spLocks noGrp="1"/>
          </p:cNvSpPr>
          <p:nvPr>
            <p:ph type="title"/>
          </p:nvPr>
        </p:nvSpPr>
        <p:spPr>
          <a:xfrm>
            <a:off x="393192" y="274320"/>
            <a:ext cx="8357700" cy="399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3000"/>
              <a:buNone/>
            </a:pPr>
            <a:r>
              <a:rPr lang="en-US"/>
              <a:t>VAR Method </a:t>
            </a:r>
            <a:endParaRPr/>
          </a:p>
        </p:txBody>
      </p:sp>
      <p:sp>
        <p:nvSpPr>
          <p:cNvPr id="396" name="Google Shape;396;p8"/>
          <p:cNvSpPr txBox="1">
            <a:spLocks noGrp="1"/>
          </p:cNvSpPr>
          <p:nvPr>
            <p:ph type="body" idx="1"/>
          </p:nvPr>
        </p:nvSpPr>
        <p:spPr>
          <a:xfrm>
            <a:off x="393192" y="1390283"/>
            <a:ext cx="8357700" cy="2999700"/>
          </a:xfrm>
          <a:prstGeom prst="rect">
            <a:avLst/>
          </a:prstGeom>
          <a:noFill/>
          <a:ln>
            <a:noFill/>
          </a:ln>
        </p:spPr>
        <p:txBody>
          <a:bodyPr spcFirstLastPara="1" wrap="square" lIns="0" tIns="0" rIns="0" bIns="0" anchor="t" anchorCtr="0">
            <a:normAutofit/>
          </a:bodyPr>
          <a:lstStyle/>
          <a:p>
            <a:pPr marL="342900" lvl="1" indent="-319405" algn="l" rtl="0">
              <a:lnSpc>
                <a:spcPct val="100000"/>
              </a:lnSpc>
              <a:spcBef>
                <a:spcPts val="750"/>
              </a:spcBef>
              <a:spcAft>
                <a:spcPts val="0"/>
              </a:spcAft>
              <a:buSzPct val="66666"/>
              <a:buChar char="▶"/>
            </a:pPr>
            <a:r>
              <a:rPr lang="en-US" sz="2400" b="1"/>
              <a:t>Validate</a:t>
            </a:r>
            <a:r>
              <a:rPr lang="en-US" sz="2400"/>
              <a:t>: Validate their concerns and feelings</a:t>
            </a:r>
          </a:p>
          <a:p>
            <a:pPr marL="574675" lvl="2" indent="-214630" algn="l" rtl="0">
              <a:lnSpc>
                <a:spcPct val="100000"/>
              </a:lnSpc>
              <a:spcBef>
                <a:spcPts val="750"/>
              </a:spcBef>
              <a:spcAft>
                <a:spcPts val="0"/>
              </a:spcAft>
              <a:buSzPct val="66666"/>
              <a:buChar char="•"/>
            </a:pPr>
            <a:endParaRPr lang="en-US" sz="2400"/>
          </a:p>
          <a:p>
            <a:pPr marL="342900" lvl="1" indent="-319405" algn="l" rtl="0">
              <a:lnSpc>
                <a:spcPct val="100000"/>
              </a:lnSpc>
              <a:spcBef>
                <a:spcPts val="750"/>
              </a:spcBef>
              <a:spcAft>
                <a:spcPts val="0"/>
              </a:spcAft>
              <a:buSzPct val="66666"/>
              <a:buChar char="▶"/>
            </a:pPr>
            <a:r>
              <a:rPr lang="en-US" sz="2400" b="1"/>
              <a:t>Appreciate</a:t>
            </a:r>
            <a:r>
              <a:rPr lang="en-US" sz="2400"/>
              <a:t>: Appreciate them opening up to you; this can be difficult!</a:t>
            </a:r>
            <a:endParaRPr sz="2400"/>
          </a:p>
          <a:p>
            <a:pPr marL="574675" lvl="2" indent="-214630" algn="l" rtl="0">
              <a:lnSpc>
                <a:spcPct val="100000"/>
              </a:lnSpc>
              <a:spcBef>
                <a:spcPts val="750"/>
              </a:spcBef>
              <a:spcAft>
                <a:spcPts val="0"/>
              </a:spcAft>
              <a:buSzPct val="66666"/>
              <a:buChar char="•"/>
            </a:pPr>
            <a:endParaRPr lang="en-US" sz="2400"/>
          </a:p>
          <a:p>
            <a:pPr marL="342900" lvl="1" indent="-319405">
              <a:spcBef>
                <a:spcPts val="750"/>
              </a:spcBef>
              <a:buSzPct val="66666"/>
            </a:pPr>
            <a:r>
              <a:rPr lang="en-US" sz="2400" b="1"/>
              <a:t>Refer</a:t>
            </a:r>
            <a:r>
              <a:rPr lang="en-US" sz="2400"/>
              <a:t>: Provide resources and refer to UCARE</a:t>
            </a:r>
          </a:p>
          <a:p>
            <a:pPr marL="574675" lvl="2" indent="-214630" algn="l" rtl="0">
              <a:lnSpc>
                <a:spcPct val="100000"/>
              </a:lnSpc>
              <a:spcBef>
                <a:spcPts val="750"/>
              </a:spcBef>
              <a:spcAft>
                <a:spcPts val="0"/>
              </a:spcAft>
              <a:buSzPct val="66666"/>
              <a:buChar char="•"/>
            </a:pPr>
            <a:endParaRPr lang="en-US" sz="2400"/>
          </a:p>
        </p:txBody>
      </p:sp>
      <p:sp>
        <p:nvSpPr>
          <p:cNvPr id="397" name="Google Shape;397;p8"/>
          <p:cNvSpPr txBox="1">
            <a:spLocks noGrp="1"/>
          </p:cNvSpPr>
          <p:nvPr>
            <p:ph type="subTitle" idx="2"/>
          </p:nvPr>
        </p:nvSpPr>
        <p:spPr>
          <a:xfrm>
            <a:off x="393192" y="740664"/>
            <a:ext cx="8357700" cy="3108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300"/>
              </a:spcBef>
              <a:spcAft>
                <a:spcPts val="300"/>
              </a:spcAft>
              <a:buSzPts val="2400"/>
              <a:buNone/>
            </a:pPr>
            <a:r>
              <a:rPr lang="en-US" sz="2200">
                <a:solidFill>
                  <a:schemeClr val="lt1"/>
                </a:solidFill>
              </a:rPr>
              <a:t>When A Student Approaches You with a Concern</a:t>
            </a:r>
            <a:endParaRPr sz="2200">
              <a:solidFill>
                <a:schemeClr val="lt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3"/>
          <p:cNvSpPr txBox="1">
            <a:spLocks noGrp="1"/>
          </p:cNvSpPr>
          <p:nvPr>
            <p:ph type="ftr" idx="11"/>
          </p:nvPr>
        </p:nvSpPr>
        <p:spPr>
          <a:xfrm>
            <a:off x="1399032" y="4736007"/>
            <a:ext cx="5805898" cy="365125"/>
          </a:xfrm>
          <a:prstGeom prst="rect">
            <a:avLst/>
          </a:pr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0" i="0" u="none" strike="noStrike" kern="0" cap="none" spc="0" normalizeH="0" baseline="0" noProof="0">
                <a:ln>
                  <a:noFill/>
                </a:ln>
                <a:solidFill>
                  <a:srgbClr val="FFFFFF"/>
                </a:solidFill>
                <a:effectLst/>
                <a:uLnTx/>
                <a:uFillTx/>
                <a:latin typeface="Arial"/>
                <a:cs typeface="Arial"/>
                <a:sym typeface="Arial"/>
              </a:rPr>
              <a:t>Missouri University of Science and Technology</a:t>
            </a:r>
            <a:endParaRPr kumimoji="0" sz="1400" b="0" i="0" u="none" strike="noStrike" kern="0" cap="none" spc="0" normalizeH="0" baseline="0" noProof="0">
              <a:ln>
                <a:noFill/>
              </a:ln>
              <a:solidFill>
                <a:srgbClr val="FFFFFF"/>
              </a:solidFill>
              <a:effectLst/>
              <a:uLnTx/>
              <a:uFillTx/>
              <a:latin typeface="Arial"/>
              <a:cs typeface="Arial"/>
              <a:sym typeface="Arial"/>
            </a:endParaRPr>
          </a:p>
        </p:txBody>
      </p:sp>
      <p:sp>
        <p:nvSpPr>
          <p:cNvPr id="347" name="Google Shape;347;p3"/>
          <p:cNvSpPr txBox="1">
            <a:spLocks noGrp="1"/>
          </p:cNvSpPr>
          <p:nvPr>
            <p:ph type="title"/>
          </p:nvPr>
        </p:nvSpPr>
        <p:spPr>
          <a:xfrm>
            <a:off x="393192" y="274320"/>
            <a:ext cx="8357616" cy="399137"/>
          </a:xfrm>
          <a:prstGeom prst="rect">
            <a:avLst/>
          </a:prstGeom>
          <a:noFill/>
          <a:ln>
            <a:noFill/>
          </a:ln>
        </p:spPr>
        <p:txBody>
          <a:bodyPr spcFirstLastPara="1" wrap="square" lIns="0" tIns="0" rIns="0" bIns="0" anchor="t" anchorCtr="0">
            <a:noAutofit/>
          </a:bodyPr>
          <a:lstStyle/>
          <a:p>
            <a:r>
              <a:rPr lang="en-US"/>
              <a:t>Faculty Well-Being Champions</a:t>
            </a:r>
            <a:endParaRPr/>
          </a:p>
        </p:txBody>
      </p:sp>
      <p:sp>
        <p:nvSpPr>
          <p:cNvPr id="348" name="Google Shape;348;p3"/>
          <p:cNvSpPr txBox="1">
            <a:spLocks noGrp="1"/>
          </p:cNvSpPr>
          <p:nvPr>
            <p:ph type="body" idx="1"/>
          </p:nvPr>
        </p:nvSpPr>
        <p:spPr>
          <a:xfrm>
            <a:off x="393200" y="1061137"/>
            <a:ext cx="8357700" cy="3252600"/>
          </a:xfrm>
          <a:prstGeom prst="rect">
            <a:avLst/>
          </a:prstGeom>
          <a:noFill/>
          <a:ln>
            <a:noFill/>
          </a:ln>
        </p:spPr>
        <p:txBody>
          <a:bodyPr spcFirstLastPara="1" wrap="square" lIns="0" tIns="0" rIns="0" bIns="0" anchor="t" anchorCtr="0">
            <a:normAutofit/>
          </a:bodyPr>
          <a:lstStyle/>
          <a:p>
            <a:pPr marL="0" indent="0">
              <a:lnSpc>
                <a:spcPct val="115000"/>
              </a:lnSpc>
              <a:spcBef>
                <a:spcPts val="1200"/>
              </a:spcBef>
              <a:buClr>
                <a:schemeClr val="dk2"/>
              </a:buClr>
              <a:buSzPts val="1100"/>
              <a:buNone/>
            </a:pPr>
            <a:r>
              <a:rPr lang="en-US"/>
              <a:t>Faculty Well-Being Champions are a network of faculty dedicated to embedding well-being into the everyday culture of their college, unit, or department. </a:t>
            </a:r>
          </a:p>
          <a:p>
            <a:pPr marL="0" lvl="0" indent="0" algn="l" rtl="0">
              <a:lnSpc>
                <a:spcPct val="114999"/>
              </a:lnSpc>
              <a:spcBef>
                <a:spcPts val="1200"/>
              </a:spcBef>
              <a:spcAft>
                <a:spcPts val="0"/>
              </a:spcAft>
              <a:buSzPts val="1100"/>
              <a:buNone/>
            </a:pPr>
            <a:r>
              <a:rPr lang="en-US"/>
              <a:t>Guiding Principles:</a:t>
            </a:r>
            <a:endParaRPr/>
          </a:p>
          <a:p>
            <a:pPr marL="0" lvl="0" indent="0" algn="l" rtl="0">
              <a:lnSpc>
                <a:spcPct val="100000"/>
              </a:lnSpc>
              <a:spcBef>
                <a:spcPts val="750"/>
              </a:spcBef>
              <a:spcAft>
                <a:spcPts val="0"/>
              </a:spcAft>
              <a:buNone/>
            </a:pPr>
            <a:r>
              <a:rPr lang="en-US"/>
              <a:t>Share • Model • Train • Support</a:t>
            </a:r>
            <a:endParaRPr/>
          </a:p>
          <a:p>
            <a:pPr marL="0" indent="0">
              <a:spcBef>
                <a:spcPts val="750"/>
              </a:spcBef>
              <a:buNone/>
            </a:pPr>
            <a:endParaRPr lang="en-US"/>
          </a:p>
          <a:p>
            <a:pPr marL="0" indent="0">
              <a:spcBef>
                <a:spcPts val="750"/>
              </a:spcBef>
              <a:buNone/>
            </a:pPr>
            <a:endParaRPr lang="en-US"/>
          </a:p>
          <a:p>
            <a:pPr marL="1371600" indent="0">
              <a:spcBef>
                <a:spcPts val="750"/>
              </a:spcBef>
              <a:buNone/>
            </a:pPr>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9572D0-1754-C6EB-7ED4-F485E6D98BD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C2DC2D3-E6E3-5F20-418A-A60652C5D5E8}"/>
              </a:ext>
            </a:extLst>
          </p:cNvPr>
          <p:cNvSpPr>
            <a:spLocks noGrp="1"/>
          </p:cNvSpPr>
          <p:nvPr>
            <p:ph type="title"/>
          </p:nvPr>
        </p:nvSpPr>
        <p:spPr>
          <a:xfrm>
            <a:off x="208177" y="274320"/>
            <a:ext cx="8937046" cy="455481"/>
          </a:xfrm>
        </p:spPr>
        <p:txBody>
          <a:bodyPr/>
          <a:lstStyle/>
          <a:p>
            <a:r>
              <a:rPr lang="en-US"/>
              <a:t>Integrating Well-Being into the Academic Culture</a:t>
            </a:r>
          </a:p>
        </p:txBody>
      </p:sp>
      <p:pic>
        <p:nvPicPr>
          <p:cNvPr id="4" name="Picture 3" descr="A green triangle with white text&#10;&#10;AI-generated content may be incorrect.">
            <a:extLst>
              <a:ext uri="{FF2B5EF4-FFF2-40B4-BE49-F238E27FC236}">
                <a16:creationId xmlns:a16="http://schemas.microsoft.com/office/drawing/2014/main" id="{0E49C732-2E3D-78BB-0BCA-3294901A56BA}"/>
              </a:ext>
            </a:extLst>
          </p:cNvPr>
          <p:cNvPicPr>
            <a:picLocks noChangeAspect="1"/>
          </p:cNvPicPr>
          <p:nvPr/>
        </p:nvPicPr>
        <p:blipFill>
          <a:blip r:embed="rId4"/>
          <a:srcRect l="22385" t="9807" r="7901" b="12299"/>
          <a:stretch>
            <a:fillRect/>
          </a:stretch>
        </p:blipFill>
        <p:spPr>
          <a:xfrm>
            <a:off x="1177339" y="898237"/>
            <a:ext cx="5778360" cy="3684493"/>
          </a:xfrm>
          <a:prstGeom prst="rect">
            <a:avLst/>
          </a:prstGeom>
        </p:spPr>
      </p:pic>
    </p:spTree>
    <p:extLst>
      <p:ext uri="{BB962C8B-B14F-4D97-AF65-F5344CB8AC3E}">
        <p14:creationId xmlns:p14="http://schemas.microsoft.com/office/powerpoint/2010/main" val="417521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3"/>
    </p:ext>
  </p:extLs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2" name="Google Shape;472;g3be32445dde_0_106"/>
          <p:cNvSpPr txBox="1">
            <a:spLocks noGrp="1"/>
          </p:cNvSpPr>
          <p:nvPr>
            <p:ph type="title"/>
          </p:nvPr>
        </p:nvSpPr>
        <p:spPr>
          <a:xfrm>
            <a:off x="393192" y="274320"/>
            <a:ext cx="8357700" cy="3990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473" name="Google Shape;473;g3be32445dde_0_106"/>
          <p:cNvSpPr txBox="1">
            <a:spLocks noGrp="1"/>
          </p:cNvSpPr>
          <p:nvPr>
            <p:ph type="body" idx="1"/>
          </p:nvPr>
        </p:nvSpPr>
        <p:spPr>
          <a:xfrm>
            <a:off x="393192" y="1314083"/>
            <a:ext cx="8357700" cy="2999700"/>
          </a:xfrm>
          <a:prstGeom prst="rect">
            <a:avLst/>
          </a:prstGeom>
        </p:spPr>
        <p:txBody>
          <a:bodyPr spcFirstLastPara="1" wrap="square" lIns="0" tIns="0" rIns="0" bIns="0" anchor="t" anchorCtr="0">
            <a:normAutofit/>
          </a:bodyPr>
          <a:lstStyle/>
          <a:p>
            <a:pPr marL="0" lvl="0" indent="0" algn="l" rtl="0">
              <a:spcBef>
                <a:spcPts val="1800"/>
              </a:spcBef>
              <a:spcAft>
                <a:spcPts val="0"/>
              </a:spcAft>
              <a:buNone/>
            </a:pPr>
            <a:endParaRPr/>
          </a:p>
        </p:txBody>
      </p:sp>
      <p:sp>
        <p:nvSpPr>
          <p:cNvPr id="474" name="Google Shape;474;g3be32445dde_0_106"/>
          <p:cNvSpPr txBox="1">
            <a:spLocks noGrp="1"/>
          </p:cNvSpPr>
          <p:nvPr>
            <p:ph type="subTitle" idx="2"/>
          </p:nvPr>
        </p:nvSpPr>
        <p:spPr>
          <a:xfrm>
            <a:off x="393192" y="740664"/>
            <a:ext cx="8357700" cy="310800"/>
          </a:xfrm>
          <a:prstGeom prst="rect">
            <a:avLst/>
          </a:prstGeom>
        </p:spPr>
        <p:txBody>
          <a:bodyPr spcFirstLastPara="1" wrap="square" lIns="0" tIns="0" rIns="0" bIns="0" anchor="t" anchorCtr="0">
            <a:noAutofit/>
          </a:bodyPr>
          <a:lstStyle/>
          <a:p>
            <a:pPr marL="0" lvl="0" indent="0" algn="l" rtl="0">
              <a:spcBef>
                <a:spcPts val="300"/>
              </a:spcBef>
              <a:spcAft>
                <a:spcPts val="0"/>
              </a:spcAft>
              <a:buNone/>
            </a:pPr>
            <a:endParaRPr/>
          </a:p>
        </p:txBody>
      </p:sp>
      <p:sp>
        <p:nvSpPr>
          <p:cNvPr id="475" name="Google Shape;475;g3be32445dde_0_106"/>
          <p:cNvSpPr/>
          <p:nvPr/>
        </p:nvSpPr>
        <p:spPr>
          <a:xfrm>
            <a:off x="476250" y="1963369"/>
            <a:ext cx="7781840" cy="1164015"/>
          </a:xfrm>
          <a:prstGeom prst="rect">
            <a:avLst/>
          </a:prstGeom>
        </p:spPr>
        <p:txBody>
          <a:bodyPr>
            <a:prstTxWarp prst="textPlain">
              <a:avLst/>
            </a:prstTxWarp>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sz="1400" b="0" i="0" u="none" strike="noStrike" kern="0" cap="none" spc="0" normalizeH="0" baseline="0" noProof="0">
                <a:ln w="9525" cap="flat" cmpd="sng">
                  <a:solidFill>
                    <a:srgbClr val="000000"/>
                  </a:solidFill>
                  <a:prstDash val="solid"/>
                  <a:round/>
                  <a:headEnd type="none" w="sm" len="sm"/>
                  <a:tailEnd type="none" w="sm" len="sm"/>
                </a:ln>
                <a:solidFill>
                  <a:srgbClr val="154734"/>
                </a:solidFill>
                <a:effectLst/>
                <a:uLnTx/>
                <a:uFillTx/>
                <a:latin typeface="Franklin Gothic"/>
                <a:cs typeface="Arial"/>
                <a:sym typeface="Arial"/>
              </a:rPr>
              <a:t>Thank You!</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C02136-F635-EBDF-6FA6-79C70E0B7C1D}"/>
            </a:ext>
          </a:extLst>
        </p:cNvPr>
        <p:cNvGrpSpPr/>
        <p:nvPr/>
      </p:nvGrpSpPr>
      <p:grpSpPr>
        <a:xfrm>
          <a:off x="0" y="0"/>
          <a:ext cx="0" cy="0"/>
          <a:chOff x="0" y="0"/>
          <a:chExt cx="0" cy="0"/>
        </a:xfrm>
      </p:grpSpPr>
      <p:sp>
        <p:nvSpPr>
          <p:cNvPr id="6" name="Picture Placeholder 5">
            <a:extLst>
              <a:ext uri="{FF2B5EF4-FFF2-40B4-BE49-F238E27FC236}">
                <a16:creationId xmlns:a16="http://schemas.microsoft.com/office/drawing/2014/main" id="{3D180C84-21E1-19A4-DF42-A4EFD811DCA2}"/>
              </a:ext>
            </a:extLst>
          </p:cNvPr>
          <p:cNvSpPr>
            <a:spLocks noGrp="1"/>
          </p:cNvSpPr>
          <p:nvPr>
            <p:ph type="pic" sz="quarter" idx="11"/>
          </p:nvPr>
        </p:nvSpPr>
        <p:spPr/>
        <p:txBody>
          <a:bodyPr/>
          <a:lstStyle/>
          <a:p>
            <a:endParaRPr lang="en-US"/>
          </a:p>
        </p:txBody>
      </p:sp>
      <p:sp>
        <p:nvSpPr>
          <p:cNvPr id="2" name="Title 1">
            <a:extLst>
              <a:ext uri="{FF2B5EF4-FFF2-40B4-BE49-F238E27FC236}">
                <a16:creationId xmlns:a16="http://schemas.microsoft.com/office/drawing/2014/main" id="{06EB9E7A-CAFB-0D0D-85FE-9FBA4B327631}"/>
              </a:ext>
            </a:extLst>
          </p:cNvPr>
          <p:cNvSpPr>
            <a:spLocks noGrp="1"/>
          </p:cNvSpPr>
          <p:nvPr>
            <p:ph type="ctrTitle"/>
          </p:nvPr>
        </p:nvSpPr>
        <p:spPr/>
        <p:txBody>
          <a:bodyPr/>
          <a:lstStyle/>
          <a:p>
            <a:r>
              <a:rPr lang="en-US" dirty="0"/>
              <a:t>V. President’s Report</a:t>
            </a:r>
          </a:p>
        </p:txBody>
      </p:sp>
      <p:sp>
        <p:nvSpPr>
          <p:cNvPr id="5" name="Subtitle 4">
            <a:extLst>
              <a:ext uri="{FF2B5EF4-FFF2-40B4-BE49-F238E27FC236}">
                <a16:creationId xmlns:a16="http://schemas.microsoft.com/office/drawing/2014/main" id="{67603454-0136-9F31-04B3-3E6B8CB75886}"/>
              </a:ext>
            </a:extLst>
          </p:cNvPr>
          <p:cNvSpPr>
            <a:spLocks noGrp="1"/>
          </p:cNvSpPr>
          <p:nvPr>
            <p:ph type="subTitle" idx="1"/>
          </p:nvPr>
        </p:nvSpPr>
        <p:spPr/>
        <p:txBody>
          <a:bodyPr/>
          <a:lstStyle/>
          <a:p>
            <a:r>
              <a:rPr lang="en-US" dirty="0"/>
              <a:t>P. Runnion</a:t>
            </a:r>
          </a:p>
        </p:txBody>
      </p:sp>
      <p:sp>
        <p:nvSpPr>
          <p:cNvPr id="3" name="Slide Number Placeholder 2">
            <a:extLst>
              <a:ext uri="{FF2B5EF4-FFF2-40B4-BE49-F238E27FC236}">
                <a16:creationId xmlns:a16="http://schemas.microsoft.com/office/drawing/2014/main" id="{94F74F6F-63A7-7BDB-F920-C1A8A657F9C6}"/>
              </a:ext>
            </a:extLst>
          </p:cNvPr>
          <p:cNvSpPr>
            <a:spLocks noGrp="1"/>
          </p:cNvSpPr>
          <p:nvPr>
            <p:ph type="sldNum" sz="quarter" idx="12"/>
          </p:nvPr>
        </p:nvSpPr>
        <p:spPr/>
        <p:txBody>
          <a:bodyPr/>
          <a:lstStyle/>
          <a:p>
            <a:fld id="{1CF77CCB-A837-3E49-BD58-C1431ED74FC9}" type="slidenum">
              <a:rPr lang="en-US" smtClean="0"/>
              <a:pPr/>
              <a:t>34</a:t>
            </a:fld>
            <a:endParaRPr lang="en-US" dirty="0"/>
          </a:p>
        </p:txBody>
      </p:sp>
    </p:spTree>
    <p:extLst>
      <p:ext uri="{BB962C8B-B14F-4D97-AF65-F5344CB8AC3E}">
        <p14:creationId xmlns:p14="http://schemas.microsoft.com/office/powerpoint/2010/main" val="648014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D0CE99-BF5C-D204-DF95-7278345F2173}"/>
            </a:ext>
          </a:extLst>
        </p:cNvPr>
        <p:cNvGrpSpPr/>
        <p:nvPr/>
      </p:nvGrpSpPr>
      <p:grpSpPr>
        <a:xfrm>
          <a:off x="0" y="0"/>
          <a:ext cx="0" cy="0"/>
          <a:chOff x="0" y="0"/>
          <a:chExt cx="0" cy="0"/>
        </a:xfrm>
      </p:grpSpPr>
      <p:sp>
        <p:nvSpPr>
          <p:cNvPr id="7" name="Content Placeholder 6">
            <a:extLst>
              <a:ext uri="{FF2B5EF4-FFF2-40B4-BE49-F238E27FC236}">
                <a16:creationId xmlns:a16="http://schemas.microsoft.com/office/drawing/2014/main" id="{D7B1F667-D8B0-81F9-407C-BCC4D32D1BF3}"/>
              </a:ext>
            </a:extLst>
          </p:cNvPr>
          <p:cNvSpPr>
            <a:spLocks noGrp="1"/>
          </p:cNvSpPr>
          <p:nvPr>
            <p:ph type="body" sz="quarter" idx="11"/>
          </p:nvPr>
        </p:nvSpPr>
        <p:spPr/>
        <p:txBody>
          <a:bodyPr>
            <a:normAutofit/>
          </a:bodyPr>
          <a:lstStyle/>
          <a:p>
            <a:pPr defTabSz="514350">
              <a:lnSpc>
                <a:spcPct val="90000"/>
              </a:lnSpc>
              <a:spcBef>
                <a:spcPts val="563"/>
              </a:spcBef>
            </a:pPr>
            <a:r>
              <a:rPr lang="en-US" sz="1800" dirty="0">
                <a:solidFill>
                  <a:prstClr val="black"/>
                </a:solidFill>
                <a:latin typeface="+mn-lt"/>
              </a:rPr>
              <a:t>Approved by Board of Curators on February 5, 2026</a:t>
            </a:r>
          </a:p>
          <a:p>
            <a:pPr defTabSz="514350">
              <a:lnSpc>
                <a:spcPct val="90000"/>
              </a:lnSpc>
              <a:spcBef>
                <a:spcPts val="563"/>
              </a:spcBef>
            </a:pPr>
            <a:r>
              <a:rPr lang="en-US" sz="1800" dirty="0">
                <a:solidFill>
                  <a:prstClr val="black"/>
                </a:solidFill>
                <a:latin typeface="+mn-lt"/>
              </a:rPr>
              <a:t>The 43/29 rule goes away, effective Fall 2026</a:t>
            </a:r>
          </a:p>
          <a:p>
            <a:pPr defTabSz="514350">
              <a:lnSpc>
                <a:spcPct val="90000"/>
              </a:lnSpc>
              <a:spcBef>
                <a:spcPts val="563"/>
              </a:spcBef>
            </a:pPr>
            <a:r>
              <a:rPr lang="en-US" sz="1800" dirty="0">
                <a:solidFill>
                  <a:prstClr val="black"/>
                </a:solidFill>
                <a:latin typeface="+mn-lt"/>
              </a:rPr>
              <a:t>Fall 2026 start date will remain August 24, 2026</a:t>
            </a:r>
          </a:p>
          <a:p>
            <a:pPr defTabSz="514350">
              <a:lnSpc>
                <a:spcPct val="90000"/>
              </a:lnSpc>
              <a:spcBef>
                <a:spcPts val="563"/>
              </a:spcBef>
            </a:pPr>
            <a:r>
              <a:rPr lang="en-US" sz="1800" dirty="0">
                <a:solidFill>
                  <a:prstClr val="black"/>
                </a:solidFill>
                <a:latin typeface="+mn-lt"/>
              </a:rPr>
              <a:t>Beginning in Fall 2027, the fall semester will start on the third Monday of August (August 16, 2027)</a:t>
            </a:r>
          </a:p>
          <a:p>
            <a:pPr defTabSz="514350">
              <a:lnSpc>
                <a:spcPct val="90000"/>
              </a:lnSpc>
              <a:spcBef>
                <a:spcPts val="563"/>
              </a:spcBef>
            </a:pPr>
            <a:r>
              <a:rPr lang="en-US" sz="1800" dirty="0">
                <a:solidFill>
                  <a:prstClr val="black"/>
                </a:solidFill>
                <a:latin typeface="+mn-lt"/>
              </a:rPr>
              <a:t>Thank you for your robust discussion and input on this matter!</a:t>
            </a:r>
            <a:endParaRPr lang="en-US" sz="1600" dirty="0">
              <a:solidFill>
                <a:prstClr val="black"/>
              </a:solidFill>
              <a:latin typeface="+mn-lt"/>
            </a:endParaRPr>
          </a:p>
        </p:txBody>
      </p:sp>
      <p:sp>
        <p:nvSpPr>
          <p:cNvPr id="5" name="Text Placeholder 4">
            <a:extLst>
              <a:ext uri="{FF2B5EF4-FFF2-40B4-BE49-F238E27FC236}">
                <a16:creationId xmlns:a16="http://schemas.microsoft.com/office/drawing/2014/main" id="{529F4D85-1F62-534A-9B23-5C5C2B628D6D}"/>
              </a:ext>
            </a:extLst>
          </p:cNvPr>
          <p:cNvSpPr>
            <a:spLocks noGrp="1"/>
          </p:cNvSpPr>
          <p:nvPr>
            <p:ph type="body" sz="quarter" idx="13"/>
          </p:nvPr>
        </p:nvSpPr>
        <p:spPr/>
        <p:txBody>
          <a:bodyPr>
            <a:normAutofit fontScale="92500"/>
          </a:bodyPr>
          <a:lstStyle/>
          <a:p>
            <a:r>
              <a:rPr lang="en-US" sz="2600" dirty="0"/>
              <a:t>CRR Changes:  Academic Calendar Revisions (CRR 20.140)</a:t>
            </a:r>
            <a:endParaRPr lang="en-US" dirty="0"/>
          </a:p>
        </p:txBody>
      </p:sp>
      <p:sp>
        <p:nvSpPr>
          <p:cNvPr id="4" name="Slide Number Placeholder 3">
            <a:extLst>
              <a:ext uri="{FF2B5EF4-FFF2-40B4-BE49-F238E27FC236}">
                <a16:creationId xmlns:a16="http://schemas.microsoft.com/office/drawing/2014/main" id="{E5EE6CD4-9F79-4352-EB18-22C72D3914FF}"/>
              </a:ext>
            </a:extLst>
          </p:cNvPr>
          <p:cNvSpPr>
            <a:spLocks noGrp="1"/>
          </p:cNvSpPr>
          <p:nvPr>
            <p:ph type="sldNum" sz="quarter" idx="14"/>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154734"/>
              </a:solidFill>
              <a:effectLst/>
              <a:uLnTx/>
              <a:uFillTx/>
              <a:latin typeface="Tisa Offc Serif Pro"/>
              <a:ea typeface="+mn-ea"/>
              <a:cs typeface="+mn-cs"/>
            </a:endParaRPr>
          </a:p>
        </p:txBody>
      </p:sp>
    </p:spTree>
    <p:extLst>
      <p:ext uri="{BB962C8B-B14F-4D97-AF65-F5344CB8AC3E}">
        <p14:creationId xmlns:p14="http://schemas.microsoft.com/office/powerpoint/2010/main" val="2874220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D0CE99-BF5C-D204-DF95-7278345F2173}"/>
            </a:ext>
          </a:extLst>
        </p:cNvPr>
        <p:cNvGrpSpPr/>
        <p:nvPr/>
      </p:nvGrpSpPr>
      <p:grpSpPr>
        <a:xfrm>
          <a:off x="0" y="0"/>
          <a:ext cx="0" cy="0"/>
          <a:chOff x="0" y="0"/>
          <a:chExt cx="0" cy="0"/>
        </a:xfrm>
      </p:grpSpPr>
      <p:sp>
        <p:nvSpPr>
          <p:cNvPr id="7" name="Content Placeholder 6">
            <a:extLst>
              <a:ext uri="{FF2B5EF4-FFF2-40B4-BE49-F238E27FC236}">
                <a16:creationId xmlns:a16="http://schemas.microsoft.com/office/drawing/2014/main" id="{D7B1F667-D8B0-81F9-407C-BCC4D32D1BF3}"/>
              </a:ext>
            </a:extLst>
          </p:cNvPr>
          <p:cNvSpPr>
            <a:spLocks noGrp="1"/>
          </p:cNvSpPr>
          <p:nvPr>
            <p:ph type="body" sz="quarter" idx="11"/>
          </p:nvPr>
        </p:nvSpPr>
        <p:spPr/>
        <p:txBody>
          <a:bodyPr>
            <a:normAutofit/>
          </a:bodyPr>
          <a:lstStyle/>
          <a:p>
            <a:pPr defTabSz="514350">
              <a:lnSpc>
                <a:spcPct val="90000"/>
              </a:lnSpc>
              <a:spcBef>
                <a:spcPts val="563"/>
              </a:spcBef>
            </a:pPr>
            <a:r>
              <a:rPr lang="en-US" sz="1800" dirty="0">
                <a:solidFill>
                  <a:prstClr val="black"/>
                </a:solidFill>
                <a:latin typeface="+mn-lt"/>
              </a:rPr>
              <a:t>Travel to countries of concern</a:t>
            </a:r>
          </a:p>
          <a:p>
            <a:pPr lvl="1" defTabSz="514350">
              <a:lnSpc>
                <a:spcPct val="90000"/>
              </a:lnSpc>
              <a:spcBef>
                <a:spcPts val="563"/>
              </a:spcBef>
            </a:pPr>
            <a:r>
              <a:rPr lang="en-US" sz="1600" dirty="0">
                <a:solidFill>
                  <a:prstClr val="black"/>
                </a:solidFill>
                <a:latin typeface="+mn-lt"/>
              </a:rPr>
              <a:t>Both personal travel and official travel must be authorized</a:t>
            </a:r>
          </a:p>
          <a:p>
            <a:pPr lvl="1" defTabSz="514350">
              <a:lnSpc>
                <a:spcPct val="90000"/>
              </a:lnSpc>
              <a:spcBef>
                <a:spcPts val="563"/>
              </a:spcBef>
            </a:pPr>
            <a:r>
              <a:rPr lang="en-US" sz="1600" dirty="0">
                <a:solidFill>
                  <a:prstClr val="black"/>
                </a:solidFill>
                <a:latin typeface="+mn-lt"/>
              </a:rPr>
              <a:t>Particular concerns were expressed about use of University computing resources</a:t>
            </a:r>
          </a:p>
          <a:p>
            <a:pPr lvl="2" defTabSz="514350">
              <a:lnSpc>
                <a:spcPct val="90000"/>
              </a:lnSpc>
              <a:spcBef>
                <a:spcPts val="563"/>
              </a:spcBef>
            </a:pPr>
            <a:r>
              <a:rPr lang="en-US" sz="1400" dirty="0">
                <a:solidFill>
                  <a:prstClr val="black"/>
                </a:solidFill>
                <a:latin typeface="+mn-lt"/>
              </a:rPr>
              <a:t>At least one University-owned device was tampered with internationally and now resides in an evidence locker</a:t>
            </a:r>
          </a:p>
          <a:p>
            <a:pPr defTabSz="514350">
              <a:lnSpc>
                <a:spcPct val="90000"/>
              </a:lnSpc>
              <a:spcBef>
                <a:spcPts val="563"/>
              </a:spcBef>
            </a:pPr>
            <a:r>
              <a:rPr lang="en-US" sz="1800" dirty="0">
                <a:solidFill>
                  <a:prstClr val="black"/>
                </a:solidFill>
                <a:latin typeface="+mn-lt"/>
              </a:rPr>
              <a:t>Working on an RFP for a potential </a:t>
            </a:r>
            <a:r>
              <a:rPr lang="en-US" sz="1800" dirty="0" err="1">
                <a:solidFill>
                  <a:prstClr val="black"/>
                </a:solidFill>
                <a:latin typeface="+mn-lt"/>
              </a:rPr>
              <a:t>MyVita</a:t>
            </a:r>
            <a:r>
              <a:rPr lang="en-US" sz="1800" dirty="0">
                <a:solidFill>
                  <a:prstClr val="black"/>
                </a:solidFill>
                <a:latin typeface="+mn-lt"/>
              </a:rPr>
              <a:t> replacement</a:t>
            </a:r>
          </a:p>
          <a:p>
            <a:pPr defTabSz="514350">
              <a:lnSpc>
                <a:spcPct val="90000"/>
              </a:lnSpc>
              <a:spcBef>
                <a:spcPts val="563"/>
              </a:spcBef>
            </a:pPr>
            <a:r>
              <a:rPr lang="en-US" sz="1800" dirty="0">
                <a:solidFill>
                  <a:prstClr val="black"/>
                </a:solidFill>
                <a:latin typeface="+mn-lt"/>
              </a:rPr>
              <a:t>Watch for upcoming CRR/policy changes regarding controlled substance use in research</a:t>
            </a:r>
          </a:p>
          <a:p>
            <a:pPr lvl="1" defTabSz="514350">
              <a:lnSpc>
                <a:spcPct val="90000"/>
              </a:lnSpc>
              <a:spcBef>
                <a:spcPts val="563"/>
              </a:spcBef>
            </a:pPr>
            <a:endParaRPr lang="en-US" sz="1600" dirty="0">
              <a:solidFill>
                <a:prstClr val="black"/>
              </a:solidFill>
              <a:latin typeface="+mn-lt"/>
            </a:endParaRPr>
          </a:p>
        </p:txBody>
      </p:sp>
      <p:sp>
        <p:nvSpPr>
          <p:cNvPr id="5" name="Text Placeholder 4">
            <a:extLst>
              <a:ext uri="{FF2B5EF4-FFF2-40B4-BE49-F238E27FC236}">
                <a16:creationId xmlns:a16="http://schemas.microsoft.com/office/drawing/2014/main" id="{529F4D85-1F62-534A-9B23-5C5C2B628D6D}"/>
              </a:ext>
            </a:extLst>
          </p:cNvPr>
          <p:cNvSpPr>
            <a:spLocks noGrp="1"/>
          </p:cNvSpPr>
          <p:nvPr>
            <p:ph type="body" sz="quarter" idx="13"/>
          </p:nvPr>
        </p:nvSpPr>
        <p:spPr/>
        <p:txBody>
          <a:bodyPr>
            <a:normAutofit/>
          </a:bodyPr>
          <a:lstStyle/>
          <a:p>
            <a:r>
              <a:rPr lang="en-US" sz="2600" dirty="0"/>
              <a:t>IFC Updates – January 26 (virtual)</a:t>
            </a:r>
            <a:endParaRPr lang="en-US" dirty="0"/>
          </a:p>
        </p:txBody>
      </p:sp>
      <p:sp>
        <p:nvSpPr>
          <p:cNvPr id="4" name="Slide Number Placeholder 3">
            <a:extLst>
              <a:ext uri="{FF2B5EF4-FFF2-40B4-BE49-F238E27FC236}">
                <a16:creationId xmlns:a16="http://schemas.microsoft.com/office/drawing/2014/main" id="{E5EE6CD4-9F79-4352-EB18-22C72D3914FF}"/>
              </a:ext>
            </a:extLst>
          </p:cNvPr>
          <p:cNvSpPr>
            <a:spLocks noGrp="1"/>
          </p:cNvSpPr>
          <p:nvPr>
            <p:ph type="sldNum" sz="quarter" idx="14"/>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154734"/>
              </a:solidFill>
              <a:effectLst/>
              <a:uLnTx/>
              <a:uFillTx/>
              <a:latin typeface="Tisa Offc Serif Pro"/>
              <a:ea typeface="+mn-ea"/>
              <a:cs typeface="+mn-cs"/>
            </a:endParaRPr>
          </a:p>
        </p:txBody>
      </p:sp>
    </p:spTree>
    <p:extLst>
      <p:ext uri="{BB962C8B-B14F-4D97-AF65-F5344CB8AC3E}">
        <p14:creationId xmlns:p14="http://schemas.microsoft.com/office/powerpoint/2010/main" val="907802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CEB520-02C9-CF62-9C14-5B92B97D7A09}"/>
            </a:ext>
          </a:extLst>
        </p:cNvPr>
        <p:cNvGrpSpPr/>
        <p:nvPr/>
      </p:nvGrpSpPr>
      <p:grpSpPr>
        <a:xfrm>
          <a:off x="0" y="0"/>
          <a:ext cx="0" cy="0"/>
          <a:chOff x="0" y="0"/>
          <a:chExt cx="0" cy="0"/>
        </a:xfrm>
      </p:grpSpPr>
      <p:sp>
        <p:nvSpPr>
          <p:cNvPr id="7" name="Content Placeholder 6">
            <a:extLst>
              <a:ext uri="{FF2B5EF4-FFF2-40B4-BE49-F238E27FC236}">
                <a16:creationId xmlns:a16="http://schemas.microsoft.com/office/drawing/2014/main" id="{6A392599-0708-BE63-5D46-2F1F9A3DC85A}"/>
              </a:ext>
            </a:extLst>
          </p:cNvPr>
          <p:cNvSpPr>
            <a:spLocks noGrp="1"/>
          </p:cNvSpPr>
          <p:nvPr>
            <p:ph type="body" sz="quarter" idx="11"/>
          </p:nvPr>
        </p:nvSpPr>
        <p:spPr/>
        <p:txBody>
          <a:bodyPr>
            <a:normAutofit/>
          </a:bodyPr>
          <a:lstStyle/>
          <a:p>
            <a:pPr defTabSz="514350">
              <a:lnSpc>
                <a:spcPct val="90000"/>
              </a:lnSpc>
              <a:spcBef>
                <a:spcPts val="563"/>
              </a:spcBef>
            </a:pPr>
            <a:r>
              <a:rPr lang="en-US" sz="1800" dirty="0">
                <a:solidFill>
                  <a:prstClr val="black"/>
                </a:solidFill>
                <a:latin typeface="+mn-lt"/>
              </a:rPr>
              <a:t>State funding of public 4 year institutions in Missouri and SEC on a per-FTE basis</a:t>
            </a:r>
          </a:p>
        </p:txBody>
      </p:sp>
      <p:sp>
        <p:nvSpPr>
          <p:cNvPr id="5" name="Text Placeholder 4">
            <a:extLst>
              <a:ext uri="{FF2B5EF4-FFF2-40B4-BE49-F238E27FC236}">
                <a16:creationId xmlns:a16="http://schemas.microsoft.com/office/drawing/2014/main" id="{3C7C5FA9-6420-8826-EB81-71CB6F38D1AD}"/>
              </a:ext>
            </a:extLst>
          </p:cNvPr>
          <p:cNvSpPr>
            <a:spLocks noGrp="1"/>
          </p:cNvSpPr>
          <p:nvPr>
            <p:ph type="body" sz="quarter" idx="13"/>
          </p:nvPr>
        </p:nvSpPr>
        <p:spPr/>
        <p:txBody>
          <a:bodyPr>
            <a:normAutofit/>
          </a:bodyPr>
          <a:lstStyle/>
          <a:p>
            <a:r>
              <a:rPr lang="en-US" sz="2600" dirty="0"/>
              <a:t>IFC Updates – January 26 (virtual)</a:t>
            </a:r>
            <a:endParaRPr lang="en-US" dirty="0"/>
          </a:p>
        </p:txBody>
      </p:sp>
      <p:sp>
        <p:nvSpPr>
          <p:cNvPr id="4" name="Slide Number Placeholder 3">
            <a:extLst>
              <a:ext uri="{FF2B5EF4-FFF2-40B4-BE49-F238E27FC236}">
                <a16:creationId xmlns:a16="http://schemas.microsoft.com/office/drawing/2014/main" id="{717188D7-3AA3-E823-65AC-212904BFF265}"/>
              </a:ext>
            </a:extLst>
          </p:cNvPr>
          <p:cNvSpPr>
            <a:spLocks noGrp="1"/>
          </p:cNvSpPr>
          <p:nvPr>
            <p:ph type="sldNum" sz="quarter" idx="14"/>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154734"/>
              </a:solidFill>
              <a:effectLst/>
              <a:uLnTx/>
              <a:uFillTx/>
              <a:latin typeface="Tisa Offc Serif Pro"/>
              <a:ea typeface="+mn-ea"/>
              <a:cs typeface="+mn-cs"/>
            </a:endParaRPr>
          </a:p>
        </p:txBody>
      </p:sp>
    </p:spTree>
    <p:extLst>
      <p:ext uri="{BB962C8B-B14F-4D97-AF65-F5344CB8AC3E}">
        <p14:creationId xmlns:p14="http://schemas.microsoft.com/office/powerpoint/2010/main" val="2235639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888AEE-7A12-24CB-3850-9E1441596B5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9D410BC-A693-8BA1-C3DD-FB33D3A68A2C}"/>
              </a:ext>
            </a:extLst>
          </p:cNvPr>
          <p:cNvSpPr>
            <a:spLocks noGrp="1"/>
          </p:cNvSpPr>
          <p:nvPr>
            <p:ph type="ctrTitle"/>
          </p:nvPr>
        </p:nvSpPr>
        <p:spPr>
          <a:xfrm>
            <a:off x="0" y="1"/>
            <a:ext cx="9143997" cy="828989"/>
          </a:xfrm>
        </p:spPr>
        <p:txBody>
          <a:bodyPr vert="horz" lIns="68580" tIns="34290" rIns="68580" bIns="34290" rtlCol="0" anchor="b">
            <a:normAutofit/>
          </a:bodyPr>
          <a:lstStyle/>
          <a:p>
            <a:pPr fontAlgn="b"/>
            <a:r>
              <a:rPr lang="en-US" sz="2400" b="1" dirty="0">
                <a:solidFill>
                  <a:srgbClr val="000000"/>
                </a:solidFill>
                <a:latin typeface="Arial Black"/>
                <a:cs typeface="Arial Black" panose="020B0604020202020204" pitchFamily="34" charset="0"/>
              </a:rPr>
              <a:t>4-Year Public State Funding</a:t>
            </a:r>
            <a:br>
              <a:rPr lang="en-US" sz="2400" b="1" dirty="0">
                <a:latin typeface="Arial Black" panose="020B0604020202020204" pitchFamily="34" charset="0"/>
                <a:cs typeface="Arial Black" panose="020B0604020202020204" pitchFamily="34" charset="0"/>
              </a:rPr>
            </a:br>
            <a:endParaRPr lang="en-US" sz="2325" b="1" dirty="0">
              <a:solidFill>
                <a:srgbClr val="000000"/>
              </a:solidFill>
              <a:latin typeface="Arial Black"/>
              <a:cs typeface="Arial Black" panose="020B0604020202020204" pitchFamily="34" charset="0"/>
            </a:endParaRPr>
          </a:p>
        </p:txBody>
      </p:sp>
      <p:graphicFrame>
        <p:nvGraphicFramePr>
          <p:cNvPr id="4" name="Table 3">
            <a:extLst>
              <a:ext uri="{FF2B5EF4-FFF2-40B4-BE49-F238E27FC236}">
                <a16:creationId xmlns:a16="http://schemas.microsoft.com/office/drawing/2014/main" id="{175A5F89-6CD3-9281-CC7D-99C321E67D89}"/>
              </a:ext>
            </a:extLst>
          </p:cNvPr>
          <p:cNvGraphicFramePr>
            <a:graphicFrameLocks noGrp="1"/>
          </p:cNvGraphicFramePr>
          <p:nvPr/>
        </p:nvGraphicFramePr>
        <p:xfrm>
          <a:off x="570666" y="515602"/>
          <a:ext cx="8108711" cy="4430290"/>
        </p:xfrm>
        <a:graphic>
          <a:graphicData uri="http://schemas.openxmlformats.org/drawingml/2006/table">
            <a:tbl>
              <a:tblPr firstRow="1"/>
              <a:tblGrid>
                <a:gridCol w="4324529">
                  <a:extLst>
                    <a:ext uri="{9D8B030D-6E8A-4147-A177-3AD203B41FA5}">
                      <a16:colId xmlns:a16="http://schemas.microsoft.com/office/drawing/2014/main" val="2371379688"/>
                    </a:ext>
                  </a:extLst>
                </a:gridCol>
                <a:gridCol w="1261394">
                  <a:extLst>
                    <a:ext uri="{9D8B030D-6E8A-4147-A177-3AD203B41FA5}">
                      <a16:colId xmlns:a16="http://schemas.microsoft.com/office/drawing/2014/main" val="953042111"/>
                    </a:ext>
                  </a:extLst>
                </a:gridCol>
                <a:gridCol w="1261394">
                  <a:extLst>
                    <a:ext uri="{9D8B030D-6E8A-4147-A177-3AD203B41FA5}">
                      <a16:colId xmlns:a16="http://schemas.microsoft.com/office/drawing/2014/main" val="3743532745"/>
                    </a:ext>
                  </a:extLst>
                </a:gridCol>
                <a:gridCol w="1261394">
                  <a:extLst>
                    <a:ext uri="{9D8B030D-6E8A-4147-A177-3AD203B41FA5}">
                      <a16:colId xmlns:a16="http://schemas.microsoft.com/office/drawing/2014/main" val="1027539518"/>
                    </a:ext>
                  </a:extLst>
                </a:gridCol>
              </a:tblGrid>
              <a:tr h="392102">
                <a:tc>
                  <a:txBody>
                    <a:bodyPr/>
                    <a:lstStyle/>
                    <a:p>
                      <a:pPr algn="ctr" fontAlgn="b">
                        <a:buNone/>
                      </a:pPr>
                      <a:endParaRPr lang="en-US" sz="1500" b="0" i="0" u="none" strike="noStrike" dirty="0">
                        <a:solidFill>
                          <a:srgbClr val="000000"/>
                        </a:solidFill>
                        <a:effectLst/>
                        <a:latin typeface="Calibri" panose="020F0502020204030204" pitchFamily="34" charset="0"/>
                        <a:cs typeface="Calibri" panose="020F0502020204030204" pitchFamily="34"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fontAlgn="b">
                        <a:buNone/>
                      </a:pPr>
                      <a:r>
                        <a:rPr lang="en-US" sz="1500" b="1" i="0" u="none" strike="noStrike">
                          <a:solidFill>
                            <a:srgbClr val="000000"/>
                          </a:solidFill>
                          <a:effectLst/>
                          <a:latin typeface="Calibri" panose="020F0502020204030204" pitchFamily="34" charset="0"/>
                          <a:cs typeface="Calibri" panose="020F0502020204030204" pitchFamily="34" charset="0"/>
                        </a:rPr>
                        <a:t>FY26 Total</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fontAlgn="b">
                        <a:buNone/>
                      </a:pPr>
                      <a:r>
                        <a:rPr lang="en-US" sz="1500" b="1" i="0" u="none" strike="noStrike">
                          <a:solidFill>
                            <a:srgbClr val="000000"/>
                          </a:solidFill>
                          <a:effectLst/>
                          <a:latin typeface="Calibri" panose="020F0502020204030204" pitchFamily="34" charset="0"/>
                          <a:cs typeface="Calibri" panose="020F0502020204030204" pitchFamily="34" charset="0"/>
                        </a:rPr>
                        <a:t>FY26 FTE</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fontAlgn="b">
                        <a:buNone/>
                      </a:pPr>
                      <a:r>
                        <a:rPr lang="en-US" sz="1500" b="1" i="0" u="none" strike="noStrike">
                          <a:solidFill>
                            <a:srgbClr val="000000"/>
                          </a:solidFill>
                          <a:effectLst/>
                          <a:latin typeface="Calibri" panose="020F0502020204030204" pitchFamily="34" charset="0"/>
                          <a:cs typeface="Calibri" panose="020F0502020204030204" pitchFamily="34" charset="0"/>
                        </a:rPr>
                        <a:t>FY26 Per FTE</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4272125764"/>
                  </a:ext>
                </a:extLst>
              </a:tr>
              <a:tr h="288442">
                <a:tc>
                  <a:txBody>
                    <a:bodyPr/>
                    <a:lstStyle/>
                    <a:p>
                      <a:pPr algn="ctr" rtl="0" fontAlgn="b">
                        <a:buNone/>
                      </a:pPr>
                      <a:r>
                        <a:rPr lang="en-US" sz="1500" b="0" i="0" u="none" strike="noStrike" dirty="0">
                          <a:solidFill>
                            <a:srgbClr val="000000"/>
                          </a:solidFill>
                          <a:effectLst/>
                          <a:latin typeface="Calibri" panose="020F0502020204030204" pitchFamily="34" charset="0"/>
                          <a:cs typeface="Calibri" panose="020F0502020204030204" pitchFamily="34" charset="0"/>
                        </a:rPr>
                        <a:t>Lincoln University </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buNone/>
                      </a:pPr>
                      <a:r>
                        <a:rPr lang="en-US" sz="1500" b="0" i="0" u="none" strike="noStrike">
                          <a:solidFill>
                            <a:srgbClr val="000000"/>
                          </a:solidFill>
                          <a:effectLst/>
                          <a:latin typeface="Calibri" panose="020F0502020204030204" pitchFamily="34" charset="0"/>
                          <a:cs typeface="Calibri" panose="020F0502020204030204" pitchFamily="34" charset="0"/>
                        </a:rPr>
                        <a:t>$36,545,702 </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buNone/>
                      </a:pPr>
                      <a:r>
                        <a:rPr lang="en-US" sz="1500" b="0" i="0" u="none" strike="noStrike">
                          <a:solidFill>
                            <a:srgbClr val="000000"/>
                          </a:solidFill>
                          <a:effectLst/>
                          <a:latin typeface="Calibri" panose="020F0502020204030204" pitchFamily="34" charset="0"/>
                          <a:cs typeface="Calibri" panose="020F0502020204030204" pitchFamily="34" charset="0"/>
                        </a:rPr>
                        <a:t>1,777</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buNone/>
                      </a:pPr>
                      <a:r>
                        <a:rPr lang="en-US" sz="1500" b="0" i="0" u="none" strike="noStrike">
                          <a:solidFill>
                            <a:srgbClr val="000000"/>
                          </a:solidFill>
                          <a:effectLst/>
                          <a:latin typeface="Calibri" panose="020F0502020204030204" pitchFamily="34" charset="0"/>
                          <a:cs typeface="Calibri" panose="020F0502020204030204" pitchFamily="34" charset="0"/>
                        </a:rPr>
                        <a:t>$20,567 </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15530681"/>
                  </a:ext>
                </a:extLst>
              </a:tr>
              <a:tr h="288442">
                <a:tc>
                  <a:txBody>
                    <a:bodyPr/>
                    <a:lstStyle/>
                    <a:p>
                      <a:pPr algn="ctr" rtl="0" fontAlgn="b">
                        <a:buNone/>
                      </a:pPr>
                      <a:r>
                        <a:rPr lang="en-US" sz="1500" b="0" i="0" u="none" strike="noStrike" dirty="0">
                          <a:solidFill>
                            <a:srgbClr val="000000"/>
                          </a:solidFill>
                          <a:effectLst/>
                          <a:latin typeface="Calibri" panose="020F0502020204030204" pitchFamily="34" charset="0"/>
                          <a:cs typeface="Calibri" panose="020F0502020204030204" pitchFamily="34" charset="0"/>
                        </a:rPr>
                        <a:t>Truman State University </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buNone/>
                      </a:pPr>
                      <a:r>
                        <a:rPr lang="en-US" sz="1500" b="0" i="0" u="none" strike="noStrike" dirty="0">
                          <a:solidFill>
                            <a:srgbClr val="000000"/>
                          </a:solidFill>
                          <a:effectLst/>
                          <a:latin typeface="Calibri" panose="020F0502020204030204" pitchFamily="34" charset="0"/>
                          <a:cs typeface="Calibri" panose="020F0502020204030204" pitchFamily="34" charset="0"/>
                        </a:rPr>
                        <a:t>$50,936,492 </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buNone/>
                      </a:pPr>
                      <a:r>
                        <a:rPr lang="en-US" sz="1500" b="0" i="0" u="none" strike="noStrike">
                          <a:solidFill>
                            <a:srgbClr val="000000"/>
                          </a:solidFill>
                          <a:effectLst/>
                          <a:latin typeface="Calibri" panose="020F0502020204030204" pitchFamily="34" charset="0"/>
                          <a:cs typeface="Calibri" panose="020F0502020204030204" pitchFamily="34" charset="0"/>
                        </a:rPr>
                        <a:t>2,843</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buNone/>
                      </a:pPr>
                      <a:r>
                        <a:rPr lang="en-US" sz="1500" b="0" i="0" u="none" strike="noStrike">
                          <a:solidFill>
                            <a:srgbClr val="000000"/>
                          </a:solidFill>
                          <a:effectLst/>
                          <a:latin typeface="Calibri" panose="020F0502020204030204" pitchFamily="34" charset="0"/>
                          <a:cs typeface="Calibri" panose="020F0502020204030204" pitchFamily="34" charset="0"/>
                        </a:rPr>
                        <a:t>$17,916 </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18774177"/>
                  </a:ext>
                </a:extLst>
              </a:tr>
              <a:tr h="288442">
                <a:tc>
                  <a:txBody>
                    <a:bodyPr/>
                    <a:lstStyle/>
                    <a:p>
                      <a:pPr algn="ctr" rtl="0" fontAlgn="b">
                        <a:buNone/>
                      </a:pPr>
                      <a:r>
                        <a:rPr lang="en-US" sz="1500" b="0" i="0" u="none" strike="noStrike" dirty="0">
                          <a:solidFill>
                            <a:srgbClr val="000000"/>
                          </a:solidFill>
                          <a:effectLst/>
                          <a:latin typeface="Calibri" panose="020F0502020204030204" pitchFamily="34" charset="0"/>
                          <a:cs typeface="Calibri" panose="020F0502020204030204" pitchFamily="34" charset="0"/>
                        </a:rPr>
                        <a:t>Harris-Stowe State University </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buNone/>
                      </a:pPr>
                      <a:r>
                        <a:rPr lang="en-US" sz="1500" b="0" i="0" u="none" strike="noStrike" dirty="0">
                          <a:solidFill>
                            <a:srgbClr val="000000"/>
                          </a:solidFill>
                          <a:effectLst/>
                          <a:latin typeface="Calibri" panose="020F0502020204030204" pitchFamily="34" charset="0"/>
                          <a:cs typeface="Calibri" panose="020F0502020204030204" pitchFamily="34" charset="0"/>
                        </a:rPr>
                        <a:t>$13,290,587 </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buNone/>
                      </a:pPr>
                      <a:r>
                        <a:rPr lang="en-US" sz="1500" b="0" i="0" u="none" strike="noStrike">
                          <a:solidFill>
                            <a:srgbClr val="000000"/>
                          </a:solidFill>
                          <a:effectLst/>
                          <a:latin typeface="Calibri" panose="020F0502020204030204" pitchFamily="34" charset="0"/>
                          <a:cs typeface="Calibri" panose="020F0502020204030204" pitchFamily="34" charset="0"/>
                        </a:rPr>
                        <a:t>924</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buNone/>
                      </a:pPr>
                      <a:r>
                        <a:rPr lang="en-US" sz="1500" b="0" i="0" u="none" strike="noStrike" dirty="0">
                          <a:solidFill>
                            <a:srgbClr val="000000"/>
                          </a:solidFill>
                          <a:effectLst/>
                          <a:latin typeface="Calibri" panose="020F0502020204030204" pitchFamily="34" charset="0"/>
                          <a:cs typeface="Calibri" panose="020F0502020204030204" pitchFamily="34" charset="0"/>
                        </a:rPr>
                        <a:t>$14,377 </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56074374"/>
                  </a:ext>
                </a:extLst>
              </a:tr>
              <a:tr h="288442">
                <a:tc>
                  <a:txBody>
                    <a:bodyPr/>
                    <a:lstStyle/>
                    <a:p>
                      <a:pPr algn="ctr" rtl="0" fontAlgn="b">
                        <a:buNone/>
                      </a:pPr>
                      <a:r>
                        <a:rPr lang="en-US" sz="1500" b="0" i="0" u="none" strike="noStrike" dirty="0">
                          <a:solidFill>
                            <a:srgbClr val="000000"/>
                          </a:solidFill>
                          <a:effectLst/>
                          <a:latin typeface="Calibri" panose="020F0502020204030204" pitchFamily="34" charset="0"/>
                          <a:cs typeface="Calibri" panose="020F0502020204030204" pitchFamily="34" charset="0"/>
                        </a:rPr>
                        <a:t>Missouri Western State University </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buNone/>
                      </a:pPr>
                      <a:r>
                        <a:rPr lang="en-US" sz="1500" b="0" i="0" u="none" strike="noStrike" dirty="0">
                          <a:solidFill>
                            <a:srgbClr val="000000"/>
                          </a:solidFill>
                          <a:effectLst/>
                          <a:latin typeface="Calibri" panose="020F0502020204030204" pitchFamily="34" charset="0"/>
                          <a:cs typeface="Calibri" panose="020F0502020204030204" pitchFamily="34" charset="0"/>
                        </a:rPr>
                        <a:t>$27,200,263 </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buNone/>
                      </a:pPr>
                      <a:r>
                        <a:rPr lang="en-US" sz="1500" b="0" i="0" u="none" strike="noStrike" dirty="0">
                          <a:solidFill>
                            <a:srgbClr val="000000"/>
                          </a:solidFill>
                          <a:effectLst/>
                          <a:latin typeface="Calibri" panose="020F0502020204030204" pitchFamily="34" charset="0"/>
                          <a:cs typeface="Calibri" panose="020F0502020204030204" pitchFamily="34" charset="0"/>
                        </a:rPr>
                        <a:t>2,484</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buNone/>
                      </a:pPr>
                      <a:r>
                        <a:rPr lang="en-US" sz="1500" b="0" i="0" u="none" strike="noStrike" dirty="0">
                          <a:solidFill>
                            <a:srgbClr val="000000"/>
                          </a:solidFill>
                          <a:effectLst/>
                          <a:latin typeface="Calibri" panose="020F0502020204030204" pitchFamily="34" charset="0"/>
                          <a:cs typeface="Calibri" panose="020F0502020204030204" pitchFamily="34" charset="0"/>
                        </a:rPr>
                        <a:t>$10,952 </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88090051"/>
                  </a:ext>
                </a:extLst>
              </a:tr>
              <a:tr h="288442">
                <a:tc>
                  <a:txBody>
                    <a:bodyPr/>
                    <a:lstStyle/>
                    <a:p>
                      <a:pPr algn="ctr" rtl="0" fontAlgn="b">
                        <a:buNone/>
                      </a:pPr>
                      <a:r>
                        <a:rPr lang="en-US" sz="1500" b="0" i="0" u="none" strike="noStrike" dirty="0">
                          <a:solidFill>
                            <a:srgbClr val="000000"/>
                          </a:solidFill>
                          <a:effectLst/>
                          <a:latin typeface="Calibri" panose="020F0502020204030204" pitchFamily="34" charset="0"/>
                          <a:cs typeface="Calibri" panose="020F0502020204030204" pitchFamily="34" charset="0"/>
                        </a:rPr>
                        <a:t>Missouri Southern State University </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buNone/>
                      </a:pPr>
                      <a:r>
                        <a:rPr lang="en-US" sz="1500" b="0" i="0" u="none" strike="noStrike" dirty="0">
                          <a:solidFill>
                            <a:srgbClr val="000000"/>
                          </a:solidFill>
                          <a:effectLst/>
                          <a:latin typeface="Calibri" panose="020F0502020204030204" pitchFamily="34" charset="0"/>
                          <a:cs typeface="Calibri" panose="020F0502020204030204" pitchFamily="34" charset="0"/>
                        </a:rPr>
                        <a:t>$31,740,162 </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buNone/>
                      </a:pPr>
                      <a:r>
                        <a:rPr lang="en-US" sz="1500" b="0" i="0" u="none" strike="noStrike" dirty="0">
                          <a:solidFill>
                            <a:srgbClr val="000000"/>
                          </a:solidFill>
                          <a:effectLst/>
                          <a:latin typeface="Calibri" panose="020F0502020204030204" pitchFamily="34" charset="0"/>
                          <a:cs typeface="Calibri" panose="020F0502020204030204" pitchFamily="34" charset="0"/>
                        </a:rPr>
                        <a:t>3,024</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buNone/>
                      </a:pPr>
                      <a:r>
                        <a:rPr lang="en-US" sz="1500" b="0" i="0" u="none" strike="noStrike" dirty="0">
                          <a:solidFill>
                            <a:srgbClr val="000000"/>
                          </a:solidFill>
                          <a:effectLst/>
                          <a:latin typeface="Calibri" panose="020F0502020204030204" pitchFamily="34" charset="0"/>
                          <a:cs typeface="Calibri" panose="020F0502020204030204" pitchFamily="34" charset="0"/>
                        </a:rPr>
                        <a:t>$10,495 </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77082305"/>
                  </a:ext>
                </a:extLst>
              </a:tr>
              <a:tr h="288442">
                <a:tc>
                  <a:txBody>
                    <a:bodyPr/>
                    <a:lstStyle/>
                    <a:p>
                      <a:pPr algn="ctr" rtl="0" fontAlgn="b">
                        <a:buNone/>
                      </a:pPr>
                      <a:r>
                        <a:rPr lang="en-US" sz="1500" b="1" i="0" u="none" strike="noStrike" dirty="0">
                          <a:solidFill>
                            <a:srgbClr val="000000"/>
                          </a:solidFill>
                          <a:effectLst/>
                          <a:latin typeface="Calibri" panose="020F0502020204030204" pitchFamily="34" charset="0"/>
                          <a:cs typeface="Calibri" panose="020F0502020204030204" pitchFamily="34" charset="0"/>
                        </a:rPr>
                        <a:t>S&amp;T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buNone/>
                      </a:pPr>
                      <a:r>
                        <a:rPr lang="en-US" sz="1500" b="1" i="0" u="none" strike="noStrike" dirty="0">
                          <a:solidFill>
                            <a:srgbClr val="000000"/>
                          </a:solidFill>
                          <a:effectLst/>
                          <a:latin typeface="Calibri" panose="020F0502020204030204" pitchFamily="34" charset="0"/>
                          <a:cs typeface="Calibri" panose="020F0502020204030204" pitchFamily="34" charset="0"/>
                        </a:rPr>
                        <a:t>$64,658,445 </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buNone/>
                      </a:pPr>
                      <a:r>
                        <a:rPr lang="en-US" sz="1500" b="1" i="0" u="none" strike="noStrike" dirty="0">
                          <a:solidFill>
                            <a:srgbClr val="000000"/>
                          </a:solidFill>
                          <a:effectLst/>
                          <a:latin typeface="Calibri" panose="020F0502020204030204" pitchFamily="34" charset="0"/>
                          <a:cs typeface="Calibri" panose="020F0502020204030204" pitchFamily="34" charset="0"/>
                        </a:rPr>
                        <a:t>6,239</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buNone/>
                      </a:pPr>
                      <a:r>
                        <a:rPr lang="en-US" sz="1500" b="1" i="0" u="none" strike="noStrike" dirty="0">
                          <a:solidFill>
                            <a:srgbClr val="000000"/>
                          </a:solidFill>
                          <a:effectLst/>
                          <a:latin typeface="Calibri" panose="020F0502020204030204" pitchFamily="34" charset="0"/>
                          <a:cs typeface="Calibri" panose="020F0502020204030204" pitchFamily="34" charset="0"/>
                        </a:rPr>
                        <a:t>$10,364 </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85056561"/>
                  </a:ext>
                </a:extLst>
              </a:tr>
              <a:tr h="288442">
                <a:tc>
                  <a:txBody>
                    <a:bodyPr/>
                    <a:lstStyle/>
                    <a:p>
                      <a:pPr algn="ctr" rtl="0" fontAlgn="b">
                        <a:buNone/>
                      </a:pPr>
                      <a:r>
                        <a:rPr lang="en-US" sz="1500" b="1" i="0" u="none" strike="noStrike">
                          <a:solidFill>
                            <a:srgbClr val="000000"/>
                          </a:solidFill>
                          <a:effectLst/>
                          <a:latin typeface="Calibri" panose="020F0502020204030204" pitchFamily="34" charset="0"/>
                          <a:cs typeface="Calibri" panose="020F0502020204030204" pitchFamily="34" charset="0"/>
                        </a:rPr>
                        <a:t>University of Missouri</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buNone/>
                      </a:pPr>
                      <a:r>
                        <a:rPr lang="en-US" sz="1500" b="1" i="0" u="none" strike="noStrike" dirty="0">
                          <a:solidFill>
                            <a:srgbClr val="000000"/>
                          </a:solidFill>
                          <a:effectLst/>
                          <a:latin typeface="Calibri" panose="020F0502020204030204" pitchFamily="34" charset="0"/>
                          <a:cs typeface="Calibri" panose="020F0502020204030204" pitchFamily="34" charset="0"/>
                        </a:rPr>
                        <a:t>$274,626,972 </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buNone/>
                      </a:pPr>
                      <a:r>
                        <a:rPr lang="en-US" sz="1500" b="1" i="0" u="none" strike="noStrike">
                          <a:solidFill>
                            <a:srgbClr val="000000"/>
                          </a:solidFill>
                          <a:effectLst/>
                          <a:latin typeface="Calibri" panose="020F0502020204030204" pitchFamily="34" charset="0"/>
                          <a:cs typeface="Calibri" panose="020F0502020204030204" pitchFamily="34" charset="0"/>
                        </a:rPr>
                        <a:t>28,541</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buNone/>
                      </a:pPr>
                      <a:r>
                        <a:rPr lang="en-US" sz="1500" b="1" i="0" u="none" strike="noStrike" dirty="0">
                          <a:solidFill>
                            <a:srgbClr val="000000"/>
                          </a:solidFill>
                          <a:effectLst/>
                          <a:latin typeface="Calibri" panose="020F0502020204030204" pitchFamily="34" charset="0"/>
                          <a:cs typeface="Calibri" panose="020F0502020204030204" pitchFamily="34" charset="0"/>
                        </a:rPr>
                        <a:t>$9,622 </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94267511"/>
                  </a:ext>
                </a:extLst>
              </a:tr>
              <a:tr h="288442">
                <a:tc>
                  <a:txBody>
                    <a:bodyPr/>
                    <a:lstStyle/>
                    <a:p>
                      <a:pPr algn="ctr" rtl="0" fontAlgn="b">
                        <a:buNone/>
                      </a:pPr>
                      <a:r>
                        <a:rPr lang="en-US" sz="1500" b="0" i="0" u="none" strike="noStrike">
                          <a:solidFill>
                            <a:srgbClr val="000000"/>
                          </a:solidFill>
                          <a:effectLst/>
                          <a:latin typeface="Calibri" panose="020F0502020204030204" pitchFamily="34" charset="0"/>
                          <a:cs typeface="Calibri" panose="020F0502020204030204" pitchFamily="34" charset="0"/>
                        </a:rPr>
                        <a:t>University of Central Missouri </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buNone/>
                      </a:pPr>
                      <a:r>
                        <a:rPr lang="en-US" sz="1500" b="0" i="0" u="none" strike="noStrike" dirty="0">
                          <a:solidFill>
                            <a:srgbClr val="000000"/>
                          </a:solidFill>
                          <a:effectLst/>
                          <a:latin typeface="Calibri" panose="020F0502020204030204" pitchFamily="34" charset="0"/>
                          <a:cs typeface="Calibri" panose="020F0502020204030204" pitchFamily="34" charset="0"/>
                        </a:rPr>
                        <a:t>$67,661,616 </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buNone/>
                      </a:pPr>
                      <a:r>
                        <a:rPr lang="en-US" sz="1500" b="0" i="0" u="none" strike="noStrike" dirty="0">
                          <a:solidFill>
                            <a:srgbClr val="000000"/>
                          </a:solidFill>
                          <a:effectLst/>
                          <a:latin typeface="Calibri" panose="020F0502020204030204" pitchFamily="34" charset="0"/>
                          <a:cs typeface="Calibri" panose="020F0502020204030204" pitchFamily="34" charset="0"/>
                        </a:rPr>
                        <a:t>7,109</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buNone/>
                      </a:pPr>
                      <a:r>
                        <a:rPr lang="en-US" sz="1500" b="0" i="0" u="none" strike="noStrike" dirty="0">
                          <a:solidFill>
                            <a:srgbClr val="000000"/>
                          </a:solidFill>
                          <a:effectLst/>
                          <a:latin typeface="Calibri" panose="020F0502020204030204" pitchFamily="34" charset="0"/>
                          <a:cs typeface="Calibri" panose="020F0502020204030204" pitchFamily="34" charset="0"/>
                        </a:rPr>
                        <a:t>$9,517 </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80464403"/>
                  </a:ext>
                </a:extLst>
              </a:tr>
              <a:tr h="288442">
                <a:tc>
                  <a:txBody>
                    <a:bodyPr/>
                    <a:lstStyle/>
                    <a:p>
                      <a:pPr algn="ctr" rtl="0" fontAlgn="b">
                        <a:buNone/>
                      </a:pPr>
                      <a:r>
                        <a:rPr lang="en-US" sz="1500" b="1" i="0" u="none" strike="noStrike">
                          <a:solidFill>
                            <a:srgbClr val="000000"/>
                          </a:solidFill>
                          <a:effectLst/>
                          <a:latin typeface="Calibri" panose="020F0502020204030204" pitchFamily="34" charset="0"/>
                          <a:cs typeface="Calibri" panose="020F0502020204030204" pitchFamily="34" charset="0"/>
                        </a:rPr>
                        <a:t>University of Missouri-Kansas City</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buNone/>
                      </a:pPr>
                      <a:r>
                        <a:rPr lang="en-US" sz="1500" b="1" i="0" u="none" strike="noStrike">
                          <a:solidFill>
                            <a:srgbClr val="000000"/>
                          </a:solidFill>
                          <a:effectLst/>
                          <a:latin typeface="Calibri" panose="020F0502020204030204" pitchFamily="34" charset="0"/>
                          <a:cs typeface="Calibri" panose="020F0502020204030204" pitchFamily="34" charset="0"/>
                        </a:rPr>
                        <a:t>$95,498,903 </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buNone/>
                      </a:pPr>
                      <a:r>
                        <a:rPr lang="en-US" sz="1500" b="1" i="0" u="none" strike="noStrike" dirty="0">
                          <a:solidFill>
                            <a:srgbClr val="000000"/>
                          </a:solidFill>
                          <a:effectLst/>
                          <a:latin typeface="Calibri" panose="020F0502020204030204" pitchFamily="34" charset="0"/>
                          <a:cs typeface="Calibri" panose="020F0502020204030204" pitchFamily="34" charset="0"/>
                        </a:rPr>
                        <a:t>10,643</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buNone/>
                      </a:pPr>
                      <a:r>
                        <a:rPr lang="en-US" sz="1500" b="1" i="0" u="none" strike="noStrike" dirty="0">
                          <a:solidFill>
                            <a:srgbClr val="000000"/>
                          </a:solidFill>
                          <a:effectLst/>
                          <a:latin typeface="Calibri" panose="020F0502020204030204" pitchFamily="34" charset="0"/>
                          <a:cs typeface="Calibri" panose="020F0502020204030204" pitchFamily="34" charset="0"/>
                        </a:rPr>
                        <a:t>$8,695 </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34655350"/>
                  </a:ext>
                </a:extLst>
              </a:tr>
              <a:tr h="288442">
                <a:tc>
                  <a:txBody>
                    <a:bodyPr/>
                    <a:lstStyle/>
                    <a:p>
                      <a:pPr algn="ctr" rtl="0" fontAlgn="b">
                        <a:buNone/>
                      </a:pPr>
                      <a:r>
                        <a:rPr lang="en-US" sz="1500" b="1" i="0" u="none" strike="noStrike">
                          <a:solidFill>
                            <a:srgbClr val="000000"/>
                          </a:solidFill>
                          <a:effectLst/>
                          <a:latin typeface="Calibri" panose="020F0502020204030204" pitchFamily="34" charset="0"/>
                          <a:cs typeface="Calibri" panose="020F0502020204030204" pitchFamily="34" charset="0"/>
                        </a:rPr>
                        <a:t>University of Missouri-St. Louis </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buNone/>
                      </a:pPr>
                      <a:r>
                        <a:rPr lang="en-US" sz="1500" b="1" i="0" u="none" strike="noStrike">
                          <a:solidFill>
                            <a:srgbClr val="000000"/>
                          </a:solidFill>
                          <a:effectLst/>
                          <a:latin typeface="Calibri" panose="020F0502020204030204" pitchFamily="34" charset="0"/>
                          <a:cs typeface="Calibri" panose="020F0502020204030204" pitchFamily="34" charset="0"/>
                        </a:rPr>
                        <a:t>$71,623,566 </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buNone/>
                      </a:pPr>
                      <a:r>
                        <a:rPr lang="en-US" sz="1500" b="1" i="0" u="none" strike="noStrike" dirty="0">
                          <a:solidFill>
                            <a:srgbClr val="000000"/>
                          </a:solidFill>
                          <a:effectLst/>
                          <a:latin typeface="Calibri" panose="020F0502020204030204" pitchFamily="34" charset="0"/>
                          <a:cs typeface="Calibri" panose="020F0502020204030204" pitchFamily="34" charset="0"/>
                        </a:rPr>
                        <a:t>8,247</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buNone/>
                      </a:pPr>
                      <a:r>
                        <a:rPr lang="en-US" sz="1500" b="1" i="0" u="none" strike="noStrike" dirty="0">
                          <a:solidFill>
                            <a:srgbClr val="000000"/>
                          </a:solidFill>
                          <a:effectLst/>
                          <a:latin typeface="Calibri" panose="020F0502020204030204" pitchFamily="34" charset="0"/>
                          <a:cs typeface="Calibri" panose="020F0502020204030204" pitchFamily="34" charset="0"/>
                        </a:rPr>
                        <a:t>$8,685 </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50888565"/>
                  </a:ext>
                </a:extLst>
              </a:tr>
              <a:tr h="288442">
                <a:tc>
                  <a:txBody>
                    <a:bodyPr/>
                    <a:lstStyle/>
                    <a:p>
                      <a:pPr algn="ctr" rtl="0" fontAlgn="b">
                        <a:buNone/>
                      </a:pPr>
                      <a:r>
                        <a:rPr lang="en-US" sz="1500" b="0" i="0" u="none" strike="noStrike">
                          <a:solidFill>
                            <a:srgbClr val="000000"/>
                          </a:solidFill>
                          <a:effectLst/>
                          <a:latin typeface="Calibri" panose="020F0502020204030204" pitchFamily="34" charset="0"/>
                          <a:cs typeface="Calibri" panose="020F0502020204030204" pitchFamily="34" charset="0"/>
                        </a:rPr>
                        <a:t>SEMO</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buNone/>
                      </a:pPr>
                      <a:r>
                        <a:rPr lang="en-US" sz="1500" b="0" i="0" u="none" strike="noStrike">
                          <a:solidFill>
                            <a:srgbClr val="000000"/>
                          </a:solidFill>
                          <a:effectLst/>
                          <a:latin typeface="Calibri" panose="020F0502020204030204" pitchFamily="34" charset="0"/>
                          <a:cs typeface="Calibri" panose="020F0502020204030204" pitchFamily="34" charset="0"/>
                        </a:rPr>
                        <a:t>$56,095,083 </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buNone/>
                      </a:pPr>
                      <a:r>
                        <a:rPr lang="en-US" sz="1500" b="0" i="0" u="none" strike="noStrike">
                          <a:solidFill>
                            <a:srgbClr val="000000"/>
                          </a:solidFill>
                          <a:effectLst/>
                          <a:latin typeface="Calibri" panose="020F0502020204030204" pitchFamily="34" charset="0"/>
                          <a:cs typeface="Calibri" panose="020F0502020204030204" pitchFamily="34" charset="0"/>
                        </a:rPr>
                        <a:t>6,835</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buNone/>
                      </a:pPr>
                      <a:r>
                        <a:rPr lang="en-US" sz="1500" b="0" i="0" u="none" strike="noStrike" dirty="0">
                          <a:solidFill>
                            <a:srgbClr val="000000"/>
                          </a:solidFill>
                          <a:effectLst/>
                          <a:latin typeface="Calibri" panose="020F0502020204030204" pitchFamily="34" charset="0"/>
                          <a:cs typeface="Calibri" panose="020F0502020204030204" pitchFamily="34" charset="0"/>
                        </a:rPr>
                        <a:t>$8,207 </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28615876"/>
                  </a:ext>
                </a:extLst>
              </a:tr>
              <a:tr h="288442">
                <a:tc>
                  <a:txBody>
                    <a:bodyPr/>
                    <a:lstStyle/>
                    <a:p>
                      <a:pPr algn="ctr" rtl="0" fontAlgn="b">
                        <a:buNone/>
                      </a:pPr>
                      <a:r>
                        <a:rPr lang="en-US" sz="1500" b="0" i="0" u="none" strike="noStrike">
                          <a:solidFill>
                            <a:srgbClr val="000000"/>
                          </a:solidFill>
                          <a:effectLst/>
                          <a:latin typeface="Calibri" panose="020F0502020204030204" pitchFamily="34" charset="0"/>
                          <a:cs typeface="Calibri" panose="020F0502020204030204" pitchFamily="34" charset="0"/>
                        </a:rPr>
                        <a:t>Missouri State University </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buNone/>
                      </a:pPr>
                      <a:r>
                        <a:rPr lang="en-US" sz="1500" b="0" i="0" u="none" strike="noStrike">
                          <a:solidFill>
                            <a:srgbClr val="000000"/>
                          </a:solidFill>
                          <a:effectLst/>
                          <a:latin typeface="Calibri" panose="020F0502020204030204" pitchFamily="34" charset="0"/>
                          <a:cs typeface="Calibri" panose="020F0502020204030204" pitchFamily="34" charset="0"/>
                        </a:rPr>
                        <a:t>$114,931,523 </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buNone/>
                      </a:pPr>
                      <a:r>
                        <a:rPr lang="en-US" sz="1500" b="0" i="0" u="none" strike="noStrike">
                          <a:solidFill>
                            <a:srgbClr val="000000"/>
                          </a:solidFill>
                          <a:effectLst/>
                          <a:latin typeface="Calibri" panose="020F0502020204030204" pitchFamily="34" charset="0"/>
                          <a:cs typeface="Calibri" panose="020F0502020204030204" pitchFamily="34" charset="0"/>
                        </a:rPr>
                        <a:t>16,206</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buNone/>
                      </a:pPr>
                      <a:r>
                        <a:rPr lang="en-US" sz="1500" b="0" i="0" u="none" strike="noStrike" dirty="0">
                          <a:solidFill>
                            <a:srgbClr val="000000"/>
                          </a:solidFill>
                          <a:effectLst/>
                          <a:latin typeface="Calibri" panose="020F0502020204030204" pitchFamily="34" charset="0"/>
                          <a:cs typeface="Calibri" panose="020F0502020204030204" pitchFamily="34" charset="0"/>
                        </a:rPr>
                        <a:t>$7,092 </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9501411"/>
                  </a:ext>
                </a:extLst>
              </a:tr>
              <a:tr h="288442">
                <a:tc>
                  <a:txBody>
                    <a:bodyPr/>
                    <a:lstStyle/>
                    <a:p>
                      <a:pPr algn="ctr" rtl="0" fontAlgn="b">
                        <a:buNone/>
                      </a:pPr>
                      <a:r>
                        <a:rPr lang="en-US" sz="1500" b="0" i="0" u="none" strike="noStrike">
                          <a:solidFill>
                            <a:srgbClr val="000000"/>
                          </a:solidFill>
                          <a:effectLst/>
                          <a:latin typeface="Calibri" panose="020F0502020204030204" pitchFamily="34" charset="0"/>
                          <a:cs typeface="Calibri" panose="020F0502020204030204" pitchFamily="34" charset="0"/>
                        </a:rPr>
                        <a:t>NW Missouri State University </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buNone/>
                      </a:pPr>
                      <a:r>
                        <a:rPr lang="en-US" sz="1500" b="0" i="0" u="none" strike="noStrike">
                          <a:solidFill>
                            <a:srgbClr val="000000"/>
                          </a:solidFill>
                          <a:effectLst/>
                          <a:latin typeface="Calibri" panose="020F0502020204030204" pitchFamily="34" charset="0"/>
                          <a:cs typeface="Calibri" panose="020F0502020204030204" pitchFamily="34" charset="0"/>
                        </a:rPr>
                        <a:t>$38,130,079 </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buNone/>
                      </a:pPr>
                      <a:r>
                        <a:rPr lang="en-US" sz="1500" b="0" i="0" u="none" strike="noStrike">
                          <a:solidFill>
                            <a:srgbClr val="000000"/>
                          </a:solidFill>
                          <a:effectLst/>
                          <a:latin typeface="Calibri" panose="020F0502020204030204" pitchFamily="34" charset="0"/>
                          <a:cs typeface="Calibri" panose="020F0502020204030204" pitchFamily="34" charset="0"/>
                        </a:rPr>
                        <a:t>5,733</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buNone/>
                      </a:pPr>
                      <a:r>
                        <a:rPr lang="en-US" sz="1500" b="0" i="0" u="none" strike="noStrike" dirty="0">
                          <a:solidFill>
                            <a:srgbClr val="000000"/>
                          </a:solidFill>
                          <a:effectLst/>
                          <a:latin typeface="Calibri" panose="020F0502020204030204" pitchFamily="34" charset="0"/>
                          <a:cs typeface="Calibri" panose="020F0502020204030204" pitchFamily="34" charset="0"/>
                        </a:rPr>
                        <a:t>$6,651 </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60442778"/>
                  </a:ext>
                </a:extLst>
              </a:tr>
              <a:tr h="288442">
                <a:tc>
                  <a:txBody>
                    <a:bodyPr/>
                    <a:lstStyle/>
                    <a:p>
                      <a:pPr algn="ctr" fontAlgn="b">
                        <a:buNone/>
                      </a:pPr>
                      <a:r>
                        <a:rPr lang="en-US" sz="1500" b="1" i="0" u="none" strike="noStrike" dirty="0">
                          <a:solidFill>
                            <a:schemeClr val="tx1"/>
                          </a:solidFill>
                          <a:effectLst/>
                          <a:latin typeface="Calibri" panose="020F0502020204030204" pitchFamily="34" charset="0"/>
                          <a:cs typeface="Calibri" panose="020F0502020204030204" pitchFamily="34" charset="0"/>
                        </a:rPr>
                        <a:t>Total</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buNone/>
                      </a:pPr>
                      <a:r>
                        <a:rPr lang="en-US" sz="1500" b="1" i="0" u="none" strike="noStrike" dirty="0">
                          <a:solidFill>
                            <a:schemeClr val="tx1"/>
                          </a:solidFill>
                          <a:effectLst/>
                          <a:latin typeface="Calibri" panose="020F0502020204030204" pitchFamily="34" charset="0"/>
                          <a:cs typeface="Calibri" panose="020F0502020204030204" pitchFamily="34" charset="0"/>
                        </a:rPr>
                        <a:t>$942.939.393</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buNone/>
                      </a:pPr>
                      <a:r>
                        <a:rPr lang="en-US" sz="1500" b="1" i="0" u="none" strike="noStrike">
                          <a:solidFill>
                            <a:schemeClr val="tx1"/>
                          </a:solidFill>
                          <a:effectLst/>
                          <a:latin typeface="Calibri" panose="020F0502020204030204" pitchFamily="34" charset="0"/>
                          <a:cs typeface="Calibri" panose="020F0502020204030204" pitchFamily="34" charset="0"/>
                        </a:rPr>
                        <a:t>100,605</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buNone/>
                      </a:pPr>
                      <a:r>
                        <a:rPr lang="en-US" sz="1500" b="1" i="0" u="none" strike="noStrike" dirty="0">
                          <a:solidFill>
                            <a:schemeClr val="tx1"/>
                          </a:solidFill>
                          <a:effectLst/>
                          <a:latin typeface="Calibri" panose="020F0502020204030204" pitchFamily="34" charset="0"/>
                          <a:cs typeface="Calibri" panose="020F0502020204030204" pitchFamily="34" charset="0"/>
                        </a:rPr>
                        <a:t> $9,373 </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83094147"/>
                  </a:ext>
                </a:extLst>
              </a:tr>
            </a:tbl>
          </a:graphicData>
        </a:graphic>
      </p:graphicFrame>
    </p:spTree>
    <p:extLst>
      <p:ext uri="{BB962C8B-B14F-4D97-AF65-F5344CB8AC3E}">
        <p14:creationId xmlns:p14="http://schemas.microsoft.com/office/powerpoint/2010/main" val="669066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E5C6DF-840D-C205-79D3-B97641E3649A}"/>
            </a:ext>
          </a:extLst>
        </p:cNvPr>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DBC31782-17FC-FA54-922C-FE3EC13B1AA5}"/>
              </a:ext>
            </a:extLst>
          </p:cNvPr>
          <p:cNvGraphicFramePr>
            <a:graphicFrameLocks noGrp="1"/>
          </p:cNvGraphicFramePr>
          <p:nvPr/>
        </p:nvGraphicFramePr>
        <p:xfrm>
          <a:off x="1" y="0"/>
          <a:ext cx="9143999" cy="5143508"/>
        </p:xfrm>
        <a:graphic>
          <a:graphicData uri="http://schemas.openxmlformats.org/drawingml/2006/table">
            <a:tbl>
              <a:tblPr firstRow="1"/>
              <a:tblGrid>
                <a:gridCol w="3466487">
                  <a:extLst>
                    <a:ext uri="{9D8B030D-6E8A-4147-A177-3AD203B41FA5}">
                      <a16:colId xmlns:a16="http://schemas.microsoft.com/office/drawing/2014/main" val="2371379688"/>
                    </a:ext>
                  </a:extLst>
                </a:gridCol>
                <a:gridCol w="1892504">
                  <a:extLst>
                    <a:ext uri="{9D8B030D-6E8A-4147-A177-3AD203B41FA5}">
                      <a16:colId xmlns:a16="http://schemas.microsoft.com/office/drawing/2014/main" val="3018397470"/>
                    </a:ext>
                  </a:extLst>
                </a:gridCol>
                <a:gridCol w="1892504">
                  <a:extLst>
                    <a:ext uri="{9D8B030D-6E8A-4147-A177-3AD203B41FA5}">
                      <a16:colId xmlns:a16="http://schemas.microsoft.com/office/drawing/2014/main" val="1242736378"/>
                    </a:ext>
                  </a:extLst>
                </a:gridCol>
                <a:gridCol w="1892504">
                  <a:extLst>
                    <a:ext uri="{9D8B030D-6E8A-4147-A177-3AD203B41FA5}">
                      <a16:colId xmlns:a16="http://schemas.microsoft.com/office/drawing/2014/main" val="433318115"/>
                    </a:ext>
                  </a:extLst>
                </a:gridCol>
              </a:tblGrid>
              <a:tr h="302693">
                <a:tc>
                  <a:txBody>
                    <a:bodyPr/>
                    <a:lstStyle/>
                    <a:p>
                      <a:pPr algn="ctr" fontAlgn="b">
                        <a:buNone/>
                      </a:pPr>
                      <a:r>
                        <a:rPr lang="en-US" sz="1500" b="1" i="0" u="none" strike="noStrike" dirty="0">
                          <a:solidFill>
                            <a:srgbClr val="000000"/>
                          </a:solidFill>
                          <a:effectLst/>
                          <a:latin typeface="Calibri" panose="020F0502020204030204" pitchFamily="34" charset="0"/>
                          <a:cs typeface="Calibri" panose="020F0502020204030204" pitchFamily="34" charset="0"/>
                        </a:rPr>
                        <a:t>SEC State Funding</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buNone/>
                      </a:pPr>
                      <a:r>
                        <a:rPr lang="en-US" sz="1500" b="1" i="0" u="none" strike="noStrike">
                          <a:solidFill>
                            <a:srgbClr val="000000"/>
                          </a:solidFill>
                          <a:effectLst/>
                          <a:latin typeface="Calibri" panose="020F0502020204030204" pitchFamily="34" charset="0"/>
                          <a:cs typeface="Calibri" panose="020F0502020204030204" pitchFamily="34" charset="0"/>
                        </a:rPr>
                        <a:t>FY24 Total</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buNone/>
                      </a:pPr>
                      <a:r>
                        <a:rPr lang="en-US" sz="1500" b="1" i="0" u="none" strike="noStrike">
                          <a:solidFill>
                            <a:srgbClr val="000000"/>
                          </a:solidFill>
                          <a:effectLst/>
                          <a:latin typeface="Calibri" panose="020F0502020204030204" pitchFamily="34" charset="0"/>
                          <a:cs typeface="Calibri" panose="020F0502020204030204" pitchFamily="34" charset="0"/>
                        </a:rPr>
                        <a:t>FY24 FTE</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buNone/>
                      </a:pPr>
                      <a:r>
                        <a:rPr lang="en-US" sz="1500" b="1" i="0" u="none" strike="noStrike">
                          <a:solidFill>
                            <a:srgbClr val="000000"/>
                          </a:solidFill>
                          <a:effectLst/>
                          <a:latin typeface="Calibri" panose="020F0502020204030204" pitchFamily="34" charset="0"/>
                          <a:cs typeface="Calibri" panose="020F0502020204030204" pitchFamily="34" charset="0"/>
                        </a:rPr>
                        <a:t>FY24 Per FTE</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4272125764"/>
                  </a:ext>
                </a:extLst>
              </a:tr>
              <a:tr h="302693">
                <a:tc>
                  <a:txBody>
                    <a:bodyPr/>
                    <a:lstStyle/>
                    <a:p>
                      <a:pPr algn="ctr" rtl="0" fontAlgn="b">
                        <a:buNone/>
                      </a:pPr>
                      <a:r>
                        <a:rPr lang="en-US" sz="1500" b="0" i="0" u="none" strike="noStrike" dirty="0">
                          <a:solidFill>
                            <a:srgbClr val="000000"/>
                          </a:solidFill>
                          <a:effectLst/>
                          <a:latin typeface="Calibri" panose="020F0502020204030204" pitchFamily="34" charset="0"/>
                          <a:cs typeface="Calibri" panose="020F0502020204030204" pitchFamily="34" charset="0"/>
                        </a:rPr>
                        <a:t>University of Florida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buNone/>
                      </a:pPr>
                      <a:r>
                        <a:rPr lang="en-US" sz="1500" b="0" i="0" u="none" strike="noStrike" dirty="0">
                          <a:solidFill>
                            <a:srgbClr val="000000"/>
                          </a:solidFill>
                          <a:effectLst/>
                          <a:latin typeface="Calibri" panose="020F0502020204030204" pitchFamily="34" charset="0"/>
                          <a:cs typeface="Calibri" panose="020F0502020204030204" pitchFamily="34" charset="0"/>
                        </a:rPr>
                        <a:t>$1,128,759,000 </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buNone/>
                      </a:pPr>
                      <a:r>
                        <a:rPr lang="en-US" sz="1500" b="0" i="0" u="none" strike="noStrike">
                          <a:solidFill>
                            <a:srgbClr val="000000"/>
                          </a:solidFill>
                          <a:effectLst/>
                          <a:latin typeface="Calibri" panose="020F0502020204030204" pitchFamily="34" charset="0"/>
                          <a:cs typeface="Calibri" panose="020F0502020204030204" pitchFamily="34" charset="0"/>
                        </a:rPr>
                        <a:t>48,475</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buNone/>
                      </a:pPr>
                      <a:r>
                        <a:rPr lang="en-US" sz="1500" b="0" i="0" u="none" strike="noStrike">
                          <a:solidFill>
                            <a:srgbClr val="000000"/>
                          </a:solidFill>
                          <a:effectLst/>
                          <a:latin typeface="Calibri" panose="020F0502020204030204" pitchFamily="34" charset="0"/>
                          <a:cs typeface="Calibri" panose="020F0502020204030204" pitchFamily="34" charset="0"/>
                        </a:rPr>
                        <a:t>$23,285 </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15530681"/>
                  </a:ext>
                </a:extLst>
              </a:tr>
              <a:tr h="302693">
                <a:tc>
                  <a:txBody>
                    <a:bodyPr/>
                    <a:lstStyle/>
                    <a:p>
                      <a:pPr algn="ctr" rtl="0" fontAlgn="b">
                        <a:buNone/>
                      </a:pPr>
                      <a:r>
                        <a:rPr lang="en-US" sz="1500" b="0" i="0" u="none" strike="noStrike" dirty="0">
                          <a:solidFill>
                            <a:srgbClr val="000000"/>
                          </a:solidFill>
                          <a:effectLst/>
                          <a:latin typeface="Calibri" panose="020F0502020204030204" pitchFamily="34" charset="0"/>
                          <a:cs typeface="Calibri" panose="020F0502020204030204" pitchFamily="34" charset="0"/>
                        </a:rPr>
                        <a:t>Texas A&amp;M</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buNone/>
                      </a:pPr>
                      <a:r>
                        <a:rPr lang="en-US" sz="1500" b="0" i="0" u="none" strike="noStrike">
                          <a:solidFill>
                            <a:srgbClr val="000000"/>
                          </a:solidFill>
                          <a:effectLst/>
                          <a:latin typeface="Calibri" panose="020F0502020204030204" pitchFamily="34" charset="0"/>
                          <a:cs typeface="Calibri" panose="020F0502020204030204" pitchFamily="34" charset="0"/>
                        </a:rPr>
                        <a:t>$1,226,189,915 </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buNone/>
                      </a:pPr>
                      <a:r>
                        <a:rPr lang="en-US" sz="1500" b="0" i="0" u="none" strike="noStrike">
                          <a:solidFill>
                            <a:srgbClr val="000000"/>
                          </a:solidFill>
                          <a:effectLst/>
                          <a:latin typeface="Calibri" panose="020F0502020204030204" pitchFamily="34" charset="0"/>
                          <a:cs typeface="Calibri" panose="020F0502020204030204" pitchFamily="34" charset="0"/>
                        </a:rPr>
                        <a:t>63,515</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buNone/>
                      </a:pPr>
                      <a:r>
                        <a:rPr lang="en-US" sz="1500" b="0" i="0" u="none" strike="noStrike">
                          <a:solidFill>
                            <a:srgbClr val="000000"/>
                          </a:solidFill>
                          <a:effectLst/>
                          <a:latin typeface="Calibri" panose="020F0502020204030204" pitchFamily="34" charset="0"/>
                          <a:cs typeface="Calibri" panose="020F0502020204030204" pitchFamily="34" charset="0"/>
                        </a:rPr>
                        <a:t>$19,306 </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18774177"/>
                  </a:ext>
                </a:extLst>
              </a:tr>
              <a:tr h="302693">
                <a:tc>
                  <a:txBody>
                    <a:bodyPr/>
                    <a:lstStyle/>
                    <a:p>
                      <a:pPr algn="ctr" rtl="0" fontAlgn="b">
                        <a:buNone/>
                      </a:pPr>
                      <a:r>
                        <a:rPr lang="en-US" sz="1500" b="0" i="0" u="none" strike="noStrike" dirty="0">
                          <a:solidFill>
                            <a:srgbClr val="000000"/>
                          </a:solidFill>
                          <a:effectLst/>
                          <a:latin typeface="Calibri" panose="020F0502020204030204" pitchFamily="34" charset="0"/>
                          <a:cs typeface="Calibri" panose="020F0502020204030204" pitchFamily="34" charset="0"/>
                        </a:rPr>
                        <a:t>University of Georgia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buNone/>
                      </a:pPr>
                      <a:r>
                        <a:rPr lang="en-US" sz="1500" b="0" i="0" u="none" strike="noStrike">
                          <a:solidFill>
                            <a:srgbClr val="000000"/>
                          </a:solidFill>
                          <a:effectLst/>
                          <a:latin typeface="Calibri" panose="020F0502020204030204" pitchFamily="34" charset="0"/>
                          <a:cs typeface="Calibri" panose="020F0502020204030204" pitchFamily="34" charset="0"/>
                        </a:rPr>
                        <a:t>$666,354,113 </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buNone/>
                      </a:pPr>
                      <a:r>
                        <a:rPr lang="en-US" sz="1500" b="0" i="0" u="none" strike="noStrike">
                          <a:solidFill>
                            <a:srgbClr val="000000"/>
                          </a:solidFill>
                          <a:effectLst/>
                          <a:latin typeface="Calibri" panose="020F0502020204030204" pitchFamily="34" charset="0"/>
                          <a:cs typeface="Calibri" panose="020F0502020204030204" pitchFamily="34" charset="0"/>
                        </a:rPr>
                        <a:t>41,453</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buNone/>
                      </a:pPr>
                      <a:r>
                        <a:rPr lang="en-US" sz="1500" b="0" i="0" u="none" strike="noStrike">
                          <a:solidFill>
                            <a:srgbClr val="000000"/>
                          </a:solidFill>
                          <a:effectLst/>
                          <a:latin typeface="Calibri" panose="020F0502020204030204" pitchFamily="34" charset="0"/>
                          <a:cs typeface="Calibri" panose="020F0502020204030204" pitchFamily="34" charset="0"/>
                        </a:rPr>
                        <a:t>$16,075 </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56074374"/>
                  </a:ext>
                </a:extLst>
              </a:tr>
              <a:tr h="302693">
                <a:tc>
                  <a:txBody>
                    <a:bodyPr/>
                    <a:lstStyle/>
                    <a:p>
                      <a:pPr algn="ctr" rtl="0" fontAlgn="b">
                        <a:buNone/>
                      </a:pPr>
                      <a:r>
                        <a:rPr lang="en-US" sz="1500" b="0" i="0" u="none" strike="noStrike">
                          <a:solidFill>
                            <a:srgbClr val="000000"/>
                          </a:solidFill>
                          <a:effectLst/>
                          <a:latin typeface="Calibri" panose="020F0502020204030204" pitchFamily="34" charset="0"/>
                          <a:cs typeface="Calibri" panose="020F0502020204030204" pitchFamily="34" charset="0"/>
                        </a:rPr>
                        <a:t>University of Tennessee</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buNone/>
                      </a:pPr>
                      <a:r>
                        <a:rPr lang="en-US" sz="1500" b="0" i="0" u="none" strike="noStrike" dirty="0">
                          <a:solidFill>
                            <a:srgbClr val="000000"/>
                          </a:solidFill>
                          <a:effectLst/>
                          <a:latin typeface="Calibri" panose="020F0502020204030204" pitchFamily="34" charset="0"/>
                          <a:cs typeface="Calibri" panose="020F0502020204030204" pitchFamily="34" charset="0"/>
                        </a:rPr>
                        <a:t>$500,925,044 </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buNone/>
                      </a:pPr>
                      <a:r>
                        <a:rPr lang="en-US" sz="1500" b="0" i="0" u="none" strike="noStrike">
                          <a:solidFill>
                            <a:srgbClr val="000000"/>
                          </a:solidFill>
                          <a:effectLst/>
                          <a:latin typeface="Calibri" panose="020F0502020204030204" pitchFamily="34" charset="0"/>
                          <a:cs typeface="Calibri" panose="020F0502020204030204" pitchFamily="34" charset="0"/>
                        </a:rPr>
                        <a:t>34,104</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buNone/>
                      </a:pPr>
                      <a:r>
                        <a:rPr lang="en-US" sz="1500" b="0" i="0" u="none" strike="noStrike">
                          <a:solidFill>
                            <a:srgbClr val="000000"/>
                          </a:solidFill>
                          <a:effectLst/>
                          <a:latin typeface="Calibri" panose="020F0502020204030204" pitchFamily="34" charset="0"/>
                          <a:cs typeface="Calibri" panose="020F0502020204030204" pitchFamily="34" charset="0"/>
                        </a:rPr>
                        <a:t>$14,688 </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88090051"/>
                  </a:ext>
                </a:extLst>
              </a:tr>
              <a:tr h="302693">
                <a:tc>
                  <a:txBody>
                    <a:bodyPr/>
                    <a:lstStyle/>
                    <a:p>
                      <a:pPr algn="ctr" rtl="0" fontAlgn="b">
                        <a:buNone/>
                      </a:pPr>
                      <a:r>
                        <a:rPr lang="en-US" sz="1500" b="0" i="0" u="none" strike="noStrike">
                          <a:solidFill>
                            <a:srgbClr val="000000"/>
                          </a:solidFill>
                          <a:effectLst/>
                          <a:latin typeface="Calibri" panose="020F0502020204030204" pitchFamily="34" charset="0"/>
                          <a:cs typeface="Calibri" panose="020F0502020204030204" pitchFamily="34" charset="0"/>
                        </a:rPr>
                        <a:t>Ole Miss</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buNone/>
                      </a:pPr>
                      <a:r>
                        <a:rPr lang="en-US" sz="1500" b="0" i="0" u="none" strike="noStrike" dirty="0">
                          <a:solidFill>
                            <a:srgbClr val="000000"/>
                          </a:solidFill>
                          <a:effectLst/>
                          <a:latin typeface="Calibri" panose="020F0502020204030204" pitchFamily="34" charset="0"/>
                          <a:cs typeface="Calibri" panose="020F0502020204030204" pitchFamily="34" charset="0"/>
                        </a:rPr>
                        <a:t>$305,714,505 </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buNone/>
                      </a:pPr>
                      <a:r>
                        <a:rPr lang="en-US" sz="1500" b="0" i="0" u="none" strike="noStrike">
                          <a:solidFill>
                            <a:srgbClr val="000000"/>
                          </a:solidFill>
                          <a:effectLst/>
                          <a:latin typeface="Calibri" panose="020F0502020204030204" pitchFamily="34" charset="0"/>
                          <a:cs typeface="Calibri" panose="020F0502020204030204" pitchFamily="34" charset="0"/>
                        </a:rPr>
                        <a:t>22,290</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buNone/>
                      </a:pPr>
                      <a:r>
                        <a:rPr lang="en-US" sz="1500" b="0" i="0" u="none" strike="noStrike">
                          <a:solidFill>
                            <a:srgbClr val="000000"/>
                          </a:solidFill>
                          <a:effectLst/>
                          <a:latin typeface="Calibri" panose="020F0502020204030204" pitchFamily="34" charset="0"/>
                          <a:cs typeface="Calibri" panose="020F0502020204030204" pitchFamily="34" charset="0"/>
                        </a:rPr>
                        <a:t>$13,715 </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77082305"/>
                  </a:ext>
                </a:extLst>
              </a:tr>
              <a:tr h="302693">
                <a:tc>
                  <a:txBody>
                    <a:bodyPr/>
                    <a:lstStyle/>
                    <a:p>
                      <a:pPr algn="ctr" rtl="0" fontAlgn="b">
                        <a:buNone/>
                      </a:pPr>
                      <a:r>
                        <a:rPr lang="en-US" sz="1500" b="0" i="0" u="none" strike="noStrike">
                          <a:solidFill>
                            <a:srgbClr val="000000"/>
                          </a:solidFill>
                          <a:effectLst/>
                          <a:latin typeface="Calibri" panose="020F0502020204030204" pitchFamily="34" charset="0"/>
                          <a:cs typeface="Calibri" panose="020F0502020204030204" pitchFamily="34" charset="0"/>
                        </a:rPr>
                        <a:t>Auburn University</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buNone/>
                      </a:pPr>
                      <a:r>
                        <a:rPr lang="en-US" sz="1500" b="0" i="0" u="none" strike="noStrike" dirty="0">
                          <a:solidFill>
                            <a:srgbClr val="000000"/>
                          </a:solidFill>
                          <a:effectLst/>
                          <a:latin typeface="Calibri" panose="020F0502020204030204" pitchFamily="34" charset="0"/>
                          <a:cs typeface="Calibri" panose="020F0502020204030204" pitchFamily="34" charset="0"/>
                        </a:rPr>
                        <a:t>$391,067,312 </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buNone/>
                      </a:pPr>
                      <a:r>
                        <a:rPr lang="en-US" sz="1500" b="0" i="0" u="none" strike="noStrike">
                          <a:solidFill>
                            <a:srgbClr val="000000"/>
                          </a:solidFill>
                          <a:effectLst/>
                          <a:latin typeface="Calibri" panose="020F0502020204030204" pitchFamily="34" charset="0"/>
                          <a:cs typeface="Calibri" panose="020F0502020204030204" pitchFamily="34" charset="0"/>
                        </a:rPr>
                        <a:t>29,989</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buNone/>
                      </a:pPr>
                      <a:r>
                        <a:rPr lang="en-US" sz="1500" b="0" i="0" u="none" strike="noStrike">
                          <a:solidFill>
                            <a:srgbClr val="000000"/>
                          </a:solidFill>
                          <a:effectLst/>
                          <a:latin typeface="Calibri" panose="020F0502020204030204" pitchFamily="34" charset="0"/>
                          <a:cs typeface="Calibri" panose="020F0502020204030204" pitchFamily="34" charset="0"/>
                        </a:rPr>
                        <a:t>$13,040 </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85056561"/>
                  </a:ext>
                </a:extLst>
              </a:tr>
              <a:tr h="300420">
                <a:tc>
                  <a:txBody>
                    <a:bodyPr/>
                    <a:lstStyle/>
                    <a:p>
                      <a:pPr algn="ctr" rtl="0" fontAlgn="b">
                        <a:buNone/>
                      </a:pPr>
                      <a:r>
                        <a:rPr lang="en-US" sz="1500" b="0" i="0" u="none" strike="noStrike">
                          <a:solidFill>
                            <a:srgbClr val="000000"/>
                          </a:solidFill>
                          <a:effectLst/>
                          <a:latin typeface="Calibri" panose="020F0502020204030204" pitchFamily="34" charset="0"/>
                          <a:cs typeface="Calibri" panose="020F0502020204030204" pitchFamily="34" charset="0"/>
                        </a:rPr>
                        <a:t>Mississippi State</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buNone/>
                      </a:pPr>
                      <a:r>
                        <a:rPr lang="en-US" sz="1500" b="0" i="0" u="none" strike="noStrike" dirty="0">
                          <a:solidFill>
                            <a:srgbClr val="000000"/>
                          </a:solidFill>
                          <a:effectLst/>
                          <a:latin typeface="Calibri" panose="020F0502020204030204" pitchFamily="34" charset="0"/>
                          <a:cs typeface="Calibri" panose="020F0502020204030204" pitchFamily="34" charset="0"/>
                        </a:rPr>
                        <a:t>$245,317,631 </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buNone/>
                      </a:pPr>
                      <a:r>
                        <a:rPr lang="en-US" sz="1500" b="0" i="0" u="none" strike="noStrike">
                          <a:solidFill>
                            <a:srgbClr val="000000"/>
                          </a:solidFill>
                          <a:effectLst/>
                          <a:latin typeface="Calibri" panose="020F0502020204030204" pitchFamily="34" charset="0"/>
                          <a:cs typeface="Calibri" panose="020F0502020204030204" pitchFamily="34" charset="0"/>
                        </a:rPr>
                        <a:t>20,713</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buNone/>
                      </a:pPr>
                      <a:r>
                        <a:rPr lang="en-US" sz="1500" b="0" i="0" u="none" strike="noStrike">
                          <a:solidFill>
                            <a:srgbClr val="000000"/>
                          </a:solidFill>
                          <a:effectLst/>
                          <a:latin typeface="Calibri" panose="020F0502020204030204" pitchFamily="34" charset="0"/>
                          <a:cs typeface="Calibri" panose="020F0502020204030204" pitchFamily="34" charset="0"/>
                        </a:rPr>
                        <a:t>$11,844 </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94267511"/>
                  </a:ext>
                </a:extLst>
              </a:tr>
              <a:tr h="302693">
                <a:tc>
                  <a:txBody>
                    <a:bodyPr/>
                    <a:lstStyle/>
                    <a:p>
                      <a:pPr algn="ctr" rtl="0" fontAlgn="b">
                        <a:buNone/>
                      </a:pPr>
                      <a:r>
                        <a:rPr lang="en-US" sz="1500" b="0" i="0" u="none" strike="noStrike">
                          <a:solidFill>
                            <a:srgbClr val="000000"/>
                          </a:solidFill>
                          <a:effectLst/>
                          <a:latin typeface="Calibri" panose="020F0502020204030204" pitchFamily="34" charset="0"/>
                          <a:cs typeface="Calibri" panose="020F0502020204030204" pitchFamily="34" charset="0"/>
                        </a:rPr>
                        <a:t>University of Kentucky</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buNone/>
                      </a:pPr>
                      <a:r>
                        <a:rPr lang="en-US" sz="1500" b="0" i="0" u="none" strike="noStrike" dirty="0">
                          <a:solidFill>
                            <a:srgbClr val="000000"/>
                          </a:solidFill>
                          <a:effectLst/>
                          <a:latin typeface="Calibri" panose="020F0502020204030204" pitchFamily="34" charset="0"/>
                          <a:cs typeface="Calibri" panose="020F0502020204030204" pitchFamily="34" charset="0"/>
                        </a:rPr>
                        <a:t>$319,669,300 </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buNone/>
                      </a:pPr>
                      <a:r>
                        <a:rPr lang="en-US" sz="1500" b="0" i="0" u="none" strike="noStrike">
                          <a:solidFill>
                            <a:srgbClr val="000000"/>
                          </a:solidFill>
                          <a:effectLst/>
                          <a:latin typeface="Calibri" panose="020F0502020204030204" pitchFamily="34" charset="0"/>
                          <a:cs typeface="Calibri" panose="020F0502020204030204" pitchFamily="34" charset="0"/>
                        </a:rPr>
                        <a:t>27,182</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buNone/>
                      </a:pPr>
                      <a:r>
                        <a:rPr lang="en-US" sz="1500" b="0" i="0" u="none" strike="noStrike">
                          <a:solidFill>
                            <a:srgbClr val="000000"/>
                          </a:solidFill>
                          <a:effectLst/>
                          <a:latin typeface="Calibri" panose="020F0502020204030204" pitchFamily="34" charset="0"/>
                          <a:cs typeface="Calibri" panose="020F0502020204030204" pitchFamily="34" charset="0"/>
                        </a:rPr>
                        <a:t>$11,760 </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80464403"/>
                  </a:ext>
                </a:extLst>
              </a:tr>
              <a:tr h="302693">
                <a:tc>
                  <a:txBody>
                    <a:bodyPr/>
                    <a:lstStyle/>
                    <a:p>
                      <a:pPr algn="ctr" rtl="0" fontAlgn="b">
                        <a:buNone/>
                      </a:pPr>
                      <a:r>
                        <a:rPr lang="en-US" sz="1500" b="1" i="0" u="none" strike="noStrike">
                          <a:solidFill>
                            <a:srgbClr val="000000"/>
                          </a:solidFill>
                          <a:effectLst/>
                          <a:latin typeface="Calibri" panose="020F0502020204030204" pitchFamily="34" charset="0"/>
                          <a:cs typeface="Calibri" panose="020F0502020204030204" pitchFamily="34" charset="0"/>
                        </a:rPr>
                        <a:t>University of Missouri</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buNone/>
                      </a:pPr>
                      <a:r>
                        <a:rPr lang="en-US" sz="1500" b="1" i="0" u="none" strike="noStrike">
                          <a:solidFill>
                            <a:srgbClr val="000000"/>
                          </a:solidFill>
                          <a:effectLst/>
                          <a:latin typeface="Calibri" panose="020F0502020204030204" pitchFamily="34" charset="0"/>
                          <a:cs typeface="Calibri" panose="020F0502020204030204" pitchFamily="34" charset="0"/>
                        </a:rPr>
                        <a:t>$255,920,760 </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buNone/>
                      </a:pPr>
                      <a:r>
                        <a:rPr lang="en-US" sz="1500" b="1" i="0" u="none" strike="noStrike" dirty="0">
                          <a:solidFill>
                            <a:srgbClr val="000000"/>
                          </a:solidFill>
                          <a:effectLst/>
                          <a:latin typeface="Calibri" panose="020F0502020204030204" pitchFamily="34" charset="0"/>
                          <a:cs typeface="Calibri" panose="020F0502020204030204" pitchFamily="34" charset="0"/>
                        </a:rPr>
                        <a:t>26,114</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buNone/>
                      </a:pPr>
                      <a:r>
                        <a:rPr lang="en-US" sz="1500" b="1" i="0" u="none" strike="noStrike" dirty="0">
                          <a:solidFill>
                            <a:srgbClr val="000000"/>
                          </a:solidFill>
                          <a:effectLst/>
                          <a:latin typeface="Calibri" panose="020F0502020204030204" pitchFamily="34" charset="0"/>
                          <a:cs typeface="Calibri" panose="020F0502020204030204" pitchFamily="34" charset="0"/>
                        </a:rPr>
                        <a:t>$9,800 </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34655350"/>
                  </a:ext>
                </a:extLst>
              </a:tr>
              <a:tr h="302693">
                <a:tc>
                  <a:txBody>
                    <a:bodyPr/>
                    <a:lstStyle/>
                    <a:p>
                      <a:pPr algn="ctr" rtl="0" fontAlgn="b">
                        <a:buNone/>
                      </a:pPr>
                      <a:r>
                        <a:rPr lang="en-US" sz="1500" b="0" i="0" u="none" strike="noStrike">
                          <a:solidFill>
                            <a:srgbClr val="000000"/>
                          </a:solidFill>
                          <a:effectLst/>
                          <a:latin typeface="Calibri" panose="020F0502020204030204" pitchFamily="34" charset="0"/>
                          <a:cs typeface="Calibri" panose="020F0502020204030204" pitchFamily="34" charset="0"/>
                        </a:rPr>
                        <a:t>University of South Carolina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buNone/>
                      </a:pPr>
                      <a:r>
                        <a:rPr lang="en-US" sz="1500" b="0" i="0" u="none" strike="noStrike">
                          <a:solidFill>
                            <a:srgbClr val="000000"/>
                          </a:solidFill>
                          <a:effectLst/>
                          <a:latin typeface="Calibri" panose="020F0502020204030204" pitchFamily="34" charset="0"/>
                          <a:cs typeface="Calibri" panose="020F0502020204030204" pitchFamily="34" charset="0"/>
                        </a:rPr>
                        <a:t>$330,156,238 </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buNone/>
                      </a:pPr>
                      <a:r>
                        <a:rPr lang="en-US" sz="1500" b="0" i="0" u="none" strike="noStrike" dirty="0">
                          <a:solidFill>
                            <a:srgbClr val="000000"/>
                          </a:solidFill>
                          <a:effectLst/>
                          <a:latin typeface="Calibri" panose="020F0502020204030204" pitchFamily="34" charset="0"/>
                          <a:cs typeface="Calibri" panose="020F0502020204030204" pitchFamily="34" charset="0"/>
                        </a:rPr>
                        <a:t>34,054</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buNone/>
                      </a:pPr>
                      <a:r>
                        <a:rPr lang="en-US" sz="1500" b="0" i="0" u="none" strike="noStrike">
                          <a:solidFill>
                            <a:srgbClr val="000000"/>
                          </a:solidFill>
                          <a:effectLst/>
                          <a:latin typeface="Calibri" panose="020F0502020204030204" pitchFamily="34" charset="0"/>
                          <a:cs typeface="Calibri" panose="020F0502020204030204" pitchFamily="34" charset="0"/>
                        </a:rPr>
                        <a:t>$9,695 </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50888565"/>
                  </a:ext>
                </a:extLst>
              </a:tr>
              <a:tr h="302693">
                <a:tc>
                  <a:txBody>
                    <a:bodyPr/>
                    <a:lstStyle/>
                    <a:p>
                      <a:pPr algn="ctr" rtl="0" fontAlgn="b">
                        <a:buNone/>
                      </a:pPr>
                      <a:r>
                        <a:rPr lang="en-US" sz="1500" b="0" i="0" u="none" strike="noStrike" dirty="0">
                          <a:solidFill>
                            <a:srgbClr val="000000"/>
                          </a:solidFill>
                          <a:effectLst/>
                          <a:latin typeface="Calibri" panose="020F0502020204030204" pitchFamily="34" charset="0"/>
                          <a:cs typeface="Calibri" panose="020F0502020204030204" pitchFamily="34" charset="0"/>
                        </a:rPr>
                        <a:t>Louisiana State</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buNone/>
                      </a:pPr>
                      <a:r>
                        <a:rPr lang="en-US" sz="1500" b="0" i="0" u="none" strike="noStrike">
                          <a:solidFill>
                            <a:srgbClr val="000000"/>
                          </a:solidFill>
                          <a:effectLst/>
                          <a:latin typeface="Calibri" panose="020F0502020204030204" pitchFamily="34" charset="0"/>
                          <a:cs typeface="Calibri" panose="020F0502020204030204" pitchFamily="34" charset="0"/>
                        </a:rPr>
                        <a:t>$326,659,725 </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buNone/>
                      </a:pPr>
                      <a:r>
                        <a:rPr lang="en-US" sz="1500" b="0" i="0" u="none" strike="noStrike" dirty="0">
                          <a:solidFill>
                            <a:srgbClr val="000000"/>
                          </a:solidFill>
                          <a:effectLst/>
                          <a:latin typeface="Calibri" panose="020F0502020204030204" pitchFamily="34" charset="0"/>
                          <a:cs typeface="Calibri" panose="020F0502020204030204" pitchFamily="34" charset="0"/>
                        </a:rPr>
                        <a:t>34,646</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buNone/>
                      </a:pPr>
                      <a:r>
                        <a:rPr lang="en-US" sz="1500" b="0" i="0" u="none" strike="noStrike">
                          <a:solidFill>
                            <a:srgbClr val="000000"/>
                          </a:solidFill>
                          <a:effectLst/>
                          <a:latin typeface="Calibri" panose="020F0502020204030204" pitchFamily="34" charset="0"/>
                          <a:cs typeface="Calibri" panose="020F0502020204030204" pitchFamily="34" charset="0"/>
                        </a:rPr>
                        <a:t>$9,429 </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28615876"/>
                  </a:ext>
                </a:extLst>
              </a:tr>
              <a:tr h="302693">
                <a:tc>
                  <a:txBody>
                    <a:bodyPr/>
                    <a:lstStyle/>
                    <a:p>
                      <a:pPr algn="ctr" rtl="0" fontAlgn="b">
                        <a:buNone/>
                      </a:pPr>
                      <a:r>
                        <a:rPr lang="en-US" sz="1500" b="0" i="0" u="none" strike="noStrike" dirty="0">
                          <a:solidFill>
                            <a:srgbClr val="000000"/>
                          </a:solidFill>
                          <a:effectLst/>
                          <a:latin typeface="Calibri" panose="020F0502020204030204" pitchFamily="34" charset="0"/>
                          <a:cs typeface="Calibri" panose="020F0502020204030204" pitchFamily="34" charset="0"/>
                        </a:rPr>
                        <a:t>University of Texas</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buNone/>
                      </a:pPr>
                      <a:r>
                        <a:rPr lang="en-US" sz="1500" b="0" i="0" u="none" strike="noStrike">
                          <a:solidFill>
                            <a:srgbClr val="000000"/>
                          </a:solidFill>
                          <a:effectLst/>
                          <a:latin typeface="Calibri" panose="020F0502020204030204" pitchFamily="34" charset="0"/>
                          <a:cs typeface="Calibri" panose="020F0502020204030204" pitchFamily="34" charset="0"/>
                        </a:rPr>
                        <a:t>$420,755,427 </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buNone/>
                      </a:pPr>
                      <a:r>
                        <a:rPr lang="en-US" sz="1500" b="0" i="0" u="none" strike="noStrike" dirty="0">
                          <a:solidFill>
                            <a:srgbClr val="000000"/>
                          </a:solidFill>
                          <a:effectLst/>
                          <a:latin typeface="Calibri" panose="020F0502020204030204" pitchFamily="34" charset="0"/>
                          <a:cs typeface="Calibri" panose="020F0502020204030204" pitchFamily="34" charset="0"/>
                        </a:rPr>
                        <a:t>46,855</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buNone/>
                      </a:pPr>
                      <a:r>
                        <a:rPr lang="en-US" sz="1500" b="0" i="0" u="none" strike="noStrike">
                          <a:solidFill>
                            <a:srgbClr val="000000"/>
                          </a:solidFill>
                          <a:effectLst/>
                          <a:latin typeface="Calibri" panose="020F0502020204030204" pitchFamily="34" charset="0"/>
                          <a:cs typeface="Calibri" panose="020F0502020204030204" pitchFamily="34" charset="0"/>
                        </a:rPr>
                        <a:t>$8,980 </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19501411"/>
                  </a:ext>
                </a:extLst>
              </a:tr>
              <a:tr h="302693">
                <a:tc>
                  <a:txBody>
                    <a:bodyPr/>
                    <a:lstStyle/>
                    <a:p>
                      <a:pPr algn="ctr" rtl="0" fontAlgn="b">
                        <a:buNone/>
                      </a:pPr>
                      <a:r>
                        <a:rPr lang="en-US" sz="1500" b="0" i="0" u="none" strike="noStrike" dirty="0">
                          <a:solidFill>
                            <a:srgbClr val="000000"/>
                          </a:solidFill>
                          <a:effectLst/>
                          <a:latin typeface="Calibri" panose="020F0502020204030204" pitchFamily="34" charset="0"/>
                          <a:cs typeface="Calibri" panose="020F0502020204030204" pitchFamily="34" charset="0"/>
                        </a:rPr>
                        <a:t>University of Arkansas</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buNone/>
                      </a:pPr>
                      <a:r>
                        <a:rPr lang="en-US" sz="1500" b="0" i="0" u="none" strike="noStrike">
                          <a:solidFill>
                            <a:srgbClr val="000000"/>
                          </a:solidFill>
                          <a:effectLst/>
                          <a:latin typeface="Calibri" panose="020F0502020204030204" pitchFamily="34" charset="0"/>
                          <a:cs typeface="Calibri" panose="020F0502020204030204" pitchFamily="34" charset="0"/>
                        </a:rPr>
                        <a:t>$235,548,000 </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buNone/>
                      </a:pPr>
                      <a:r>
                        <a:rPr lang="en-US" sz="1500" b="0" i="0" u="none" strike="noStrike" dirty="0">
                          <a:solidFill>
                            <a:srgbClr val="000000"/>
                          </a:solidFill>
                          <a:effectLst/>
                          <a:latin typeface="Calibri" panose="020F0502020204030204" pitchFamily="34" charset="0"/>
                          <a:cs typeface="Calibri" panose="020F0502020204030204" pitchFamily="34" charset="0"/>
                        </a:rPr>
                        <a:t>28,867</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buNone/>
                      </a:pPr>
                      <a:r>
                        <a:rPr lang="en-US" sz="1500" b="0" i="0" u="none" strike="noStrike" dirty="0">
                          <a:solidFill>
                            <a:srgbClr val="000000"/>
                          </a:solidFill>
                          <a:effectLst/>
                          <a:latin typeface="Calibri" panose="020F0502020204030204" pitchFamily="34" charset="0"/>
                          <a:cs typeface="Calibri" panose="020F0502020204030204" pitchFamily="34" charset="0"/>
                        </a:rPr>
                        <a:t>$8,160 </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60442778"/>
                  </a:ext>
                </a:extLst>
              </a:tr>
              <a:tr h="302693">
                <a:tc>
                  <a:txBody>
                    <a:bodyPr/>
                    <a:lstStyle/>
                    <a:p>
                      <a:pPr algn="ctr" rtl="0" fontAlgn="b">
                        <a:buNone/>
                      </a:pPr>
                      <a:r>
                        <a:rPr lang="en-US" sz="1500" b="0" i="0" u="none" strike="noStrike" dirty="0">
                          <a:solidFill>
                            <a:srgbClr val="000000"/>
                          </a:solidFill>
                          <a:effectLst/>
                          <a:latin typeface="Calibri" panose="020F0502020204030204" pitchFamily="34" charset="0"/>
                          <a:cs typeface="Calibri" panose="020F0502020204030204" pitchFamily="34" charset="0"/>
                        </a:rPr>
                        <a:t>University of Alabama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buNone/>
                      </a:pPr>
                      <a:r>
                        <a:rPr lang="en-US" sz="1500" b="0" i="0" u="none" strike="noStrike">
                          <a:solidFill>
                            <a:srgbClr val="000000"/>
                          </a:solidFill>
                          <a:effectLst/>
                          <a:latin typeface="Calibri" panose="020F0502020204030204" pitchFamily="34" charset="0"/>
                          <a:cs typeface="Calibri" panose="020F0502020204030204" pitchFamily="34" charset="0"/>
                        </a:rPr>
                        <a:t>$229,905,984 </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buNone/>
                      </a:pPr>
                      <a:r>
                        <a:rPr lang="en-US" sz="1500" b="0" i="0" u="none" strike="noStrike">
                          <a:solidFill>
                            <a:srgbClr val="000000"/>
                          </a:solidFill>
                          <a:effectLst/>
                          <a:latin typeface="Calibri" panose="020F0502020204030204" pitchFamily="34" charset="0"/>
                          <a:cs typeface="Calibri" panose="020F0502020204030204" pitchFamily="34" charset="0"/>
                        </a:rPr>
                        <a:t>35,828</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buNone/>
                      </a:pPr>
                      <a:r>
                        <a:rPr lang="en-US" sz="1500" b="0" i="0" u="none" strike="noStrike" dirty="0">
                          <a:solidFill>
                            <a:srgbClr val="000000"/>
                          </a:solidFill>
                          <a:effectLst/>
                          <a:latin typeface="Calibri" panose="020F0502020204030204" pitchFamily="34" charset="0"/>
                          <a:cs typeface="Calibri" panose="020F0502020204030204" pitchFamily="34" charset="0"/>
                        </a:rPr>
                        <a:t>$6,417 </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83094147"/>
                  </a:ext>
                </a:extLst>
              </a:tr>
              <a:tr h="302693">
                <a:tc>
                  <a:txBody>
                    <a:bodyPr/>
                    <a:lstStyle/>
                    <a:p>
                      <a:pPr algn="ctr" rtl="0" fontAlgn="b">
                        <a:buNone/>
                      </a:pPr>
                      <a:r>
                        <a:rPr lang="en-US" sz="1500" b="0" i="0" u="none" strike="noStrike" dirty="0">
                          <a:solidFill>
                            <a:srgbClr val="000000"/>
                          </a:solidFill>
                          <a:effectLst/>
                          <a:latin typeface="Calibri" panose="020F0502020204030204" pitchFamily="34" charset="0"/>
                          <a:cs typeface="Calibri" panose="020F0502020204030204" pitchFamily="34" charset="0"/>
                        </a:rPr>
                        <a:t>University of Oklahoma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buNone/>
                      </a:pPr>
                      <a:r>
                        <a:rPr lang="en-US" sz="1500" b="0" i="0" u="none" strike="noStrike">
                          <a:solidFill>
                            <a:srgbClr val="000000"/>
                          </a:solidFill>
                          <a:effectLst/>
                          <a:latin typeface="Calibri" panose="020F0502020204030204" pitchFamily="34" charset="0"/>
                          <a:cs typeface="Calibri" panose="020F0502020204030204" pitchFamily="34" charset="0"/>
                        </a:rPr>
                        <a:t>$143,562,000 </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buNone/>
                      </a:pPr>
                      <a:r>
                        <a:rPr lang="en-US" sz="1500" b="0" i="0" u="none" strike="noStrike">
                          <a:solidFill>
                            <a:srgbClr val="000000"/>
                          </a:solidFill>
                          <a:effectLst/>
                          <a:latin typeface="Calibri" panose="020F0502020204030204" pitchFamily="34" charset="0"/>
                          <a:cs typeface="Calibri" panose="020F0502020204030204" pitchFamily="34" charset="0"/>
                        </a:rPr>
                        <a:t>25,272</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buNone/>
                      </a:pPr>
                      <a:r>
                        <a:rPr lang="en-US" sz="1500" b="0" i="0" u="none" strike="noStrike" dirty="0">
                          <a:solidFill>
                            <a:srgbClr val="000000"/>
                          </a:solidFill>
                          <a:effectLst/>
                          <a:latin typeface="Calibri" panose="020F0502020204030204" pitchFamily="34" charset="0"/>
                          <a:cs typeface="Calibri" panose="020F0502020204030204" pitchFamily="34" charset="0"/>
                        </a:rPr>
                        <a:t>$5,681 </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59641762"/>
                  </a:ext>
                </a:extLst>
              </a:tr>
              <a:tr h="302693">
                <a:tc>
                  <a:txBody>
                    <a:bodyPr/>
                    <a:lstStyle/>
                    <a:p>
                      <a:pPr algn="ctr" fontAlgn="b">
                        <a:buNone/>
                      </a:pPr>
                      <a:r>
                        <a:rPr lang="en-US" sz="1500" b="1" i="0" u="none" strike="noStrike">
                          <a:solidFill>
                            <a:srgbClr val="000000"/>
                          </a:solidFill>
                          <a:effectLst/>
                          <a:latin typeface="Calibri" panose="020F0502020204030204" pitchFamily="34" charset="0"/>
                          <a:cs typeface="Calibri" panose="020F0502020204030204" pitchFamily="34" charset="0"/>
                        </a:rPr>
                        <a:t>Total</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buNone/>
                      </a:pPr>
                      <a:r>
                        <a:rPr lang="en-US" sz="1500" b="1" i="0" u="none" strike="noStrike" dirty="0">
                          <a:solidFill>
                            <a:srgbClr val="000000"/>
                          </a:solidFill>
                          <a:effectLst/>
                          <a:latin typeface="Calibri" panose="020F0502020204030204" pitchFamily="34" charset="0"/>
                          <a:cs typeface="Calibri" panose="020F0502020204030204" pitchFamily="34" charset="0"/>
                        </a:rPr>
                        <a:t>$6,726,504,954</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buNone/>
                      </a:pPr>
                      <a:r>
                        <a:rPr lang="en-US" sz="1500" b="1" i="0" u="none" strike="noStrike">
                          <a:solidFill>
                            <a:schemeClr val="tx1"/>
                          </a:solidFill>
                          <a:effectLst/>
                          <a:latin typeface="Calibri" panose="020F0502020204030204" pitchFamily="34" charset="0"/>
                          <a:cs typeface="Calibri" panose="020F0502020204030204" pitchFamily="34" charset="0"/>
                        </a:rPr>
                        <a:t>519,357</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buNone/>
                      </a:pPr>
                      <a:r>
                        <a:rPr lang="en-US" sz="1500" b="1" i="0" u="none" strike="noStrike" dirty="0">
                          <a:solidFill>
                            <a:srgbClr val="000000"/>
                          </a:solidFill>
                          <a:effectLst/>
                          <a:latin typeface="Calibri" panose="020F0502020204030204" pitchFamily="34" charset="0"/>
                          <a:cs typeface="Calibri" panose="020F0502020204030204" pitchFamily="34" charset="0"/>
                        </a:rPr>
                        <a:t>$12,952</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30823294"/>
                  </a:ext>
                </a:extLst>
              </a:tr>
            </a:tbl>
          </a:graphicData>
        </a:graphic>
      </p:graphicFrame>
    </p:spTree>
    <p:extLst>
      <p:ext uri="{BB962C8B-B14F-4D97-AF65-F5344CB8AC3E}">
        <p14:creationId xmlns:p14="http://schemas.microsoft.com/office/powerpoint/2010/main" val="1126377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FE159853-026E-667F-10DF-E07872BA2A52}"/>
              </a:ext>
            </a:extLst>
          </p:cNvPr>
          <p:cNvSpPr>
            <a:spLocks noGrp="1"/>
          </p:cNvSpPr>
          <p:nvPr>
            <p:ph type="pic" sz="quarter" idx="11"/>
          </p:nvPr>
        </p:nvSpPr>
        <p:spPr/>
        <p:txBody>
          <a:bodyPr/>
          <a:lstStyle/>
          <a:p>
            <a:endParaRPr lang="en-US"/>
          </a:p>
        </p:txBody>
      </p:sp>
      <p:sp>
        <p:nvSpPr>
          <p:cNvPr id="2" name="Title 1">
            <a:extLst>
              <a:ext uri="{FF2B5EF4-FFF2-40B4-BE49-F238E27FC236}">
                <a16:creationId xmlns:a16="http://schemas.microsoft.com/office/drawing/2014/main" id="{DA526BA0-F315-6304-279B-072B197FFD57}"/>
              </a:ext>
            </a:extLst>
          </p:cNvPr>
          <p:cNvSpPr>
            <a:spLocks noGrp="1"/>
          </p:cNvSpPr>
          <p:nvPr>
            <p:ph type="ctrTitle"/>
          </p:nvPr>
        </p:nvSpPr>
        <p:spPr/>
        <p:txBody>
          <a:bodyPr/>
          <a:lstStyle/>
          <a:p>
            <a:r>
              <a:rPr lang="en-US" dirty="0"/>
              <a:t>II. Roll Call</a:t>
            </a:r>
          </a:p>
        </p:txBody>
      </p:sp>
      <p:sp>
        <p:nvSpPr>
          <p:cNvPr id="5" name="Subtitle 4">
            <a:extLst>
              <a:ext uri="{FF2B5EF4-FFF2-40B4-BE49-F238E27FC236}">
                <a16:creationId xmlns:a16="http://schemas.microsoft.com/office/drawing/2014/main" id="{D0CEA354-2828-BDF4-039B-A701F81302E7}"/>
              </a:ext>
            </a:extLst>
          </p:cNvPr>
          <p:cNvSpPr>
            <a:spLocks noGrp="1"/>
          </p:cNvSpPr>
          <p:nvPr>
            <p:ph type="subTitle" idx="1"/>
          </p:nvPr>
        </p:nvSpPr>
        <p:spPr/>
        <p:txBody>
          <a:bodyPr/>
          <a:lstStyle/>
          <a:p>
            <a:r>
              <a:rPr lang="en-US" dirty="0"/>
              <a:t>F. Han, Secretary</a:t>
            </a:r>
          </a:p>
        </p:txBody>
      </p:sp>
      <p:sp>
        <p:nvSpPr>
          <p:cNvPr id="3" name="Slide Number Placeholder 2">
            <a:extLst>
              <a:ext uri="{FF2B5EF4-FFF2-40B4-BE49-F238E27FC236}">
                <a16:creationId xmlns:a16="http://schemas.microsoft.com/office/drawing/2014/main" id="{01DDF8B9-182A-72D9-AA1E-E044265745C3}"/>
              </a:ext>
            </a:extLst>
          </p:cNvPr>
          <p:cNvSpPr>
            <a:spLocks noGrp="1"/>
          </p:cNvSpPr>
          <p:nvPr>
            <p:ph type="sldNum" sz="quarter" idx="12"/>
          </p:nvPr>
        </p:nvSpPr>
        <p:spPr/>
        <p:txBody>
          <a:bodyPr/>
          <a:lstStyle/>
          <a:p>
            <a:fld id="{1CF77CCB-A837-3E49-BD58-C1431ED74FC9}" type="slidenum">
              <a:rPr lang="en-US" smtClean="0"/>
              <a:pPr/>
              <a:t>4</a:t>
            </a:fld>
            <a:endParaRPr lang="en-US" dirty="0"/>
          </a:p>
        </p:txBody>
      </p:sp>
    </p:spTree>
    <p:extLst>
      <p:ext uri="{BB962C8B-B14F-4D97-AF65-F5344CB8AC3E}">
        <p14:creationId xmlns:p14="http://schemas.microsoft.com/office/powerpoint/2010/main" val="4014456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06EAD6-D715-9747-6E11-F2B054433F38}"/>
            </a:ext>
          </a:extLst>
        </p:cNvPr>
        <p:cNvGrpSpPr/>
        <p:nvPr/>
      </p:nvGrpSpPr>
      <p:grpSpPr>
        <a:xfrm>
          <a:off x="0" y="0"/>
          <a:ext cx="0" cy="0"/>
          <a:chOff x="0" y="0"/>
          <a:chExt cx="0" cy="0"/>
        </a:xfrm>
      </p:grpSpPr>
      <p:sp>
        <p:nvSpPr>
          <p:cNvPr id="7" name="Content Placeholder 6">
            <a:extLst>
              <a:ext uri="{FF2B5EF4-FFF2-40B4-BE49-F238E27FC236}">
                <a16:creationId xmlns:a16="http://schemas.microsoft.com/office/drawing/2014/main" id="{BD954431-2314-8805-31EA-2984026682E6}"/>
              </a:ext>
            </a:extLst>
          </p:cNvPr>
          <p:cNvSpPr>
            <a:spLocks noGrp="1"/>
          </p:cNvSpPr>
          <p:nvPr>
            <p:ph type="body" sz="quarter" idx="11"/>
          </p:nvPr>
        </p:nvSpPr>
        <p:spPr/>
        <p:txBody>
          <a:bodyPr>
            <a:normAutofit/>
          </a:bodyPr>
          <a:lstStyle/>
          <a:p>
            <a:pPr defTabSz="514350">
              <a:lnSpc>
                <a:spcPct val="90000"/>
              </a:lnSpc>
              <a:spcBef>
                <a:spcPts val="563"/>
              </a:spcBef>
            </a:pPr>
            <a:r>
              <a:rPr lang="en-US" sz="1800" dirty="0">
                <a:solidFill>
                  <a:prstClr val="black"/>
                </a:solidFill>
                <a:latin typeface="+mn-lt"/>
              </a:rPr>
              <a:t>HR Updates</a:t>
            </a:r>
          </a:p>
          <a:p>
            <a:pPr lvl="1" defTabSz="514350">
              <a:lnSpc>
                <a:spcPct val="90000"/>
              </a:lnSpc>
              <a:spcBef>
                <a:spcPts val="563"/>
              </a:spcBef>
            </a:pPr>
            <a:r>
              <a:rPr lang="en-US" sz="1600" dirty="0">
                <a:solidFill>
                  <a:prstClr val="black"/>
                </a:solidFill>
                <a:latin typeface="+mn-lt"/>
              </a:rPr>
              <a:t>Defined Contribution opt-in packets arriving soon for those who requested</a:t>
            </a:r>
          </a:p>
          <a:p>
            <a:pPr lvl="2" defTabSz="514350">
              <a:lnSpc>
                <a:spcPct val="90000"/>
              </a:lnSpc>
              <a:spcBef>
                <a:spcPts val="563"/>
              </a:spcBef>
            </a:pPr>
            <a:r>
              <a:rPr lang="en-US" sz="1400" dirty="0">
                <a:solidFill>
                  <a:prstClr val="black"/>
                </a:solidFill>
                <a:latin typeface="+mn-lt"/>
              </a:rPr>
              <a:t>As of January 26, ~20% of eligible employees had requested a packet</a:t>
            </a:r>
          </a:p>
          <a:p>
            <a:pPr lvl="1" defTabSz="514350">
              <a:lnSpc>
                <a:spcPct val="90000"/>
              </a:lnSpc>
              <a:spcBef>
                <a:spcPts val="563"/>
              </a:spcBef>
            </a:pPr>
            <a:r>
              <a:rPr lang="en-US" sz="1600" dirty="0">
                <a:solidFill>
                  <a:prstClr val="black"/>
                </a:solidFill>
                <a:latin typeface="+mn-lt"/>
              </a:rPr>
              <a:t>Working (slowly) on an RFP for a new ERP system (finance/HR)</a:t>
            </a:r>
          </a:p>
          <a:p>
            <a:pPr lvl="2" defTabSz="514350">
              <a:lnSpc>
                <a:spcPct val="90000"/>
              </a:lnSpc>
              <a:spcBef>
                <a:spcPts val="563"/>
              </a:spcBef>
            </a:pPr>
            <a:r>
              <a:rPr lang="en-US" sz="1400" dirty="0">
                <a:solidFill>
                  <a:prstClr val="black"/>
                </a:solidFill>
                <a:latin typeface="+mn-lt"/>
              </a:rPr>
              <a:t>New SRS (student records) system will come later</a:t>
            </a:r>
          </a:p>
          <a:p>
            <a:pPr defTabSz="514350">
              <a:lnSpc>
                <a:spcPct val="90000"/>
              </a:lnSpc>
              <a:spcBef>
                <a:spcPts val="563"/>
              </a:spcBef>
            </a:pPr>
            <a:r>
              <a:rPr lang="en-US" sz="1800" dirty="0">
                <a:solidFill>
                  <a:prstClr val="black"/>
                </a:solidFill>
                <a:latin typeface="+mn-lt"/>
              </a:rPr>
              <a:t>Next IFC meeting:  March 9, Columbia</a:t>
            </a:r>
          </a:p>
        </p:txBody>
      </p:sp>
      <p:sp>
        <p:nvSpPr>
          <p:cNvPr id="5" name="Text Placeholder 4">
            <a:extLst>
              <a:ext uri="{FF2B5EF4-FFF2-40B4-BE49-F238E27FC236}">
                <a16:creationId xmlns:a16="http://schemas.microsoft.com/office/drawing/2014/main" id="{FC6B76A7-4BDE-F883-0D79-C2CB8F477BC4}"/>
              </a:ext>
            </a:extLst>
          </p:cNvPr>
          <p:cNvSpPr>
            <a:spLocks noGrp="1"/>
          </p:cNvSpPr>
          <p:nvPr>
            <p:ph type="body" sz="quarter" idx="13"/>
          </p:nvPr>
        </p:nvSpPr>
        <p:spPr/>
        <p:txBody>
          <a:bodyPr>
            <a:normAutofit/>
          </a:bodyPr>
          <a:lstStyle/>
          <a:p>
            <a:r>
              <a:rPr lang="en-US" sz="2600" dirty="0"/>
              <a:t>IFC Updates – January 26 (virtual)</a:t>
            </a:r>
            <a:endParaRPr lang="en-US" dirty="0"/>
          </a:p>
        </p:txBody>
      </p:sp>
      <p:sp>
        <p:nvSpPr>
          <p:cNvPr id="4" name="Slide Number Placeholder 3">
            <a:extLst>
              <a:ext uri="{FF2B5EF4-FFF2-40B4-BE49-F238E27FC236}">
                <a16:creationId xmlns:a16="http://schemas.microsoft.com/office/drawing/2014/main" id="{569E8BED-D673-1015-B0A2-FE52D4E88A2C}"/>
              </a:ext>
            </a:extLst>
          </p:cNvPr>
          <p:cNvSpPr>
            <a:spLocks noGrp="1"/>
          </p:cNvSpPr>
          <p:nvPr>
            <p:ph type="sldNum" sz="quarter" idx="14"/>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154734"/>
              </a:solidFill>
              <a:effectLst/>
              <a:uLnTx/>
              <a:uFillTx/>
              <a:latin typeface="Tisa Offc Serif Pro"/>
              <a:ea typeface="+mn-ea"/>
              <a:cs typeface="+mn-cs"/>
            </a:endParaRPr>
          </a:p>
        </p:txBody>
      </p:sp>
    </p:spTree>
    <p:extLst>
      <p:ext uri="{BB962C8B-B14F-4D97-AF65-F5344CB8AC3E}">
        <p14:creationId xmlns:p14="http://schemas.microsoft.com/office/powerpoint/2010/main" val="3990731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261A2F-D189-D852-4898-741B542F7D7E}"/>
            </a:ext>
          </a:extLst>
        </p:cNvPr>
        <p:cNvGrpSpPr/>
        <p:nvPr/>
      </p:nvGrpSpPr>
      <p:grpSpPr>
        <a:xfrm>
          <a:off x="0" y="0"/>
          <a:ext cx="0" cy="0"/>
          <a:chOff x="0" y="0"/>
          <a:chExt cx="0" cy="0"/>
        </a:xfrm>
      </p:grpSpPr>
      <p:sp>
        <p:nvSpPr>
          <p:cNvPr id="7" name="Content Placeholder 6">
            <a:extLst>
              <a:ext uri="{FF2B5EF4-FFF2-40B4-BE49-F238E27FC236}">
                <a16:creationId xmlns:a16="http://schemas.microsoft.com/office/drawing/2014/main" id="{833EA0EA-069D-33C9-FEFE-55DD1EB8DA0F}"/>
              </a:ext>
            </a:extLst>
          </p:cNvPr>
          <p:cNvSpPr>
            <a:spLocks noGrp="1"/>
          </p:cNvSpPr>
          <p:nvPr>
            <p:ph type="body" sz="quarter" idx="11"/>
          </p:nvPr>
        </p:nvSpPr>
        <p:spPr/>
        <p:txBody>
          <a:bodyPr>
            <a:normAutofit/>
          </a:bodyPr>
          <a:lstStyle/>
          <a:p>
            <a:pPr defTabSz="514350">
              <a:lnSpc>
                <a:spcPct val="90000"/>
              </a:lnSpc>
              <a:spcBef>
                <a:spcPts val="563"/>
              </a:spcBef>
            </a:pPr>
            <a:r>
              <a:rPr lang="en-US" sz="1800" dirty="0">
                <a:solidFill>
                  <a:prstClr val="black"/>
                </a:solidFill>
                <a:latin typeface="+mn-lt"/>
              </a:rPr>
              <a:t>Candidate 1:  Earlier this week</a:t>
            </a:r>
          </a:p>
          <a:p>
            <a:pPr defTabSz="514350">
              <a:lnSpc>
                <a:spcPct val="90000"/>
              </a:lnSpc>
              <a:spcBef>
                <a:spcPts val="563"/>
              </a:spcBef>
            </a:pPr>
            <a:r>
              <a:rPr lang="en-US" sz="1800" dirty="0">
                <a:solidFill>
                  <a:prstClr val="black"/>
                </a:solidFill>
                <a:latin typeface="+mn-lt"/>
              </a:rPr>
              <a:t>Candidate 2:  Open forum on Monday February 23</a:t>
            </a:r>
          </a:p>
          <a:p>
            <a:pPr lvl="1" defTabSz="514350">
              <a:lnSpc>
                <a:spcPct val="90000"/>
              </a:lnSpc>
              <a:spcBef>
                <a:spcPts val="563"/>
              </a:spcBef>
            </a:pPr>
            <a:r>
              <a:rPr lang="en-US" sz="1600" dirty="0">
                <a:solidFill>
                  <a:prstClr val="black"/>
                </a:solidFill>
                <a:latin typeface="+mn-lt"/>
              </a:rPr>
              <a:t>2:30 PM, Innovation Lab Forum</a:t>
            </a:r>
          </a:p>
          <a:p>
            <a:pPr defTabSz="514350">
              <a:lnSpc>
                <a:spcPct val="90000"/>
              </a:lnSpc>
              <a:spcBef>
                <a:spcPts val="563"/>
              </a:spcBef>
            </a:pPr>
            <a:r>
              <a:rPr lang="en-US" sz="1800" dirty="0">
                <a:solidFill>
                  <a:prstClr val="black"/>
                </a:solidFill>
                <a:latin typeface="+mn-lt"/>
              </a:rPr>
              <a:t>Candidate 3 (tentative):  Open forum on Thursday February 26</a:t>
            </a:r>
          </a:p>
          <a:p>
            <a:pPr lvl="1" defTabSz="514350">
              <a:lnSpc>
                <a:spcPct val="90000"/>
              </a:lnSpc>
              <a:spcBef>
                <a:spcPts val="563"/>
              </a:spcBef>
            </a:pPr>
            <a:r>
              <a:rPr lang="en-US" sz="1600" dirty="0">
                <a:solidFill>
                  <a:prstClr val="black"/>
                </a:solidFill>
                <a:latin typeface="+mn-lt"/>
              </a:rPr>
              <a:t>2:30 PM, B10 </a:t>
            </a:r>
            <a:r>
              <a:rPr lang="en-US" sz="1600" dirty="0" err="1">
                <a:solidFill>
                  <a:prstClr val="black"/>
                </a:solidFill>
                <a:latin typeface="+mn-lt"/>
              </a:rPr>
              <a:t>Bertelsmeyer</a:t>
            </a:r>
            <a:endParaRPr lang="en-US" sz="1600" dirty="0">
              <a:solidFill>
                <a:prstClr val="black"/>
              </a:solidFill>
              <a:latin typeface="+mn-lt"/>
            </a:endParaRPr>
          </a:p>
          <a:p>
            <a:pPr defTabSz="514350">
              <a:lnSpc>
                <a:spcPct val="90000"/>
              </a:lnSpc>
              <a:spcBef>
                <a:spcPts val="563"/>
              </a:spcBef>
            </a:pPr>
            <a:r>
              <a:rPr lang="en-US" sz="1800" dirty="0">
                <a:solidFill>
                  <a:prstClr val="black"/>
                </a:solidFill>
                <a:latin typeface="+mn-lt"/>
              </a:rPr>
              <a:t>Please be an </a:t>
            </a:r>
            <a:r>
              <a:rPr lang="en-US" sz="1800" u="sng" dirty="0">
                <a:solidFill>
                  <a:prstClr val="black"/>
                </a:solidFill>
                <a:latin typeface="+mn-lt"/>
              </a:rPr>
              <a:t>active</a:t>
            </a:r>
            <a:r>
              <a:rPr lang="en-US" sz="1800" dirty="0">
                <a:solidFill>
                  <a:prstClr val="black"/>
                </a:solidFill>
                <a:latin typeface="+mn-lt"/>
              </a:rPr>
              <a:t> participant in this important search</a:t>
            </a:r>
          </a:p>
          <a:p>
            <a:pPr lvl="1" defTabSz="514350">
              <a:lnSpc>
                <a:spcPct val="90000"/>
              </a:lnSpc>
              <a:spcBef>
                <a:spcPts val="563"/>
              </a:spcBef>
            </a:pPr>
            <a:r>
              <a:rPr lang="en-US" sz="1600" dirty="0">
                <a:solidFill>
                  <a:prstClr val="black"/>
                </a:solidFill>
                <a:latin typeface="+mn-lt"/>
              </a:rPr>
              <a:t>Feedback is the breakfast of champions</a:t>
            </a:r>
          </a:p>
        </p:txBody>
      </p:sp>
      <p:sp>
        <p:nvSpPr>
          <p:cNvPr id="5" name="Text Placeholder 4">
            <a:extLst>
              <a:ext uri="{FF2B5EF4-FFF2-40B4-BE49-F238E27FC236}">
                <a16:creationId xmlns:a16="http://schemas.microsoft.com/office/drawing/2014/main" id="{3489609D-28D1-54F4-3756-1C1D90203F17}"/>
              </a:ext>
            </a:extLst>
          </p:cNvPr>
          <p:cNvSpPr>
            <a:spLocks noGrp="1"/>
          </p:cNvSpPr>
          <p:nvPr>
            <p:ph type="body" sz="quarter" idx="13"/>
          </p:nvPr>
        </p:nvSpPr>
        <p:spPr/>
        <p:txBody>
          <a:bodyPr>
            <a:normAutofit/>
          </a:bodyPr>
          <a:lstStyle/>
          <a:p>
            <a:r>
              <a:rPr lang="en-US" sz="2600" dirty="0"/>
              <a:t>Search:  Founding Dean of the Graduate School</a:t>
            </a:r>
            <a:endParaRPr lang="en-US" dirty="0"/>
          </a:p>
        </p:txBody>
      </p:sp>
      <p:sp>
        <p:nvSpPr>
          <p:cNvPr id="4" name="Slide Number Placeholder 3">
            <a:extLst>
              <a:ext uri="{FF2B5EF4-FFF2-40B4-BE49-F238E27FC236}">
                <a16:creationId xmlns:a16="http://schemas.microsoft.com/office/drawing/2014/main" id="{CBD348C2-60F1-8C08-E755-0D331A5F037E}"/>
              </a:ext>
            </a:extLst>
          </p:cNvPr>
          <p:cNvSpPr>
            <a:spLocks noGrp="1"/>
          </p:cNvSpPr>
          <p:nvPr>
            <p:ph type="sldNum" sz="quarter" idx="14"/>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154734"/>
              </a:solidFill>
              <a:effectLst/>
              <a:uLnTx/>
              <a:uFillTx/>
              <a:latin typeface="Tisa Offc Serif Pro"/>
              <a:ea typeface="+mn-ea"/>
              <a:cs typeface="+mn-cs"/>
            </a:endParaRPr>
          </a:p>
        </p:txBody>
      </p:sp>
    </p:spTree>
    <p:extLst>
      <p:ext uri="{BB962C8B-B14F-4D97-AF65-F5344CB8AC3E}">
        <p14:creationId xmlns:p14="http://schemas.microsoft.com/office/powerpoint/2010/main" val="662415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6E6935-EC40-A3D9-0EB7-9948B6A06DDF}"/>
            </a:ext>
          </a:extLst>
        </p:cNvPr>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992F78F-5D59-64CB-CD29-3FA5521212EC}"/>
              </a:ext>
            </a:extLst>
          </p:cNvPr>
          <p:cNvSpPr>
            <a:spLocks noGrp="1"/>
          </p:cNvSpPr>
          <p:nvPr>
            <p:ph type="body" sz="quarter" idx="11"/>
          </p:nvPr>
        </p:nvSpPr>
        <p:spPr/>
        <p:txBody>
          <a:bodyPr>
            <a:normAutofit/>
          </a:bodyPr>
          <a:lstStyle/>
          <a:p>
            <a:pPr defTabSz="514350">
              <a:lnSpc>
                <a:spcPct val="90000"/>
              </a:lnSpc>
              <a:spcBef>
                <a:spcPts val="563"/>
              </a:spcBef>
            </a:pPr>
            <a:r>
              <a:rPr lang="en-US" sz="1800" dirty="0">
                <a:solidFill>
                  <a:prstClr val="black"/>
                </a:solidFill>
                <a:latin typeface="+mn-lt"/>
              </a:rPr>
              <a:t>A proposal is being considered by IT and campus administration to eliminate classroom computers and require faculty to bring laptops</a:t>
            </a:r>
            <a:endParaRPr lang="en-US" sz="1600" dirty="0">
              <a:solidFill>
                <a:prstClr val="black"/>
              </a:solidFill>
              <a:latin typeface="+mn-lt"/>
            </a:endParaRPr>
          </a:p>
        </p:txBody>
      </p:sp>
      <p:sp>
        <p:nvSpPr>
          <p:cNvPr id="5" name="Text Placeholder 4">
            <a:extLst>
              <a:ext uri="{FF2B5EF4-FFF2-40B4-BE49-F238E27FC236}">
                <a16:creationId xmlns:a16="http://schemas.microsoft.com/office/drawing/2014/main" id="{DDDD7629-381B-4DA5-7BD8-BCC16690A841}"/>
              </a:ext>
            </a:extLst>
          </p:cNvPr>
          <p:cNvSpPr>
            <a:spLocks noGrp="1"/>
          </p:cNvSpPr>
          <p:nvPr>
            <p:ph type="body" sz="quarter" idx="13"/>
          </p:nvPr>
        </p:nvSpPr>
        <p:spPr/>
        <p:txBody>
          <a:bodyPr>
            <a:normAutofit/>
          </a:bodyPr>
          <a:lstStyle/>
          <a:p>
            <a:r>
              <a:rPr lang="en-US" sz="2600" dirty="0"/>
              <a:t>Classroom Technology</a:t>
            </a:r>
            <a:endParaRPr lang="en-US" dirty="0"/>
          </a:p>
        </p:txBody>
      </p:sp>
      <p:sp>
        <p:nvSpPr>
          <p:cNvPr id="4" name="Slide Number Placeholder 3">
            <a:extLst>
              <a:ext uri="{FF2B5EF4-FFF2-40B4-BE49-F238E27FC236}">
                <a16:creationId xmlns:a16="http://schemas.microsoft.com/office/drawing/2014/main" id="{325063EE-977E-1E02-B870-0C7799B43495}"/>
              </a:ext>
            </a:extLst>
          </p:cNvPr>
          <p:cNvSpPr>
            <a:spLocks noGrp="1"/>
          </p:cNvSpPr>
          <p:nvPr>
            <p:ph type="sldNum" sz="quarter" idx="14"/>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154734"/>
              </a:solidFill>
              <a:effectLst/>
              <a:uLnTx/>
              <a:uFillTx/>
              <a:latin typeface="Tisa Offc Serif Pro"/>
              <a:ea typeface="+mn-ea"/>
              <a:cs typeface="+mn-cs"/>
            </a:endParaRPr>
          </a:p>
        </p:txBody>
      </p:sp>
    </p:spTree>
    <p:extLst>
      <p:ext uri="{BB962C8B-B14F-4D97-AF65-F5344CB8AC3E}">
        <p14:creationId xmlns:p14="http://schemas.microsoft.com/office/powerpoint/2010/main" val="1589100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406E42-D749-FA30-5466-4CCB4693A695}"/>
            </a:ext>
          </a:extLst>
        </p:cNvPr>
        <p:cNvGrpSpPr/>
        <p:nvPr/>
      </p:nvGrpSpPr>
      <p:grpSpPr>
        <a:xfrm>
          <a:off x="0" y="0"/>
          <a:ext cx="0" cy="0"/>
          <a:chOff x="0" y="0"/>
          <a:chExt cx="0" cy="0"/>
        </a:xfrm>
      </p:grpSpPr>
      <p:sp>
        <p:nvSpPr>
          <p:cNvPr id="7" name="Content Placeholder 6">
            <a:extLst>
              <a:ext uri="{FF2B5EF4-FFF2-40B4-BE49-F238E27FC236}">
                <a16:creationId xmlns:a16="http://schemas.microsoft.com/office/drawing/2014/main" id="{93AA231A-EB64-4B87-C813-159C6B4F3AB2}"/>
              </a:ext>
            </a:extLst>
          </p:cNvPr>
          <p:cNvSpPr>
            <a:spLocks noGrp="1"/>
          </p:cNvSpPr>
          <p:nvPr>
            <p:ph type="body" sz="quarter" idx="11"/>
          </p:nvPr>
        </p:nvSpPr>
        <p:spPr/>
        <p:txBody>
          <a:bodyPr>
            <a:normAutofit/>
          </a:bodyPr>
          <a:lstStyle/>
          <a:p>
            <a:pPr defTabSz="514350">
              <a:lnSpc>
                <a:spcPct val="90000"/>
              </a:lnSpc>
              <a:spcBef>
                <a:spcPts val="563"/>
              </a:spcBef>
            </a:pPr>
            <a:r>
              <a:rPr lang="en-US" sz="1600" dirty="0">
                <a:solidFill>
                  <a:prstClr val="black"/>
                </a:solidFill>
                <a:latin typeface="+mn-lt"/>
              </a:rPr>
              <a:t>High School Dual Enrollment Curriculum Task Force</a:t>
            </a:r>
          </a:p>
          <a:p>
            <a:pPr lvl="1" defTabSz="514350">
              <a:lnSpc>
                <a:spcPct val="90000"/>
              </a:lnSpc>
              <a:spcBef>
                <a:spcPts val="563"/>
              </a:spcBef>
            </a:pPr>
            <a:r>
              <a:rPr lang="en-US" sz="1400" dirty="0">
                <a:solidFill>
                  <a:prstClr val="black"/>
                </a:solidFill>
                <a:latin typeface="+mn-lt"/>
              </a:rPr>
              <a:t>First meeting on Monday Feb. 9</a:t>
            </a:r>
          </a:p>
          <a:p>
            <a:pPr lvl="1" defTabSz="514350">
              <a:lnSpc>
                <a:spcPct val="90000"/>
              </a:lnSpc>
              <a:spcBef>
                <a:spcPts val="563"/>
              </a:spcBef>
            </a:pPr>
            <a:r>
              <a:rPr lang="en-US" sz="1400" dirty="0">
                <a:solidFill>
                  <a:prstClr val="black"/>
                </a:solidFill>
                <a:latin typeface="+mn-lt"/>
              </a:rPr>
              <a:t>Limited faculty representation</a:t>
            </a:r>
          </a:p>
          <a:p>
            <a:pPr defTabSz="514350">
              <a:lnSpc>
                <a:spcPct val="90000"/>
              </a:lnSpc>
              <a:spcBef>
                <a:spcPts val="563"/>
              </a:spcBef>
            </a:pPr>
            <a:r>
              <a:rPr lang="en-US" sz="1600" dirty="0">
                <a:solidFill>
                  <a:prstClr val="black"/>
                </a:solidFill>
                <a:latin typeface="+mn-lt"/>
              </a:rPr>
              <a:t>The administration is eager to try to break in to the dual enrollment market</a:t>
            </a:r>
          </a:p>
          <a:p>
            <a:pPr lvl="1" defTabSz="514350">
              <a:lnSpc>
                <a:spcPct val="90000"/>
              </a:lnSpc>
              <a:spcBef>
                <a:spcPts val="563"/>
              </a:spcBef>
            </a:pPr>
            <a:r>
              <a:rPr lang="en-US" sz="1400" dirty="0">
                <a:solidFill>
                  <a:prstClr val="black"/>
                </a:solidFill>
                <a:latin typeface="+mn-lt"/>
              </a:rPr>
              <a:t>Market seems to be very saturated</a:t>
            </a:r>
          </a:p>
          <a:p>
            <a:pPr defTabSz="514350">
              <a:lnSpc>
                <a:spcPct val="90000"/>
              </a:lnSpc>
              <a:spcBef>
                <a:spcPts val="563"/>
              </a:spcBef>
            </a:pPr>
            <a:r>
              <a:rPr lang="en-US" sz="1600" dirty="0">
                <a:solidFill>
                  <a:prstClr val="black"/>
                </a:solidFill>
                <a:latin typeface="+mn-lt"/>
              </a:rPr>
              <a:t>The administration wants instructors to be ready for more hand-holding with the high school students and also to be ready for some mandatory reporting requirements (grades, attendance, etc.) to high schools.</a:t>
            </a:r>
          </a:p>
        </p:txBody>
      </p:sp>
      <p:sp>
        <p:nvSpPr>
          <p:cNvPr id="5" name="Text Placeholder 4">
            <a:extLst>
              <a:ext uri="{FF2B5EF4-FFF2-40B4-BE49-F238E27FC236}">
                <a16:creationId xmlns:a16="http://schemas.microsoft.com/office/drawing/2014/main" id="{04579BA9-64AC-DD9C-55B6-148A1134D0C3}"/>
              </a:ext>
            </a:extLst>
          </p:cNvPr>
          <p:cNvSpPr>
            <a:spLocks noGrp="1"/>
          </p:cNvSpPr>
          <p:nvPr>
            <p:ph type="body" sz="quarter" idx="13"/>
          </p:nvPr>
        </p:nvSpPr>
        <p:spPr/>
        <p:txBody>
          <a:bodyPr>
            <a:normAutofit/>
          </a:bodyPr>
          <a:lstStyle/>
          <a:p>
            <a:r>
              <a:rPr lang="en-US" sz="2600" dirty="0"/>
              <a:t>High School Dual Enrollment</a:t>
            </a:r>
            <a:endParaRPr lang="en-US" dirty="0"/>
          </a:p>
        </p:txBody>
      </p:sp>
      <p:sp>
        <p:nvSpPr>
          <p:cNvPr id="4" name="Slide Number Placeholder 3">
            <a:extLst>
              <a:ext uri="{FF2B5EF4-FFF2-40B4-BE49-F238E27FC236}">
                <a16:creationId xmlns:a16="http://schemas.microsoft.com/office/drawing/2014/main" id="{45B59CC2-A8C0-A6E0-EAEF-A4AA7AA7CE42}"/>
              </a:ext>
            </a:extLst>
          </p:cNvPr>
          <p:cNvSpPr>
            <a:spLocks noGrp="1"/>
          </p:cNvSpPr>
          <p:nvPr>
            <p:ph type="sldNum" sz="quarter" idx="14"/>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154734"/>
              </a:solidFill>
              <a:effectLst/>
              <a:uLnTx/>
              <a:uFillTx/>
              <a:latin typeface="Tisa Offc Serif Pro"/>
              <a:ea typeface="+mn-ea"/>
              <a:cs typeface="+mn-cs"/>
            </a:endParaRPr>
          </a:p>
        </p:txBody>
      </p:sp>
    </p:spTree>
    <p:extLst>
      <p:ext uri="{BB962C8B-B14F-4D97-AF65-F5344CB8AC3E}">
        <p14:creationId xmlns:p14="http://schemas.microsoft.com/office/powerpoint/2010/main" val="2291026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9166E0-3E43-2C80-9B48-5EAD601013D8}"/>
            </a:ext>
          </a:extLst>
        </p:cNvPr>
        <p:cNvGrpSpPr/>
        <p:nvPr/>
      </p:nvGrpSpPr>
      <p:grpSpPr>
        <a:xfrm>
          <a:off x="0" y="0"/>
          <a:ext cx="0" cy="0"/>
          <a:chOff x="0" y="0"/>
          <a:chExt cx="0" cy="0"/>
        </a:xfrm>
      </p:grpSpPr>
      <p:sp>
        <p:nvSpPr>
          <p:cNvPr id="7" name="Content Placeholder 6">
            <a:extLst>
              <a:ext uri="{FF2B5EF4-FFF2-40B4-BE49-F238E27FC236}">
                <a16:creationId xmlns:a16="http://schemas.microsoft.com/office/drawing/2014/main" id="{76D97536-0F34-DA79-C531-B808BD878911}"/>
              </a:ext>
            </a:extLst>
          </p:cNvPr>
          <p:cNvSpPr>
            <a:spLocks noGrp="1"/>
          </p:cNvSpPr>
          <p:nvPr>
            <p:ph type="body" sz="quarter" idx="11"/>
          </p:nvPr>
        </p:nvSpPr>
        <p:spPr/>
        <p:txBody>
          <a:bodyPr>
            <a:normAutofit/>
          </a:bodyPr>
          <a:lstStyle/>
          <a:p>
            <a:pPr defTabSz="514350">
              <a:lnSpc>
                <a:spcPct val="90000"/>
              </a:lnSpc>
              <a:spcBef>
                <a:spcPts val="563"/>
              </a:spcBef>
            </a:pPr>
            <a:r>
              <a:rPr lang="en-US" sz="1800" dirty="0">
                <a:solidFill>
                  <a:prstClr val="black"/>
                </a:solidFill>
                <a:latin typeface="+mn-lt"/>
              </a:rPr>
              <a:t>Foundational AI</a:t>
            </a:r>
          </a:p>
          <a:p>
            <a:pPr defTabSz="514350">
              <a:lnSpc>
                <a:spcPct val="90000"/>
              </a:lnSpc>
              <a:spcBef>
                <a:spcPts val="563"/>
              </a:spcBef>
            </a:pPr>
            <a:r>
              <a:rPr lang="en-US" sz="1800" dirty="0">
                <a:solidFill>
                  <a:prstClr val="black"/>
                </a:solidFill>
                <a:latin typeface="+mn-lt"/>
              </a:rPr>
              <a:t>General Education policies</a:t>
            </a:r>
          </a:p>
          <a:p>
            <a:pPr defTabSz="514350">
              <a:lnSpc>
                <a:spcPct val="90000"/>
              </a:lnSpc>
              <a:spcBef>
                <a:spcPts val="563"/>
              </a:spcBef>
            </a:pPr>
            <a:r>
              <a:rPr lang="en-US" sz="1800" dirty="0">
                <a:solidFill>
                  <a:prstClr val="black"/>
                </a:solidFill>
                <a:latin typeface="+mn-lt"/>
              </a:rPr>
              <a:t>Distance Ed compensation model</a:t>
            </a:r>
          </a:p>
          <a:p>
            <a:pPr defTabSz="514350">
              <a:lnSpc>
                <a:spcPct val="90000"/>
              </a:lnSpc>
              <a:spcBef>
                <a:spcPts val="563"/>
              </a:spcBef>
            </a:pPr>
            <a:r>
              <a:rPr lang="en-US" sz="1800" dirty="0">
                <a:solidFill>
                  <a:prstClr val="black"/>
                </a:solidFill>
                <a:latin typeface="+mn-lt"/>
              </a:rPr>
              <a:t>Admissions deadlines</a:t>
            </a:r>
          </a:p>
        </p:txBody>
      </p:sp>
      <p:sp>
        <p:nvSpPr>
          <p:cNvPr id="5" name="Text Placeholder 4">
            <a:extLst>
              <a:ext uri="{FF2B5EF4-FFF2-40B4-BE49-F238E27FC236}">
                <a16:creationId xmlns:a16="http://schemas.microsoft.com/office/drawing/2014/main" id="{678449DB-99F7-28B2-CC12-F5940CF38533}"/>
              </a:ext>
            </a:extLst>
          </p:cNvPr>
          <p:cNvSpPr>
            <a:spLocks noGrp="1"/>
          </p:cNvSpPr>
          <p:nvPr>
            <p:ph type="body" sz="quarter" idx="13"/>
          </p:nvPr>
        </p:nvSpPr>
        <p:spPr/>
        <p:txBody>
          <a:bodyPr>
            <a:normAutofit/>
          </a:bodyPr>
          <a:lstStyle/>
          <a:p>
            <a:r>
              <a:rPr lang="en-US" dirty="0"/>
              <a:t>Referrals</a:t>
            </a:r>
          </a:p>
        </p:txBody>
      </p:sp>
      <p:sp>
        <p:nvSpPr>
          <p:cNvPr id="4" name="Slide Number Placeholder 3">
            <a:extLst>
              <a:ext uri="{FF2B5EF4-FFF2-40B4-BE49-F238E27FC236}">
                <a16:creationId xmlns:a16="http://schemas.microsoft.com/office/drawing/2014/main" id="{BDA4AD02-2E15-7212-FB27-3AB86A52BFF8}"/>
              </a:ext>
            </a:extLst>
          </p:cNvPr>
          <p:cNvSpPr>
            <a:spLocks noGrp="1"/>
          </p:cNvSpPr>
          <p:nvPr>
            <p:ph type="sldNum" sz="quarter" idx="14"/>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154734"/>
              </a:solidFill>
              <a:effectLst/>
              <a:uLnTx/>
              <a:uFillTx/>
              <a:latin typeface="Tisa Offc Serif Pro"/>
              <a:ea typeface="+mn-ea"/>
              <a:cs typeface="+mn-cs"/>
            </a:endParaRPr>
          </a:p>
        </p:txBody>
      </p:sp>
    </p:spTree>
    <p:extLst>
      <p:ext uri="{BB962C8B-B14F-4D97-AF65-F5344CB8AC3E}">
        <p14:creationId xmlns:p14="http://schemas.microsoft.com/office/powerpoint/2010/main" val="2824505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76D192-3D75-2A3F-4769-4BAA2BDC3AC0}"/>
            </a:ext>
          </a:extLst>
        </p:cNvPr>
        <p:cNvGrpSpPr/>
        <p:nvPr/>
      </p:nvGrpSpPr>
      <p:grpSpPr>
        <a:xfrm>
          <a:off x="0" y="0"/>
          <a:ext cx="0" cy="0"/>
          <a:chOff x="0" y="0"/>
          <a:chExt cx="0" cy="0"/>
        </a:xfrm>
      </p:grpSpPr>
      <p:sp>
        <p:nvSpPr>
          <p:cNvPr id="7" name="Content Placeholder 6">
            <a:extLst>
              <a:ext uri="{FF2B5EF4-FFF2-40B4-BE49-F238E27FC236}">
                <a16:creationId xmlns:a16="http://schemas.microsoft.com/office/drawing/2014/main" id="{362C4D2E-BC28-FFF2-F595-682E434ADC31}"/>
              </a:ext>
            </a:extLst>
          </p:cNvPr>
          <p:cNvSpPr>
            <a:spLocks noGrp="1"/>
          </p:cNvSpPr>
          <p:nvPr>
            <p:ph type="body" sz="quarter" idx="11"/>
          </p:nvPr>
        </p:nvSpPr>
        <p:spPr/>
        <p:txBody>
          <a:bodyPr>
            <a:normAutofit/>
          </a:bodyPr>
          <a:lstStyle/>
          <a:p>
            <a:pPr defTabSz="514350">
              <a:lnSpc>
                <a:spcPct val="90000"/>
              </a:lnSpc>
              <a:spcBef>
                <a:spcPts val="563"/>
              </a:spcBef>
            </a:pPr>
            <a:r>
              <a:rPr lang="en-US" sz="1800" dirty="0">
                <a:solidFill>
                  <a:prstClr val="black"/>
                </a:solidFill>
                <a:latin typeface="+mn-lt"/>
              </a:rPr>
              <a:t>Friday January 16 – Provost forum on possible AI Mastery Requirement</a:t>
            </a:r>
          </a:p>
          <a:p>
            <a:pPr lvl="1" defTabSz="514350">
              <a:lnSpc>
                <a:spcPct val="90000"/>
              </a:lnSpc>
              <a:spcBef>
                <a:spcPts val="563"/>
              </a:spcBef>
            </a:pPr>
            <a:r>
              <a:rPr lang="en-US" sz="1600" dirty="0">
                <a:solidFill>
                  <a:prstClr val="black"/>
                </a:solidFill>
                <a:latin typeface="+mn-lt"/>
              </a:rPr>
              <a:t>Opinions on the success of this event are widely varied</a:t>
            </a:r>
          </a:p>
          <a:p>
            <a:pPr lvl="1" defTabSz="514350">
              <a:lnSpc>
                <a:spcPct val="90000"/>
              </a:lnSpc>
              <a:spcBef>
                <a:spcPts val="563"/>
              </a:spcBef>
            </a:pPr>
            <a:r>
              <a:rPr lang="en-US" sz="1600" dirty="0">
                <a:solidFill>
                  <a:prstClr val="black"/>
                </a:solidFill>
                <a:latin typeface="+mn-lt"/>
              </a:rPr>
              <a:t>Referral regarding Foundational AI and Gen Ed was sent to Senate in response</a:t>
            </a:r>
          </a:p>
          <a:p>
            <a:pPr defTabSz="514350">
              <a:lnSpc>
                <a:spcPct val="90000"/>
              </a:lnSpc>
              <a:spcBef>
                <a:spcPts val="563"/>
              </a:spcBef>
            </a:pPr>
            <a:r>
              <a:rPr lang="en-US" sz="1800" dirty="0">
                <a:solidFill>
                  <a:prstClr val="black"/>
                </a:solidFill>
                <a:latin typeface="+mn-lt"/>
              </a:rPr>
              <a:t>Saturday January 24 – Follow up email from Provost to AllFac</a:t>
            </a:r>
          </a:p>
          <a:p>
            <a:pPr defTabSz="514350">
              <a:lnSpc>
                <a:spcPct val="90000"/>
              </a:lnSpc>
              <a:spcBef>
                <a:spcPts val="563"/>
              </a:spcBef>
            </a:pPr>
            <a:r>
              <a:rPr lang="en-US" sz="1800" dirty="0">
                <a:solidFill>
                  <a:prstClr val="black"/>
                </a:solidFill>
                <a:latin typeface="+mn-lt"/>
              </a:rPr>
              <a:t>CEC – Survey of departments regarding AI messaging, current AI initiatives/requirements, and future plans</a:t>
            </a:r>
          </a:p>
          <a:p>
            <a:pPr defTabSz="514350">
              <a:lnSpc>
                <a:spcPct val="90000"/>
              </a:lnSpc>
              <a:spcBef>
                <a:spcPts val="563"/>
              </a:spcBef>
            </a:pPr>
            <a:r>
              <a:rPr lang="en-US" sz="1800" dirty="0">
                <a:solidFill>
                  <a:prstClr val="black"/>
                </a:solidFill>
                <a:latin typeface="+mn-lt"/>
              </a:rPr>
              <a:t>Original plan for today was to ask Senate if we wanted to continue pursuing a foundational AI requirement, but…</a:t>
            </a:r>
          </a:p>
        </p:txBody>
      </p:sp>
      <p:sp>
        <p:nvSpPr>
          <p:cNvPr id="5" name="Text Placeholder 4">
            <a:extLst>
              <a:ext uri="{FF2B5EF4-FFF2-40B4-BE49-F238E27FC236}">
                <a16:creationId xmlns:a16="http://schemas.microsoft.com/office/drawing/2014/main" id="{8759231A-E8B1-8CF3-AE92-59320FAB0711}"/>
              </a:ext>
            </a:extLst>
          </p:cNvPr>
          <p:cNvSpPr>
            <a:spLocks noGrp="1"/>
          </p:cNvSpPr>
          <p:nvPr>
            <p:ph type="body" sz="quarter" idx="13"/>
          </p:nvPr>
        </p:nvSpPr>
        <p:spPr/>
        <p:txBody>
          <a:bodyPr>
            <a:normAutofit/>
          </a:bodyPr>
          <a:lstStyle/>
          <a:p>
            <a:r>
              <a:rPr lang="en-US" dirty="0"/>
              <a:t>Foundational AI</a:t>
            </a:r>
          </a:p>
        </p:txBody>
      </p:sp>
      <p:sp>
        <p:nvSpPr>
          <p:cNvPr id="4" name="Slide Number Placeholder 3">
            <a:extLst>
              <a:ext uri="{FF2B5EF4-FFF2-40B4-BE49-F238E27FC236}">
                <a16:creationId xmlns:a16="http://schemas.microsoft.com/office/drawing/2014/main" id="{6CBA487B-9192-0E0D-FB59-C5192E6AFEC1}"/>
              </a:ext>
            </a:extLst>
          </p:cNvPr>
          <p:cNvSpPr>
            <a:spLocks noGrp="1"/>
          </p:cNvSpPr>
          <p:nvPr>
            <p:ph type="sldNum" sz="quarter" idx="14"/>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154734"/>
              </a:solidFill>
              <a:effectLst/>
              <a:uLnTx/>
              <a:uFillTx/>
              <a:latin typeface="Tisa Offc Serif Pro"/>
              <a:ea typeface="+mn-ea"/>
              <a:cs typeface="+mn-cs"/>
            </a:endParaRPr>
          </a:p>
        </p:txBody>
      </p:sp>
    </p:spTree>
    <p:extLst>
      <p:ext uri="{BB962C8B-B14F-4D97-AF65-F5344CB8AC3E}">
        <p14:creationId xmlns:p14="http://schemas.microsoft.com/office/powerpoint/2010/main" val="522062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33E147-73B0-79A9-1ABC-71E63B2C44C7}"/>
            </a:ext>
          </a:extLst>
        </p:cNvPr>
        <p:cNvGrpSpPr/>
        <p:nvPr/>
      </p:nvGrpSpPr>
      <p:grpSpPr>
        <a:xfrm>
          <a:off x="0" y="0"/>
          <a:ext cx="0" cy="0"/>
          <a:chOff x="0" y="0"/>
          <a:chExt cx="0" cy="0"/>
        </a:xfrm>
      </p:grpSpPr>
      <p:sp>
        <p:nvSpPr>
          <p:cNvPr id="7" name="Content Placeholder 6">
            <a:extLst>
              <a:ext uri="{FF2B5EF4-FFF2-40B4-BE49-F238E27FC236}">
                <a16:creationId xmlns:a16="http://schemas.microsoft.com/office/drawing/2014/main" id="{E2DA9E97-800E-F14A-1D54-8AA11416E34B}"/>
              </a:ext>
            </a:extLst>
          </p:cNvPr>
          <p:cNvSpPr>
            <a:spLocks noGrp="1"/>
          </p:cNvSpPr>
          <p:nvPr>
            <p:ph type="body" sz="quarter" idx="11"/>
          </p:nvPr>
        </p:nvSpPr>
        <p:spPr>
          <a:xfrm>
            <a:off x="510790" y="1301858"/>
            <a:ext cx="8197114" cy="3393236"/>
          </a:xfrm>
        </p:spPr>
        <p:txBody>
          <a:bodyPr>
            <a:normAutofit fontScale="70000" lnSpcReduction="20000"/>
          </a:bodyPr>
          <a:lstStyle/>
          <a:p>
            <a:pPr marL="514350" indent="-514350">
              <a:buFont typeface="+mj-lt"/>
              <a:buAutoNum type="romanUcPeriod" startAt="4"/>
            </a:pPr>
            <a:r>
              <a:rPr lang="en-US" dirty="0"/>
              <a:t>The Commissioner of the Department of Higher Education and Workforce Development, in collaboration with the Department of Economic Development, shall undertake initiatives to prepare Missouri’s workforce and education systems for the AI-driven economy:</a:t>
            </a:r>
            <a:br>
              <a:rPr lang="en-US" dirty="0"/>
            </a:br>
            <a:r>
              <a:rPr lang="en-US" dirty="0"/>
              <a:t>a.	Evaluate the AI Education and Training Ecosystem: Evaluate the status and delivery of AI-related programming, both in specialized programs and across the broader curricula, by Missouri public higher education institutions. Conduct a landscape analysis of existing industry partnerships. Leverage regional education and labor force data to examine which programs are AI-workforce-aligned.</a:t>
            </a:r>
            <a:br>
              <a:rPr lang="en-US" dirty="0"/>
            </a:br>
            <a:r>
              <a:rPr lang="en-US" dirty="0"/>
              <a:t>b.  Launch AI-Focused Training Programs: Develop best practices related to AI education, and recommend and establish new degree programs, including certifications, apprenticeships, and rapid retraining initiatives focused on high-demand AI-related skills (e.g. data science, security, and maintenance of AI systems).</a:t>
            </a:r>
          </a:p>
          <a:p>
            <a:pPr marL="0" indent="0">
              <a:spcBef>
                <a:spcPts val="0"/>
              </a:spcBef>
              <a:spcAft>
                <a:spcPts val="0"/>
              </a:spcAft>
              <a:buNone/>
            </a:pPr>
            <a:r>
              <a:rPr lang="en-US" dirty="0"/>
              <a:t>All reports, policy recommendations, and findings related to this Order shall be delivered to the Governor’s Office by November 30, 2026.</a:t>
            </a:r>
          </a:p>
        </p:txBody>
      </p:sp>
      <p:sp>
        <p:nvSpPr>
          <p:cNvPr id="5" name="Text Placeholder 4">
            <a:extLst>
              <a:ext uri="{FF2B5EF4-FFF2-40B4-BE49-F238E27FC236}">
                <a16:creationId xmlns:a16="http://schemas.microsoft.com/office/drawing/2014/main" id="{5B048445-4DFC-9C7B-2762-0EDC2C0E420C}"/>
              </a:ext>
            </a:extLst>
          </p:cNvPr>
          <p:cNvSpPr>
            <a:spLocks noGrp="1"/>
          </p:cNvSpPr>
          <p:nvPr>
            <p:ph type="body" sz="quarter" idx="13"/>
          </p:nvPr>
        </p:nvSpPr>
        <p:spPr/>
        <p:txBody>
          <a:bodyPr>
            <a:normAutofit/>
          </a:bodyPr>
          <a:lstStyle/>
          <a:p>
            <a:r>
              <a:rPr lang="en-US" dirty="0"/>
              <a:t>Governor’s Executive Order 26-02</a:t>
            </a:r>
          </a:p>
        </p:txBody>
      </p:sp>
      <p:sp>
        <p:nvSpPr>
          <p:cNvPr id="4" name="Slide Number Placeholder 3">
            <a:extLst>
              <a:ext uri="{FF2B5EF4-FFF2-40B4-BE49-F238E27FC236}">
                <a16:creationId xmlns:a16="http://schemas.microsoft.com/office/drawing/2014/main" id="{1092928B-6027-E78F-18CE-A00D00E40EE4}"/>
              </a:ext>
            </a:extLst>
          </p:cNvPr>
          <p:cNvSpPr>
            <a:spLocks noGrp="1"/>
          </p:cNvSpPr>
          <p:nvPr>
            <p:ph type="sldNum" sz="quarter" idx="14"/>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154734"/>
              </a:solidFill>
              <a:effectLst/>
              <a:uLnTx/>
              <a:uFillTx/>
              <a:latin typeface="Tisa Offc Serif Pro"/>
              <a:ea typeface="+mn-ea"/>
              <a:cs typeface="+mn-cs"/>
            </a:endParaRPr>
          </a:p>
        </p:txBody>
      </p:sp>
    </p:spTree>
    <p:extLst>
      <p:ext uri="{BB962C8B-B14F-4D97-AF65-F5344CB8AC3E}">
        <p14:creationId xmlns:p14="http://schemas.microsoft.com/office/powerpoint/2010/main" val="2489573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B2C973-974A-C3F4-5D8F-0F422EBA43F0}"/>
            </a:ext>
          </a:extLst>
        </p:cNvPr>
        <p:cNvGrpSpPr/>
        <p:nvPr/>
      </p:nvGrpSpPr>
      <p:grpSpPr>
        <a:xfrm>
          <a:off x="0" y="0"/>
          <a:ext cx="0" cy="0"/>
          <a:chOff x="0" y="0"/>
          <a:chExt cx="0" cy="0"/>
        </a:xfrm>
      </p:grpSpPr>
      <p:sp>
        <p:nvSpPr>
          <p:cNvPr id="7" name="Content Placeholder 6">
            <a:extLst>
              <a:ext uri="{FF2B5EF4-FFF2-40B4-BE49-F238E27FC236}">
                <a16:creationId xmlns:a16="http://schemas.microsoft.com/office/drawing/2014/main" id="{B4422747-7721-4525-17A6-EB75103FB1E5}"/>
              </a:ext>
            </a:extLst>
          </p:cNvPr>
          <p:cNvSpPr>
            <a:spLocks noGrp="1"/>
          </p:cNvSpPr>
          <p:nvPr>
            <p:ph type="body" sz="quarter" idx="11"/>
          </p:nvPr>
        </p:nvSpPr>
        <p:spPr/>
        <p:txBody>
          <a:bodyPr>
            <a:normAutofit/>
          </a:bodyPr>
          <a:lstStyle/>
          <a:p>
            <a:pPr defTabSz="514350">
              <a:lnSpc>
                <a:spcPct val="90000"/>
              </a:lnSpc>
              <a:spcBef>
                <a:spcPts val="563"/>
              </a:spcBef>
            </a:pPr>
            <a:r>
              <a:rPr lang="en-US" sz="1800" dirty="0">
                <a:solidFill>
                  <a:prstClr val="black"/>
                </a:solidFill>
                <a:latin typeface="+mn-lt"/>
              </a:rPr>
              <a:t>How do we wish to proceed?</a:t>
            </a:r>
          </a:p>
          <a:p>
            <a:pPr lvl="1" defTabSz="514350">
              <a:lnSpc>
                <a:spcPct val="90000"/>
              </a:lnSpc>
              <a:spcBef>
                <a:spcPts val="563"/>
              </a:spcBef>
            </a:pPr>
            <a:r>
              <a:rPr lang="en-US" sz="1600" dirty="0">
                <a:solidFill>
                  <a:prstClr val="black"/>
                </a:solidFill>
                <a:latin typeface="+mn-lt"/>
              </a:rPr>
              <a:t>Let the administration do as it pleases</a:t>
            </a:r>
          </a:p>
          <a:p>
            <a:pPr lvl="2" defTabSz="514350">
              <a:lnSpc>
                <a:spcPct val="90000"/>
              </a:lnSpc>
              <a:spcBef>
                <a:spcPts val="563"/>
              </a:spcBef>
            </a:pPr>
            <a:r>
              <a:rPr lang="en-US" sz="1400" dirty="0">
                <a:solidFill>
                  <a:prstClr val="black"/>
                </a:solidFill>
                <a:latin typeface="+mn-lt"/>
              </a:rPr>
              <a:t>Not the recommended solution</a:t>
            </a:r>
          </a:p>
          <a:p>
            <a:pPr lvl="1" defTabSz="514350">
              <a:lnSpc>
                <a:spcPct val="90000"/>
              </a:lnSpc>
              <a:spcBef>
                <a:spcPts val="563"/>
              </a:spcBef>
            </a:pPr>
            <a:r>
              <a:rPr lang="en-US" sz="1600" dirty="0">
                <a:solidFill>
                  <a:prstClr val="black"/>
                </a:solidFill>
                <a:latin typeface="+mn-lt"/>
              </a:rPr>
              <a:t>Form a working group to explore how to appropriately meet the demands of the EO</a:t>
            </a:r>
          </a:p>
          <a:p>
            <a:pPr lvl="2" defTabSz="514350">
              <a:lnSpc>
                <a:spcPct val="90000"/>
              </a:lnSpc>
              <a:spcBef>
                <a:spcPts val="563"/>
              </a:spcBef>
            </a:pPr>
            <a:r>
              <a:rPr lang="en-US" sz="1400" dirty="0">
                <a:solidFill>
                  <a:prstClr val="black"/>
                </a:solidFill>
                <a:latin typeface="+mn-lt"/>
              </a:rPr>
              <a:t>We should probably do this</a:t>
            </a:r>
          </a:p>
        </p:txBody>
      </p:sp>
      <p:sp>
        <p:nvSpPr>
          <p:cNvPr id="5" name="Text Placeholder 4">
            <a:extLst>
              <a:ext uri="{FF2B5EF4-FFF2-40B4-BE49-F238E27FC236}">
                <a16:creationId xmlns:a16="http://schemas.microsoft.com/office/drawing/2014/main" id="{5C25C2C3-DADC-56D8-6BB2-0691FE46EC3F}"/>
              </a:ext>
            </a:extLst>
          </p:cNvPr>
          <p:cNvSpPr>
            <a:spLocks noGrp="1"/>
          </p:cNvSpPr>
          <p:nvPr>
            <p:ph type="body" sz="quarter" idx="13"/>
          </p:nvPr>
        </p:nvSpPr>
        <p:spPr/>
        <p:txBody>
          <a:bodyPr>
            <a:normAutofit/>
          </a:bodyPr>
          <a:lstStyle/>
          <a:p>
            <a:r>
              <a:rPr lang="en-US" dirty="0"/>
              <a:t>Foundational AI</a:t>
            </a:r>
          </a:p>
        </p:txBody>
      </p:sp>
      <p:sp>
        <p:nvSpPr>
          <p:cNvPr id="4" name="Slide Number Placeholder 3">
            <a:extLst>
              <a:ext uri="{FF2B5EF4-FFF2-40B4-BE49-F238E27FC236}">
                <a16:creationId xmlns:a16="http://schemas.microsoft.com/office/drawing/2014/main" id="{56A0303A-D330-73CB-C35E-26F60D4734CA}"/>
              </a:ext>
            </a:extLst>
          </p:cNvPr>
          <p:cNvSpPr>
            <a:spLocks noGrp="1"/>
          </p:cNvSpPr>
          <p:nvPr>
            <p:ph type="sldNum" sz="quarter" idx="14"/>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154734"/>
              </a:solidFill>
              <a:effectLst/>
              <a:uLnTx/>
              <a:uFillTx/>
              <a:latin typeface="Tisa Offc Serif Pro"/>
              <a:ea typeface="+mn-ea"/>
              <a:cs typeface="+mn-cs"/>
            </a:endParaRPr>
          </a:p>
        </p:txBody>
      </p:sp>
    </p:spTree>
    <p:extLst>
      <p:ext uri="{BB962C8B-B14F-4D97-AF65-F5344CB8AC3E}">
        <p14:creationId xmlns:p14="http://schemas.microsoft.com/office/powerpoint/2010/main" val="2716415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8B8364-55E2-7C91-B09F-A717EFDCD95B}"/>
            </a:ext>
          </a:extLst>
        </p:cNvPr>
        <p:cNvGrpSpPr/>
        <p:nvPr/>
      </p:nvGrpSpPr>
      <p:grpSpPr>
        <a:xfrm>
          <a:off x="0" y="0"/>
          <a:ext cx="0" cy="0"/>
          <a:chOff x="0" y="0"/>
          <a:chExt cx="0" cy="0"/>
        </a:xfrm>
      </p:grpSpPr>
      <p:sp>
        <p:nvSpPr>
          <p:cNvPr id="7" name="Content Placeholder 6">
            <a:extLst>
              <a:ext uri="{FF2B5EF4-FFF2-40B4-BE49-F238E27FC236}">
                <a16:creationId xmlns:a16="http://schemas.microsoft.com/office/drawing/2014/main" id="{EF01B043-BA4D-B895-AA3E-F85BB01BF36C}"/>
              </a:ext>
            </a:extLst>
          </p:cNvPr>
          <p:cNvSpPr>
            <a:spLocks noGrp="1"/>
          </p:cNvSpPr>
          <p:nvPr>
            <p:ph type="body" sz="quarter" idx="11"/>
          </p:nvPr>
        </p:nvSpPr>
        <p:spPr/>
        <p:txBody>
          <a:bodyPr>
            <a:normAutofit/>
          </a:bodyPr>
          <a:lstStyle/>
          <a:p>
            <a:pPr defTabSz="514350">
              <a:lnSpc>
                <a:spcPct val="90000"/>
              </a:lnSpc>
              <a:spcBef>
                <a:spcPts val="563"/>
              </a:spcBef>
            </a:pPr>
            <a:r>
              <a:rPr lang="en-US" sz="1800" dirty="0">
                <a:solidFill>
                  <a:prstClr val="black"/>
                </a:solidFill>
                <a:latin typeface="+mn-lt"/>
              </a:rPr>
              <a:t>Two formal referrals</a:t>
            </a:r>
          </a:p>
          <a:p>
            <a:pPr lvl="1" defTabSz="514350">
              <a:lnSpc>
                <a:spcPct val="90000"/>
              </a:lnSpc>
              <a:spcBef>
                <a:spcPts val="563"/>
              </a:spcBef>
            </a:pPr>
            <a:r>
              <a:rPr lang="en-US" sz="1600" dirty="0">
                <a:solidFill>
                  <a:prstClr val="black"/>
                </a:solidFill>
                <a:latin typeface="+mn-lt"/>
              </a:rPr>
              <a:t>One in conjunction with Foundational AI concerns</a:t>
            </a:r>
          </a:p>
          <a:p>
            <a:pPr lvl="1" defTabSz="514350">
              <a:lnSpc>
                <a:spcPct val="90000"/>
              </a:lnSpc>
              <a:spcBef>
                <a:spcPts val="563"/>
              </a:spcBef>
            </a:pPr>
            <a:r>
              <a:rPr lang="en-US" sz="1600" dirty="0">
                <a:solidFill>
                  <a:prstClr val="black"/>
                </a:solidFill>
                <a:latin typeface="+mn-lt"/>
              </a:rPr>
              <a:t>One from the Acting Registrar</a:t>
            </a:r>
          </a:p>
          <a:p>
            <a:pPr defTabSz="514350">
              <a:lnSpc>
                <a:spcPct val="90000"/>
              </a:lnSpc>
              <a:spcBef>
                <a:spcPts val="563"/>
              </a:spcBef>
            </a:pPr>
            <a:r>
              <a:rPr lang="en-US" sz="1800" dirty="0">
                <a:solidFill>
                  <a:prstClr val="black"/>
                </a:solidFill>
                <a:latin typeface="+mn-lt"/>
              </a:rPr>
              <a:t>One additional concern regarding interpretation of current catalog language</a:t>
            </a:r>
          </a:p>
          <a:p>
            <a:pPr defTabSz="514350">
              <a:lnSpc>
                <a:spcPct val="90000"/>
              </a:lnSpc>
              <a:spcBef>
                <a:spcPts val="563"/>
              </a:spcBef>
            </a:pPr>
            <a:r>
              <a:rPr lang="en-US" sz="1800" dirty="0">
                <a:solidFill>
                  <a:prstClr val="black"/>
                </a:solidFill>
                <a:latin typeface="+mn-lt"/>
              </a:rPr>
              <a:t>All can likely be addressed simultaneously</a:t>
            </a:r>
          </a:p>
        </p:txBody>
      </p:sp>
      <p:sp>
        <p:nvSpPr>
          <p:cNvPr id="5" name="Text Placeholder 4">
            <a:extLst>
              <a:ext uri="{FF2B5EF4-FFF2-40B4-BE49-F238E27FC236}">
                <a16:creationId xmlns:a16="http://schemas.microsoft.com/office/drawing/2014/main" id="{E99848A3-A3BE-CAE8-7FBE-78C6FDAE04ED}"/>
              </a:ext>
            </a:extLst>
          </p:cNvPr>
          <p:cNvSpPr>
            <a:spLocks noGrp="1"/>
          </p:cNvSpPr>
          <p:nvPr>
            <p:ph type="body" sz="quarter" idx="13"/>
          </p:nvPr>
        </p:nvSpPr>
        <p:spPr/>
        <p:txBody>
          <a:bodyPr>
            <a:normAutofit/>
          </a:bodyPr>
          <a:lstStyle/>
          <a:p>
            <a:r>
              <a:rPr lang="en-US" dirty="0"/>
              <a:t>General Education Policies</a:t>
            </a:r>
          </a:p>
        </p:txBody>
      </p:sp>
      <p:sp>
        <p:nvSpPr>
          <p:cNvPr id="4" name="Slide Number Placeholder 3">
            <a:extLst>
              <a:ext uri="{FF2B5EF4-FFF2-40B4-BE49-F238E27FC236}">
                <a16:creationId xmlns:a16="http://schemas.microsoft.com/office/drawing/2014/main" id="{3F8106D0-77FB-92D9-BA19-51490B6D87B5}"/>
              </a:ext>
            </a:extLst>
          </p:cNvPr>
          <p:cNvSpPr>
            <a:spLocks noGrp="1"/>
          </p:cNvSpPr>
          <p:nvPr>
            <p:ph type="sldNum" sz="quarter" idx="14"/>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154734"/>
              </a:solidFill>
              <a:effectLst/>
              <a:uLnTx/>
              <a:uFillTx/>
              <a:latin typeface="Tisa Offc Serif Pro"/>
              <a:ea typeface="+mn-ea"/>
              <a:cs typeface="+mn-cs"/>
            </a:endParaRPr>
          </a:p>
        </p:txBody>
      </p:sp>
    </p:spTree>
    <p:extLst>
      <p:ext uri="{BB962C8B-B14F-4D97-AF65-F5344CB8AC3E}">
        <p14:creationId xmlns:p14="http://schemas.microsoft.com/office/powerpoint/2010/main" val="4011102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DCD5DF-D58C-8200-19A7-6D689CABC809}"/>
            </a:ext>
          </a:extLst>
        </p:cNvPr>
        <p:cNvGrpSpPr/>
        <p:nvPr/>
      </p:nvGrpSpPr>
      <p:grpSpPr>
        <a:xfrm>
          <a:off x="0" y="0"/>
          <a:ext cx="0" cy="0"/>
          <a:chOff x="0" y="0"/>
          <a:chExt cx="0" cy="0"/>
        </a:xfrm>
      </p:grpSpPr>
      <p:sp>
        <p:nvSpPr>
          <p:cNvPr id="7" name="Content Placeholder 6">
            <a:extLst>
              <a:ext uri="{FF2B5EF4-FFF2-40B4-BE49-F238E27FC236}">
                <a16:creationId xmlns:a16="http://schemas.microsoft.com/office/drawing/2014/main" id="{81789913-FAB7-C4DA-CE54-060FEDDEE38C}"/>
              </a:ext>
            </a:extLst>
          </p:cNvPr>
          <p:cNvSpPr>
            <a:spLocks noGrp="1"/>
          </p:cNvSpPr>
          <p:nvPr>
            <p:ph type="body" sz="quarter" idx="11"/>
          </p:nvPr>
        </p:nvSpPr>
        <p:spPr/>
        <p:txBody>
          <a:bodyPr>
            <a:normAutofit/>
          </a:bodyPr>
          <a:lstStyle/>
          <a:p>
            <a:pPr defTabSz="514350">
              <a:lnSpc>
                <a:spcPct val="90000"/>
              </a:lnSpc>
              <a:spcBef>
                <a:spcPts val="563"/>
              </a:spcBef>
            </a:pPr>
            <a:r>
              <a:rPr lang="en-US" sz="1800" dirty="0">
                <a:solidFill>
                  <a:prstClr val="black"/>
                </a:solidFill>
                <a:latin typeface="+mn-lt"/>
              </a:rPr>
              <a:t>Referral from Acting Registrar</a:t>
            </a:r>
          </a:p>
          <a:p>
            <a:pPr lvl="1" defTabSz="514350">
              <a:lnSpc>
                <a:spcPct val="90000"/>
              </a:lnSpc>
              <a:spcBef>
                <a:spcPts val="563"/>
              </a:spcBef>
            </a:pPr>
            <a:r>
              <a:rPr lang="en-US" dirty="0"/>
              <a:t>“I think we need to add a specific statement which allows programs to specify/require a given course in a foundational knowledge area.”</a:t>
            </a:r>
          </a:p>
          <a:p>
            <a:pPr lvl="1" defTabSz="514350">
              <a:lnSpc>
                <a:spcPct val="90000"/>
              </a:lnSpc>
              <a:spcBef>
                <a:spcPts val="563"/>
              </a:spcBef>
            </a:pPr>
            <a:r>
              <a:rPr lang="en-US" sz="1600" dirty="0">
                <a:solidFill>
                  <a:prstClr val="black"/>
                </a:solidFill>
                <a:latin typeface="+mn-lt"/>
              </a:rPr>
              <a:t>Proposal:  </a:t>
            </a:r>
            <a:r>
              <a:rPr lang="en-US" dirty="0"/>
              <a:t>“While General Education requirements are organized by knowledge areas, individual degree programs may require a specific course within a knowledge area when necessary to meet accreditation standards or to ensure essential foundational learning for the program. Such requirements are clearly identified in program curricula to ensure transparency for students, including those transferring from other institutions.”</a:t>
            </a:r>
          </a:p>
          <a:p>
            <a:pPr lvl="1" defTabSz="514350">
              <a:lnSpc>
                <a:spcPct val="90000"/>
              </a:lnSpc>
              <a:spcBef>
                <a:spcPts val="563"/>
              </a:spcBef>
            </a:pPr>
            <a:endParaRPr lang="en-US" sz="1600" dirty="0">
              <a:solidFill>
                <a:prstClr val="black"/>
              </a:solidFill>
              <a:latin typeface="+mn-lt"/>
            </a:endParaRPr>
          </a:p>
        </p:txBody>
      </p:sp>
      <p:sp>
        <p:nvSpPr>
          <p:cNvPr id="5" name="Text Placeholder 4">
            <a:extLst>
              <a:ext uri="{FF2B5EF4-FFF2-40B4-BE49-F238E27FC236}">
                <a16:creationId xmlns:a16="http://schemas.microsoft.com/office/drawing/2014/main" id="{3AC1B7B7-DFA0-0D00-230F-EA03E421B86D}"/>
              </a:ext>
            </a:extLst>
          </p:cNvPr>
          <p:cNvSpPr>
            <a:spLocks noGrp="1"/>
          </p:cNvSpPr>
          <p:nvPr>
            <p:ph type="body" sz="quarter" idx="13"/>
          </p:nvPr>
        </p:nvSpPr>
        <p:spPr/>
        <p:txBody>
          <a:bodyPr>
            <a:normAutofit/>
          </a:bodyPr>
          <a:lstStyle/>
          <a:p>
            <a:r>
              <a:rPr lang="en-US" dirty="0"/>
              <a:t>General Education Policies</a:t>
            </a:r>
          </a:p>
        </p:txBody>
      </p:sp>
      <p:sp>
        <p:nvSpPr>
          <p:cNvPr id="4" name="Slide Number Placeholder 3">
            <a:extLst>
              <a:ext uri="{FF2B5EF4-FFF2-40B4-BE49-F238E27FC236}">
                <a16:creationId xmlns:a16="http://schemas.microsoft.com/office/drawing/2014/main" id="{F5A07AAC-BCAE-F0E1-8A66-913635AAD994}"/>
              </a:ext>
            </a:extLst>
          </p:cNvPr>
          <p:cNvSpPr>
            <a:spLocks noGrp="1"/>
          </p:cNvSpPr>
          <p:nvPr>
            <p:ph type="sldNum" sz="quarter" idx="14"/>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154734"/>
              </a:solidFill>
              <a:effectLst/>
              <a:uLnTx/>
              <a:uFillTx/>
              <a:latin typeface="Tisa Offc Serif Pro"/>
              <a:ea typeface="+mn-ea"/>
              <a:cs typeface="+mn-cs"/>
            </a:endParaRPr>
          </a:p>
        </p:txBody>
      </p:sp>
    </p:spTree>
    <p:extLst>
      <p:ext uri="{BB962C8B-B14F-4D97-AF65-F5344CB8AC3E}">
        <p14:creationId xmlns:p14="http://schemas.microsoft.com/office/powerpoint/2010/main" val="3874795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828D0C6B-0725-8E60-711E-F30026AA571E}"/>
              </a:ext>
            </a:extLst>
          </p:cNvPr>
          <p:cNvSpPr>
            <a:spLocks noGrp="1"/>
          </p:cNvSpPr>
          <p:nvPr>
            <p:ph type="pic" sz="quarter" idx="11"/>
          </p:nvPr>
        </p:nvSpPr>
        <p:spPr/>
        <p:txBody>
          <a:bodyPr/>
          <a:lstStyle/>
          <a:p>
            <a:endParaRPr lang="en-US"/>
          </a:p>
        </p:txBody>
      </p:sp>
      <p:sp>
        <p:nvSpPr>
          <p:cNvPr id="2" name="Title 1">
            <a:extLst>
              <a:ext uri="{FF2B5EF4-FFF2-40B4-BE49-F238E27FC236}">
                <a16:creationId xmlns:a16="http://schemas.microsoft.com/office/drawing/2014/main" id="{790F4775-4A72-3DA4-001A-2D77BD48BC80}"/>
              </a:ext>
            </a:extLst>
          </p:cNvPr>
          <p:cNvSpPr>
            <a:spLocks noGrp="1"/>
          </p:cNvSpPr>
          <p:nvPr>
            <p:ph type="ctrTitle"/>
          </p:nvPr>
        </p:nvSpPr>
        <p:spPr/>
        <p:txBody>
          <a:bodyPr/>
          <a:lstStyle/>
          <a:p>
            <a:r>
              <a:rPr lang="en-US" dirty="0"/>
              <a:t>III. Consent Agenda</a:t>
            </a:r>
          </a:p>
        </p:txBody>
      </p:sp>
      <p:sp>
        <p:nvSpPr>
          <p:cNvPr id="5" name="Subtitle 4">
            <a:extLst>
              <a:ext uri="{FF2B5EF4-FFF2-40B4-BE49-F238E27FC236}">
                <a16:creationId xmlns:a16="http://schemas.microsoft.com/office/drawing/2014/main" id="{D0CEA354-2828-BDF4-039B-A701F81302E7}"/>
              </a:ext>
            </a:extLst>
          </p:cNvPr>
          <p:cNvSpPr>
            <a:spLocks noGrp="1"/>
          </p:cNvSpPr>
          <p:nvPr>
            <p:ph type="subTitle" idx="1"/>
          </p:nvPr>
        </p:nvSpPr>
        <p:spPr/>
        <p:txBody>
          <a:bodyPr/>
          <a:lstStyle/>
          <a:p>
            <a:r>
              <a:rPr lang="en-US" dirty="0"/>
              <a:t>P. Runnion</a:t>
            </a:r>
          </a:p>
        </p:txBody>
      </p:sp>
      <p:sp>
        <p:nvSpPr>
          <p:cNvPr id="3" name="Slide Number Placeholder 2">
            <a:extLst>
              <a:ext uri="{FF2B5EF4-FFF2-40B4-BE49-F238E27FC236}">
                <a16:creationId xmlns:a16="http://schemas.microsoft.com/office/drawing/2014/main" id="{6D8F90C5-94CA-675C-8CB1-A169127F15B8}"/>
              </a:ext>
            </a:extLst>
          </p:cNvPr>
          <p:cNvSpPr>
            <a:spLocks noGrp="1"/>
          </p:cNvSpPr>
          <p:nvPr>
            <p:ph type="sldNum" sz="quarter" idx="12"/>
          </p:nvPr>
        </p:nvSpPr>
        <p:spPr/>
        <p:txBody>
          <a:bodyPr/>
          <a:lstStyle/>
          <a:p>
            <a:fld id="{1CF77CCB-A837-3E49-BD58-C1431ED74FC9}" type="slidenum">
              <a:rPr lang="en-US" smtClean="0"/>
              <a:pPr/>
              <a:t>5</a:t>
            </a:fld>
            <a:endParaRPr lang="en-US" dirty="0"/>
          </a:p>
        </p:txBody>
      </p:sp>
    </p:spTree>
    <p:extLst>
      <p:ext uri="{BB962C8B-B14F-4D97-AF65-F5344CB8AC3E}">
        <p14:creationId xmlns:p14="http://schemas.microsoft.com/office/powerpoint/2010/main" val="2515455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353FCF-B46E-CE3D-1DAD-BD1F8AE732DF}"/>
            </a:ext>
          </a:extLst>
        </p:cNvPr>
        <p:cNvGrpSpPr/>
        <p:nvPr/>
      </p:nvGrpSpPr>
      <p:grpSpPr>
        <a:xfrm>
          <a:off x="0" y="0"/>
          <a:ext cx="0" cy="0"/>
          <a:chOff x="0" y="0"/>
          <a:chExt cx="0" cy="0"/>
        </a:xfrm>
      </p:grpSpPr>
      <p:sp>
        <p:nvSpPr>
          <p:cNvPr id="7" name="Content Placeholder 6">
            <a:extLst>
              <a:ext uri="{FF2B5EF4-FFF2-40B4-BE49-F238E27FC236}">
                <a16:creationId xmlns:a16="http://schemas.microsoft.com/office/drawing/2014/main" id="{FFBA87D7-A584-B7F4-E2C0-36C74D4E6D85}"/>
              </a:ext>
            </a:extLst>
          </p:cNvPr>
          <p:cNvSpPr>
            <a:spLocks noGrp="1"/>
          </p:cNvSpPr>
          <p:nvPr>
            <p:ph type="body" sz="quarter" idx="11"/>
          </p:nvPr>
        </p:nvSpPr>
        <p:spPr/>
        <p:txBody>
          <a:bodyPr>
            <a:normAutofit/>
          </a:bodyPr>
          <a:lstStyle/>
          <a:p>
            <a:pPr defTabSz="514350">
              <a:lnSpc>
                <a:spcPct val="90000"/>
              </a:lnSpc>
              <a:spcBef>
                <a:spcPts val="563"/>
              </a:spcBef>
            </a:pPr>
            <a:r>
              <a:rPr lang="en-US" sz="1800" dirty="0">
                <a:solidFill>
                  <a:prstClr val="black"/>
                </a:solidFill>
                <a:latin typeface="+mn-lt"/>
              </a:rPr>
              <a:t>Referral in conjunction with Foundational AI concerns</a:t>
            </a:r>
          </a:p>
          <a:p>
            <a:pPr lvl="1" defTabSz="514350">
              <a:lnSpc>
                <a:spcPct val="90000"/>
              </a:lnSpc>
              <a:spcBef>
                <a:spcPts val="563"/>
              </a:spcBef>
            </a:pPr>
            <a:r>
              <a:rPr lang="en-US" dirty="0"/>
              <a:t>“This referral is on behalf of multiple individuals with concerns about the General Communication Requirements in the catalog, as expressed in the AI summit or as concerns about the possible ways to integrate "AI fluence/mastery/literacy." The Communication Intensive and Communications Emphasized courses do not have definitions for the designated courses. As the campus has held this up as a model of how we could integrate AI, these designations and the requirement for these courses should be re-examined and updated. The catalog language, copied below, mentions the general education requirement of communications, but that has changed since this was written.”</a:t>
            </a:r>
          </a:p>
        </p:txBody>
      </p:sp>
      <p:sp>
        <p:nvSpPr>
          <p:cNvPr id="5" name="Text Placeholder 4">
            <a:extLst>
              <a:ext uri="{FF2B5EF4-FFF2-40B4-BE49-F238E27FC236}">
                <a16:creationId xmlns:a16="http://schemas.microsoft.com/office/drawing/2014/main" id="{4B8E63AC-63C8-0729-3B47-4DEC025CF8CE}"/>
              </a:ext>
            </a:extLst>
          </p:cNvPr>
          <p:cNvSpPr>
            <a:spLocks noGrp="1"/>
          </p:cNvSpPr>
          <p:nvPr>
            <p:ph type="body" sz="quarter" idx="13"/>
          </p:nvPr>
        </p:nvSpPr>
        <p:spPr/>
        <p:txBody>
          <a:bodyPr>
            <a:normAutofit/>
          </a:bodyPr>
          <a:lstStyle/>
          <a:p>
            <a:r>
              <a:rPr lang="en-US" dirty="0"/>
              <a:t>General Education Policies</a:t>
            </a:r>
          </a:p>
        </p:txBody>
      </p:sp>
      <p:sp>
        <p:nvSpPr>
          <p:cNvPr id="4" name="Slide Number Placeholder 3">
            <a:extLst>
              <a:ext uri="{FF2B5EF4-FFF2-40B4-BE49-F238E27FC236}">
                <a16:creationId xmlns:a16="http://schemas.microsoft.com/office/drawing/2014/main" id="{1AA15448-8205-866D-2603-58BB603AC6FF}"/>
              </a:ext>
            </a:extLst>
          </p:cNvPr>
          <p:cNvSpPr>
            <a:spLocks noGrp="1"/>
          </p:cNvSpPr>
          <p:nvPr>
            <p:ph type="sldNum" sz="quarter" idx="14"/>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154734"/>
              </a:solidFill>
              <a:effectLst/>
              <a:uLnTx/>
              <a:uFillTx/>
              <a:latin typeface="Tisa Offc Serif Pro"/>
              <a:ea typeface="+mn-ea"/>
              <a:cs typeface="+mn-cs"/>
            </a:endParaRPr>
          </a:p>
        </p:txBody>
      </p:sp>
    </p:spTree>
    <p:extLst>
      <p:ext uri="{BB962C8B-B14F-4D97-AF65-F5344CB8AC3E}">
        <p14:creationId xmlns:p14="http://schemas.microsoft.com/office/powerpoint/2010/main" val="1449195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9C357C-8D81-08B1-E6C5-4107F9F280FC}"/>
            </a:ext>
          </a:extLst>
        </p:cNvPr>
        <p:cNvGrpSpPr/>
        <p:nvPr/>
      </p:nvGrpSpPr>
      <p:grpSpPr>
        <a:xfrm>
          <a:off x="0" y="0"/>
          <a:ext cx="0" cy="0"/>
          <a:chOff x="0" y="0"/>
          <a:chExt cx="0" cy="0"/>
        </a:xfrm>
      </p:grpSpPr>
      <p:sp>
        <p:nvSpPr>
          <p:cNvPr id="7" name="Content Placeholder 6">
            <a:extLst>
              <a:ext uri="{FF2B5EF4-FFF2-40B4-BE49-F238E27FC236}">
                <a16:creationId xmlns:a16="http://schemas.microsoft.com/office/drawing/2014/main" id="{9B93A6E6-278A-65F1-C05D-8D55350AF0D6}"/>
              </a:ext>
            </a:extLst>
          </p:cNvPr>
          <p:cNvSpPr>
            <a:spLocks noGrp="1"/>
          </p:cNvSpPr>
          <p:nvPr>
            <p:ph type="body" sz="quarter" idx="11"/>
          </p:nvPr>
        </p:nvSpPr>
        <p:spPr/>
        <p:txBody>
          <a:bodyPr>
            <a:noAutofit/>
          </a:bodyPr>
          <a:lstStyle/>
          <a:p>
            <a:pPr defTabSz="514350">
              <a:lnSpc>
                <a:spcPct val="90000"/>
              </a:lnSpc>
              <a:spcBef>
                <a:spcPts val="563"/>
              </a:spcBef>
            </a:pPr>
            <a:r>
              <a:rPr lang="en-US" sz="1800" dirty="0">
                <a:solidFill>
                  <a:prstClr val="black"/>
                </a:solidFill>
                <a:latin typeface="+mn-lt"/>
              </a:rPr>
              <a:t>Additional concern regarding interpretation of current catalog language:</a:t>
            </a:r>
          </a:p>
          <a:p>
            <a:pPr lvl="1" defTabSz="514350">
              <a:lnSpc>
                <a:spcPct val="90000"/>
              </a:lnSpc>
              <a:spcBef>
                <a:spcPts val="563"/>
              </a:spcBef>
            </a:pPr>
            <a:r>
              <a:rPr lang="en-US" sz="1600" dirty="0"/>
              <a:t>S&amp;T general education requirements may be completed at S&amp;T or are considered completed for students who:</a:t>
            </a:r>
          </a:p>
          <a:p>
            <a:pPr lvl="2" defTabSz="514350">
              <a:lnSpc>
                <a:spcPct val="90000"/>
              </a:lnSpc>
              <a:spcBef>
                <a:spcPts val="563"/>
              </a:spcBef>
            </a:pPr>
            <a:r>
              <a:rPr lang="en-US" sz="1400" dirty="0"/>
              <a:t>Transfer to S&amp;T with an AA degree from a regionally-accredited Missouri institution or</a:t>
            </a:r>
          </a:p>
          <a:p>
            <a:pPr lvl="2" defTabSz="514350">
              <a:lnSpc>
                <a:spcPct val="90000"/>
              </a:lnSpc>
              <a:spcBef>
                <a:spcPts val="563"/>
              </a:spcBef>
            </a:pPr>
            <a:r>
              <a:rPr lang="en-US" sz="1400" dirty="0"/>
              <a:t>Complete CORE 42 at S&amp;T or at another CORE 42 signatory Missouri institution or</a:t>
            </a:r>
          </a:p>
          <a:p>
            <a:pPr lvl="2" defTabSz="514350">
              <a:lnSpc>
                <a:spcPct val="90000"/>
              </a:lnSpc>
              <a:spcBef>
                <a:spcPts val="563"/>
              </a:spcBef>
            </a:pPr>
            <a:r>
              <a:rPr lang="en-US" sz="1400" dirty="0"/>
              <a:t>Complete general education at a CORE 42 signatory Missouri institution</a:t>
            </a:r>
          </a:p>
          <a:p>
            <a:pPr lvl="2" defTabSz="514350">
              <a:lnSpc>
                <a:spcPct val="90000"/>
              </a:lnSpc>
              <a:spcBef>
                <a:spcPts val="563"/>
              </a:spcBef>
            </a:pPr>
            <a:r>
              <a:rPr lang="en-US" sz="1400" dirty="0"/>
              <a:t>Transfer credits for other students are evaluated on a course-by-course basis. All students must complete University graduation requirements beyond the University General Education Requirements.</a:t>
            </a:r>
          </a:p>
          <a:p>
            <a:pPr defTabSz="514350">
              <a:lnSpc>
                <a:spcPct val="90000"/>
              </a:lnSpc>
              <a:spcBef>
                <a:spcPts val="563"/>
              </a:spcBef>
            </a:pPr>
            <a:r>
              <a:rPr lang="en-US" sz="1800" dirty="0">
                <a:solidFill>
                  <a:schemeClr val="tx2"/>
                </a:solidFill>
                <a:latin typeface="+mn-lt"/>
              </a:rPr>
              <a:t>Gen Ed has been interpreted as being completed based on an AS degree, and thus we have a student who could potentially graduate without ENGL 1120.</a:t>
            </a:r>
          </a:p>
          <a:p>
            <a:pPr lvl="1" defTabSz="514350">
              <a:lnSpc>
                <a:spcPct val="90000"/>
              </a:lnSpc>
              <a:spcBef>
                <a:spcPts val="563"/>
              </a:spcBef>
            </a:pPr>
            <a:endParaRPr lang="en-US" dirty="0"/>
          </a:p>
        </p:txBody>
      </p:sp>
      <p:sp>
        <p:nvSpPr>
          <p:cNvPr id="5" name="Text Placeholder 4">
            <a:extLst>
              <a:ext uri="{FF2B5EF4-FFF2-40B4-BE49-F238E27FC236}">
                <a16:creationId xmlns:a16="http://schemas.microsoft.com/office/drawing/2014/main" id="{80930892-BBDD-85DD-FDE0-17A54BC48C93}"/>
              </a:ext>
            </a:extLst>
          </p:cNvPr>
          <p:cNvSpPr>
            <a:spLocks noGrp="1"/>
          </p:cNvSpPr>
          <p:nvPr>
            <p:ph type="body" sz="quarter" idx="13"/>
          </p:nvPr>
        </p:nvSpPr>
        <p:spPr/>
        <p:txBody>
          <a:bodyPr>
            <a:normAutofit/>
          </a:bodyPr>
          <a:lstStyle/>
          <a:p>
            <a:r>
              <a:rPr lang="en-US" dirty="0"/>
              <a:t>General Education Policies</a:t>
            </a:r>
          </a:p>
        </p:txBody>
      </p:sp>
      <p:sp>
        <p:nvSpPr>
          <p:cNvPr id="4" name="Slide Number Placeholder 3">
            <a:extLst>
              <a:ext uri="{FF2B5EF4-FFF2-40B4-BE49-F238E27FC236}">
                <a16:creationId xmlns:a16="http://schemas.microsoft.com/office/drawing/2014/main" id="{6D0240BC-0486-154C-1827-405B35AAA6C5}"/>
              </a:ext>
            </a:extLst>
          </p:cNvPr>
          <p:cNvSpPr>
            <a:spLocks noGrp="1"/>
          </p:cNvSpPr>
          <p:nvPr>
            <p:ph type="sldNum" sz="quarter" idx="14"/>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154734"/>
              </a:solidFill>
              <a:effectLst/>
              <a:uLnTx/>
              <a:uFillTx/>
              <a:latin typeface="Tisa Offc Serif Pro"/>
              <a:ea typeface="+mn-ea"/>
              <a:cs typeface="+mn-cs"/>
            </a:endParaRPr>
          </a:p>
        </p:txBody>
      </p:sp>
    </p:spTree>
    <p:extLst>
      <p:ext uri="{BB962C8B-B14F-4D97-AF65-F5344CB8AC3E}">
        <p14:creationId xmlns:p14="http://schemas.microsoft.com/office/powerpoint/2010/main" val="1300514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01BE6A-093A-7B42-DC58-295216D54891}"/>
            </a:ext>
          </a:extLst>
        </p:cNvPr>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AA5F8CE-5B12-75E7-BC00-5136E4116E2F}"/>
              </a:ext>
            </a:extLst>
          </p:cNvPr>
          <p:cNvSpPr>
            <a:spLocks noGrp="1"/>
          </p:cNvSpPr>
          <p:nvPr>
            <p:ph type="body" sz="quarter" idx="11"/>
          </p:nvPr>
        </p:nvSpPr>
        <p:spPr/>
        <p:txBody>
          <a:bodyPr>
            <a:normAutofit/>
          </a:bodyPr>
          <a:lstStyle/>
          <a:p>
            <a:pPr defTabSz="514350">
              <a:lnSpc>
                <a:spcPct val="90000"/>
              </a:lnSpc>
              <a:spcBef>
                <a:spcPts val="563"/>
              </a:spcBef>
            </a:pPr>
            <a:r>
              <a:rPr lang="en-US" sz="1800" dirty="0">
                <a:solidFill>
                  <a:prstClr val="black"/>
                </a:solidFill>
                <a:latin typeface="+mn-lt"/>
              </a:rPr>
              <a:t>Need to form a working group to address these concerns</a:t>
            </a:r>
          </a:p>
          <a:p>
            <a:pPr lvl="1" defTabSz="514350">
              <a:lnSpc>
                <a:spcPct val="90000"/>
              </a:lnSpc>
              <a:spcBef>
                <a:spcPts val="563"/>
              </a:spcBef>
            </a:pPr>
            <a:r>
              <a:rPr lang="en-US" sz="1600" dirty="0">
                <a:solidFill>
                  <a:prstClr val="black"/>
                </a:solidFill>
                <a:latin typeface="+mn-lt"/>
              </a:rPr>
              <a:t>We knew that Gen Ed would likely need tweaking after such a major change</a:t>
            </a:r>
          </a:p>
        </p:txBody>
      </p:sp>
      <p:sp>
        <p:nvSpPr>
          <p:cNvPr id="5" name="Text Placeholder 4">
            <a:extLst>
              <a:ext uri="{FF2B5EF4-FFF2-40B4-BE49-F238E27FC236}">
                <a16:creationId xmlns:a16="http://schemas.microsoft.com/office/drawing/2014/main" id="{98C4FBBF-E7F5-2746-8717-F6D49CC53925}"/>
              </a:ext>
            </a:extLst>
          </p:cNvPr>
          <p:cNvSpPr>
            <a:spLocks noGrp="1"/>
          </p:cNvSpPr>
          <p:nvPr>
            <p:ph type="body" sz="quarter" idx="13"/>
          </p:nvPr>
        </p:nvSpPr>
        <p:spPr/>
        <p:txBody>
          <a:bodyPr>
            <a:normAutofit/>
          </a:bodyPr>
          <a:lstStyle/>
          <a:p>
            <a:r>
              <a:rPr lang="en-US" dirty="0"/>
              <a:t>General Education Policies</a:t>
            </a:r>
          </a:p>
        </p:txBody>
      </p:sp>
      <p:sp>
        <p:nvSpPr>
          <p:cNvPr id="4" name="Slide Number Placeholder 3">
            <a:extLst>
              <a:ext uri="{FF2B5EF4-FFF2-40B4-BE49-F238E27FC236}">
                <a16:creationId xmlns:a16="http://schemas.microsoft.com/office/drawing/2014/main" id="{36B89D1F-3B32-FCE8-EB76-718A903AA56F}"/>
              </a:ext>
            </a:extLst>
          </p:cNvPr>
          <p:cNvSpPr>
            <a:spLocks noGrp="1"/>
          </p:cNvSpPr>
          <p:nvPr>
            <p:ph type="sldNum" sz="quarter" idx="14"/>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154734"/>
              </a:solidFill>
              <a:effectLst/>
              <a:uLnTx/>
              <a:uFillTx/>
              <a:latin typeface="Tisa Offc Serif Pro"/>
              <a:ea typeface="+mn-ea"/>
              <a:cs typeface="+mn-cs"/>
            </a:endParaRPr>
          </a:p>
        </p:txBody>
      </p:sp>
    </p:spTree>
    <p:extLst>
      <p:ext uri="{BB962C8B-B14F-4D97-AF65-F5344CB8AC3E}">
        <p14:creationId xmlns:p14="http://schemas.microsoft.com/office/powerpoint/2010/main" val="399849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A4D86E-A3BD-AD8A-FC2F-35E6A269553A}"/>
            </a:ext>
          </a:extLst>
        </p:cNvPr>
        <p:cNvGrpSpPr/>
        <p:nvPr/>
      </p:nvGrpSpPr>
      <p:grpSpPr>
        <a:xfrm>
          <a:off x="0" y="0"/>
          <a:ext cx="0" cy="0"/>
          <a:chOff x="0" y="0"/>
          <a:chExt cx="0" cy="0"/>
        </a:xfrm>
      </p:grpSpPr>
      <p:sp>
        <p:nvSpPr>
          <p:cNvPr id="7" name="Content Placeholder 6">
            <a:extLst>
              <a:ext uri="{FF2B5EF4-FFF2-40B4-BE49-F238E27FC236}">
                <a16:creationId xmlns:a16="http://schemas.microsoft.com/office/drawing/2014/main" id="{4CF8620B-F703-211E-04BB-BEB3675B1C44}"/>
              </a:ext>
            </a:extLst>
          </p:cNvPr>
          <p:cNvSpPr>
            <a:spLocks noGrp="1"/>
          </p:cNvSpPr>
          <p:nvPr>
            <p:ph type="body" sz="quarter" idx="11"/>
          </p:nvPr>
        </p:nvSpPr>
        <p:spPr/>
        <p:txBody>
          <a:bodyPr>
            <a:normAutofit fontScale="92500"/>
          </a:bodyPr>
          <a:lstStyle/>
          <a:p>
            <a:pPr defTabSz="514350">
              <a:lnSpc>
                <a:spcPct val="90000"/>
              </a:lnSpc>
              <a:spcBef>
                <a:spcPts val="563"/>
              </a:spcBef>
            </a:pPr>
            <a:r>
              <a:rPr lang="en-US" sz="1600" dirty="0">
                <a:solidFill>
                  <a:prstClr val="black"/>
                </a:solidFill>
                <a:latin typeface="+mn-lt"/>
              </a:rPr>
              <a:t>Referral:  </a:t>
            </a:r>
            <a:r>
              <a:rPr lang="en-US" sz="1800" dirty="0"/>
              <a:t>“I would like Faculty Senate to discuss the issue of distance education classes being attached to in-person classes. Currently, the procedure is to require faculty to add the distance section without any additional compensation or adjustment to the teaching load. There is a considerable amount of effort required to manage the additional section (e.g., separate website, recording in-person lectures, running discussion threads, etc.) and it negatively impacts the quality of both sections. The other institutions that I've been affiliated with in the past either count distance sections as "on-load", or they consider it "off-load" and provide additional compensation based on a scale that benefits the university, college, department, and faculty member. Most research faculty in our department have a 2-2 course load in the workload agreement but, in reality, are teaching as much as a 4-4 load with the additional distance sections. Again, it is misleading and unfair to faculty, and it results in an inferior product for students.”</a:t>
            </a:r>
            <a:endParaRPr lang="en-US" sz="1600" dirty="0">
              <a:solidFill>
                <a:prstClr val="black"/>
              </a:solidFill>
              <a:latin typeface="+mn-lt"/>
            </a:endParaRPr>
          </a:p>
        </p:txBody>
      </p:sp>
      <p:sp>
        <p:nvSpPr>
          <p:cNvPr id="5" name="Text Placeholder 4">
            <a:extLst>
              <a:ext uri="{FF2B5EF4-FFF2-40B4-BE49-F238E27FC236}">
                <a16:creationId xmlns:a16="http://schemas.microsoft.com/office/drawing/2014/main" id="{DDD053A2-CBD8-9B0D-5D39-1D05D9EE61A4}"/>
              </a:ext>
            </a:extLst>
          </p:cNvPr>
          <p:cNvSpPr>
            <a:spLocks noGrp="1"/>
          </p:cNvSpPr>
          <p:nvPr>
            <p:ph type="body" sz="quarter" idx="13"/>
          </p:nvPr>
        </p:nvSpPr>
        <p:spPr/>
        <p:txBody>
          <a:bodyPr>
            <a:normAutofit/>
          </a:bodyPr>
          <a:lstStyle/>
          <a:p>
            <a:r>
              <a:rPr lang="en-US" dirty="0"/>
              <a:t>Distance Ed Compensation Model</a:t>
            </a:r>
          </a:p>
        </p:txBody>
      </p:sp>
      <p:sp>
        <p:nvSpPr>
          <p:cNvPr id="4" name="Slide Number Placeholder 3">
            <a:extLst>
              <a:ext uri="{FF2B5EF4-FFF2-40B4-BE49-F238E27FC236}">
                <a16:creationId xmlns:a16="http://schemas.microsoft.com/office/drawing/2014/main" id="{D48B9A63-39E6-27E9-2F96-DAC8CE6BB8F1}"/>
              </a:ext>
            </a:extLst>
          </p:cNvPr>
          <p:cNvSpPr>
            <a:spLocks noGrp="1"/>
          </p:cNvSpPr>
          <p:nvPr>
            <p:ph type="sldNum" sz="quarter" idx="14"/>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154734"/>
              </a:solidFill>
              <a:effectLst/>
              <a:uLnTx/>
              <a:uFillTx/>
              <a:latin typeface="Tisa Offc Serif Pro"/>
              <a:ea typeface="+mn-ea"/>
              <a:cs typeface="+mn-cs"/>
            </a:endParaRPr>
          </a:p>
        </p:txBody>
      </p:sp>
    </p:spTree>
    <p:extLst>
      <p:ext uri="{BB962C8B-B14F-4D97-AF65-F5344CB8AC3E}">
        <p14:creationId xmlns:p14="http://schemas.microsoft.com/office/powerpoint/2010/main" val="1536635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949567-0D83-200C-217C-D6BB7DDA2B63}"/>
            </a:ext>
          </a:extLst>
        </p:cNvPr>
        <p:cNvGrpSpPr/>
        <p:nvPr/>
      </p:nvGrpSpPr>
      <p:grpSpPr>
        <a:xfrm>
          <a:off x="0" y="0"/>
          <a:ext cx="0" cy="0"/>
          <a:chOff x="0" y="0"/>
          <a:chExt cx="0" cy="0"/>
        </a:xfrm>
      </p:grpSpPr>
      <p:sp>
        <p:nvSpPr>
          <p:cNvPr id="7" name="Content Placeholder 6">
            <a:extLst>
              <a:ext uri="{FF2B5EF4-FFF2-40B4-BE49-F238E27FC236}">
                <a16:creationId xmlns:a16="http://schemas.microsoft.com/office/drawing/2014/main" id="{95B08ABA-C93E-985A-B993-A06BC8F9CE44}"/>
              </a:ext>
            </a:extLst>
          </p:cNvPr>
          <p:cNvSpPr>
            <a:spLocks noGrp="1"/>
          </p:cNvSpPr>
          <p:nvPr>
            <p:ph type="body" sz="quarter" idx="11"/>
          </p:nvPr>
        </p:nvSpPr>
        <p:spPr/>
        <p:txBody>
          <a:bodyPr>
            <a:normAutofit/>
          </a:bodyPr>
          <a:lstStyle/>
          <a:p>
            <a:pPr defTabSz="514350">
              <a:lnSpc>
                <a:spcPct val="90000"/>
              </a:lnSpc>
              <a:spcBef>
                <a:spcPts val="563"/>
              </a:spcBef>
            </a:pPr>
            <a:r>
              <a:rPr lang="en-US" sz="1800" dirty="0">
                <a:solidFill>
                  <a:prstClr val="black"/>
                </a:solidFill>
                <a:latin typeface="+mn-lt"/>
              </a:rPr>
              <a:t>Referral from RP&amp;A to Student Affairs</a:t>
            </a:r>
          </a:p>
          <a:p>
            <a:pPr lvl="1" defTabSz="514350">
              <a:lnSpc>
                <a:spcPct val="90000"/>
              </a:lnSpc>
              <a:spcBef>
                <a:spcPts val="563"/>
              </a:spcBef>
            </a:pPr>
            <a:r>
              <a:rPr lang="en-US" sz="1700" dirty="0"/>
              <a:t>Multiple students have been admitted to S&amp;T [during the second week of the semester] as new students, and it seems that by admitting students after the start of the semester that we are setting them up for frustration (if we can’t get them a schedule) and/or failure (if they are too far behind in their courses by the time the add).  RP&amp;A is in favor of implementing a policy which, in some manner, establishes a last date for application and/or admission for a given semester, and we would be in favor of such a deadline being prior to the first day of classes.  We are not proposing specific language – we will leave that up to your committee.</a:t>
            </a:r>
            <a:br>
              <a:rPr lang="en-US" sz="1700" dirty="0"/>
            </a:br>
            <a:r>
              <a:rPr lang="en-US" sz="1700" dirty="0"/>
              <a:t>We request that your committee develop a formal proposal that can be voted on at the April Faculty Senate meeting.</a:t>
            </a:r>
            <a:endParaRPr lang="en-US" sz="1700" dirty="0">
              <a:solidFill>
                <a:prstClr val="black"/>
              </a:solidFill>
              <a:latin typeface="+mn-lt"/>
            </a:endParaRPr>
          </a:p>
        </p:txBody>
      </p:sp>
      <p:sp>
        <p:nvSpPr>
          <p:cNvPr id="5" name="Text Placeholder 4">
            <a:extLst>
              <a:ext uri="{FF2B5EF4-FFF2-40B4-BE49-F238E27FC236}">
                <a16:creationId xmlns:a16="http://schemas.microsoft.com/office/drawing/2014/main" id="{54F934AD-E91B-F2E1-5152-EC6F568FBBC9}"/>
              </a:ext>
            </a:extLst>
          </p:cNvPr>
          <p:cNvSpPr>
            <a:spLocks noGrp="1"/>
          </p:cNvSpPr>
          <p:nvPr>
            <p:ph type="body" sz="quarter" idx="13"/>
          </p:nvPr>
        </p:nvSpPr>
        <p:spPr/>
        <p:txBody>
          <a:bodyPr>
            <a:normAutofit/>
          </a:bodyPr>
          <a:lstStyle/>
          <a:p>
            <a:r>
              <a:rPr lang="en-US" dirty="0"/>
              <a:t>Admissions Deadlines</a:t>
            </a:r>
          </a:p>
        </p:txBody>
      </p:sp>
      <p:sp>
        <p:nvSpPr>
          <p:cNvPr id="4" name="Slide Number Placeholder 3">
            <a:extLst>
              <a:ext uri="{FF2B5EF4-FFF2-40B4-BE49-F238E27FC236}">
                <a16:creationId xmlns:a16="http://schemas.microsoft.com/office/drawing/2014/main" id="{8CA9E959-7268-6D39-C4B9-49C16BA83307}"/>
              </a:ext>
            </a:extLst>
          </p:cNvPr>
          <p:cNvSpPr>
            <a:spLocks noGrp="1"/>
          </p:cNvSpPr>
          <p:nvPr>
            <p:ph type="sldNum" sz="quarter" idx="14"/>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154734"/>
              </a:solidFill>
              <a:effectLst/>
              <a:uLnTx/>
              <a:uFillTx/>
              <a:latin typeface="Tisa Offc Serif Pro"/>
              <a:ea typeface="+mn-ea"/>
              <a:cs typeface="+mn-cs"/>
            </a:endParaRPr>
          </a:p>
        </p:txBody>
      </p:sp>
    </p:spTree>
    <p:extLst>
      <p:ext uri="{BB962C8B-B14F-4D97-AF65-F5344CB8AC3E}">
        <p14:creationId xmlns:p14="http://schemas.microsoft.com/office/powerpoint/2010/main" val="3220795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A2D720EC-BD4A-EE1D-92F3-B568BA0C83B1}"/>
              </a:ext>
            </a:extLst>
          </p:cNvPr>
          <p:cNvSpPr>
            <a:spLocks noGrp="1"/>
          </p:cNvSpPr>
          <p:nvPr>
            <p:ph type="pic" sz="quarter" idx="11"/>
          </p:nvPr>
        </p:nvSpPr>
        <p:spPr/>
        <p:txBody>
          <a:bodyPr/>
          <a:lstStyle/>
          <a:p>
            <a:endParaRPr lang="en-US"/>
          </a:p>
        </p:txBody>
      </p:sp>
      <p:sp>
        <p:nvSpPr>
          <p:cNvPr id="2" name="Title 1">
            <a:extLst>
              <a:ext uri="{FF2B5EF4-FFF2-40B4-BE49-F238E27FC236}">
                <a16:creationId xmlns:a16="http://schemas.microsoft.com/office/drawing/2014/main" id="{855F86C8-C305-BA06-0F18-5F573CCE7B6F}"/>
              </a:ext>
            </a:extLst>
          </p:cNvPr>
          <p:cNvSpPr>
            <a:spLocks noGrp="1"/>
          </p:cNvSpPr>
          <p:nvPr>
            <p:ph type="ctrTitle"/>
          </p:nvPr>
        </p:nvSpPr>
        <p:spPr/>
        <p:txBody>
          <a:bodyPr/>
          <a:lstStyle/>
          <a:p>
            <a:r>
              <a:rPr lang="en-US" dirty="0"/>
              <a:t>VI. Campus Reports</a:t>
            </a:r>
            <a:br>
              <a:rPr lang="en-US" dirty="0"/>
            </a:br>
            <a:r>
              <a:rPr lang="en-US" dirty="0"/>
              <a:t>	</a:t>
            </a:r>
            <a:r>
              <a:rPr lang="en-US" sz="4000" dirty="0"/>
              <a:t>A</a:t>
            </a:r>
            <a:r>
              <a:rPr lang="en-US" sz="3200" dirty="0"/>
              <a:t>. Staff Council</a:t>
            </a:r>
            <a:endParaRPr lang="en-US" sz="3600" dirty="0"/>
          </a:p>
        </p:txBody>
      </p:sp>
      <p:sp>
        <p:nvSpPr>
          <p:cNvPr id="5" name="Subtitle 4">
            <a:extLst>
              <a:ext uri="{FF2B5EF4-FFF2-40B4-BE49-F238E27FC236}">
                <a16:creationId xmlns:a16="http://schemas.microsoft.com/office/drawing/2014/main" id="{D0CEA354-2828-BDF4-039B-A701F81302E7}"/>
              </a:ext>
            </a:extLst>
          </p:cNvPr>
          <p:cNvSpPr>
            <a:spLocks noGrp="1"/>
          </p:cNvSpPr>
          <p:nvPr>
            <p:ph type="subTitle" idx="1"/>
          </p:nvPr>
        </p:nvSpPr>
        <p:spPr/>
        <p:txBody>
          <a:bodyPr/>
          <a:lstStyle/>
          <a:p>
            <a:r>
              <a:rPr lang="en-US" dirty="0"/>
              <a:t>M. Evans</a:t>
            </a:r>
          </a:p>
        </p:txBody>
      </p:sp>
      <p:sp>
        <p:nvSpPr>
          <p:cNvPr id="3" name="Slide Number Placeholder 2">
            <a:extLst>
              <a:ext uri="{FF2B5EF4-FFF2-40B4-BE49-F238E27FC236}">
                <a16:creationId xmlns:a16="http://schemas.microsoft.com/office/drawing/2014/main" id="{A2F75CED-7492-0476-FDE8-E0FB1D71C83F}"/>
              </a:ext>
            </a:extLst>
          </p:cNvPr>
          <p:cNvSpPr>
            <a:spLocks noGrp="1"/>
          </p:cNvSpPr>
          <p:nvPr>
            <p:ph type="sldNum" sz="quarter" idx="12"/>
          </p:nvPr>
        </p:nvSpPr>
        <p:spPr/>
        <p:txBody>
          <a:bodyPr/>
          <a:lstStyle/>
          <a:p>
            <a:fld id="{1CF77CCB-A837-3E49-BD58-C1431ED74FC9}" type="slidenum">
              <a:rPr lang="en-US" smtClean="0"/>
              <a:pPr/>
              <a:t>55</a:t>
            </a:fld>
            <a:endParaRPr lang="en-US" dirty="0"/>
          </a:p>
        </p:txBody>
      </p:sp>
    </p:spTree>
    <p:extLst>
      <p:ext uri="{BB962C8B-B14F-4D97-AF65-F5344CB8AC3E}">
        <p14:creationId xmlns:p14="http://schemas.microsoft.com/office/powerpoint/2010/main" val="199915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9063CB-6AB8-35F2-6E91-FE3BF4C2D0D7}"/>
            </a:ext>
          </a:extLst>
        </p:cNvPr>
        <p:cNvGrpSpPr/>
        <p:nvPr/>
      </p:nvGrpSpPr>
      <p:grpSpPr>
        <a:xfrm>
          <a:off x="0" y="0"/>
          <a:ext cx="0" cy="0"/>
          <a:chOff x="0" y="0"/>
          <a:chExt cx="0" cy="0"/>
        </a:xfrm>
      </p:grpSpPr>
      <p:sp>
        <p:nvSpPr>
          <p:cNvPr id="6" name="Picture Placeholder 5">
            <a:extLst>
              <a:ext uri="{FF2B5EF4-FFF2-40B4-BE49-F238E27FC236}">
                <a16:creationId xmlns:a16="http://schemas.microsoft.com/office/drawing/2014/main" id="{7A195C53-AB76-73CB-1371-7CAB7EA59666}"/>
              </a:ext>
            </a:extLst>
          </p:cNvPr>
          <p:cNvSpPr>
            <a:spLocks noGrp="1"/>
          </p:cNvSpPr>
          <p:nvPr>
            <p:ph type="pic" sz="quarter" idx="11"/>
          </p:nvPr>
        </p:nvSpPr>
        <p:spPr/>
        <p:txBody>
          <a:bodyPr/>
          <a:lstStyle/>
          <a:p>
            <a:endParaRPr lang="en-US"/>
          </a:p>
        </p:txBody>
      </p:sp>
      <p:sp>
        <p:nvSpPr>
          <p:cNvPr id="2" name="Title 1">
            <a:extLst>
              <a:ext uri="{FF2B5EF4-FFF2-40B4-BE49-F238E27FC236}">
                <a16:creationId xmlns:a16="http://schemas.microsoft.com/office/drawing/2014/main" id="{76B8B6A6-3147-7D24-7F46-F2A7A2343852}"/>
              </a:ext>
            </a:extLst>
          </p:cNvPr>
          <p:cNvSpPr>
            <a:spLocks noGrp="1"/>
          </p:cNvSpPr>
          <p:nvPr>
            <p:ph type="ctrTitle"/>
          </p:nvPr>
        </p:nvSpPr>
        <p:spPr/>
        <p:txBody>
          <a:bodyPr/>
          <a:lstStyle/>
          <a:p>
            <a:r>
              <a:rPr lang="en-US" dirty="0"/>
              <a:t>VI. Campus Reports</a:t>
            </a:r>
            <a:br>
              <a:rPr lang="en-US" dirty="0"/>
            </a:br>
            <a:r>
              <a:rPr lang="en-US" dirty="0"/>
              <a:t>	</a:t>
            </a:r>
            <a:r>
              <a:rPr lang="en-US" sz="4000" dirty="0"/>
              <a:t>B</a:t>
            </a:r>
            <a:r>
              <a:rPr lang="en-US" sz="3200" dirty="0"/>
              <a:t>. Student Council</a:t>
            </a:r>
            <a:endParaRPr lang="en-US" sz="3600" dirty="0"/>
          </a:p>
        </p:txBody>
      </p:sp>
      <p:sp>
        <p:nvSpPr>
          <p:cNvPr id="5" name="Subtitle 4">
            <a:extLst>
              <a:ext uri="{FF2B5EF4-FFF2-40B4-BE49-F238E27FC236}">
                <a16:creationId xmlns:a16="http://schemas.microsoft.com/office/drawing/2014/main" id="{C915DD73-ABE5-E766-ECFC-6F4FE8FD34C9}"/>
              </a:ext>
            </a:extLst>
          </p:cNvPr>
          <p:cNvSpPr>
            <a:spLocks noGrp="1"/>
          </p:cNvSpPr>
          <p:nvPr>
            <p:ph type="subTitle" idx="1"/>
          </p:nvPr>
        </p:nvSpPr>
        <p:spPr/>
        <p:txBody>
          <a:bodyPr/>
          <a:lstStyle/>
          <a:p>
            <a:r>
              <a:rPr lang="en-US" dirty="0"/>
              <a:t>A. Pickett</a:t>
            </a:r>
          </a:p>
        </p:txBody>
      </p:sp>
      <p:sp>
        <p:nvSpPr>
          <p:cNvPr id="3" name="Slide Number Placeholder 2">
            <a:extLst>
              <a:ext uri="{FF2B5EF4-FFF2-40B4-BE49-F238E27FC236}">
                <a16:creationId xmlns:a16="http://schemas.microsoft.com/office/drawing/2014/main" id="{71DF693F-26F2-BF28-0ED7-5B2169EDB412}"/>
              </a:ext>
            </a:extLst>
          </p:cNvPr>
          <p:cNvSpPr>
            <a:spLocks noGrp="1"/>
          </p:cNvSpPr>
          <p:nvPr>
            <p:ph type="sldNum" sz="quarter" idx="12"/>
          </p:nvPr>
        </p:nvSpPr>
        <p:spPr/>
        <p:txBody>
          <a:bodyPr/>
          <a:lstStyle/>
          <a:p>
            <a:fld id="{1CF77CCB-A837-3E49-BD58-C1431ED74FC9}" type="slidenum">
              <a:rPr lang="en-US" smtClean="0"/>
              <a:pPr/>
              <a:t>56</a:t>
            </a:fld>
            <a:endParaRPr lang="en-US" dirty="0"/>
          </a:p>
        </p:txBody>
      </p:sp>
    </p:spTree>
    <p:extLst>
      <p:ext uri="{BB962C8B-B14F-4D97-AF65-F5344CB8AC3E}">
        <p14:creationId xmlns:p14="http://schemas.microsoft.com/office/powerpoint/2010/main" val="3493560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66F393-B63F-E640-1748-AC78DCE2303B}"/>
            </a:ext>
          </a:extLst>
        </p:cNvPr>
        <p:cNvGrpSpPr/>
        <p:nvPr/>
      </p:nvGrpSpPr>
      <p:grpSpPr>
        <a:xfrm>
          <a:off x="0" y="0"/>
          <a:ext cx="0" cy="0"/>
          <a:chOff x="0" y="0"/>
          <a:chExt cx="0" cy="0"/>
        </a:xfrm>
      </p:grpSpPr>
      <p:sp>
        <p:nvSpPr>
          <p:cNvPr id="6" name="Picture Placeholder 5">
            <a:extLst>
              <a:ext uri="{FF2B5EF4-FFF2-40B4-BE49-F238E27FC236}">
                <a16:creationId xmlns:a16="http://schemas.microsoft.com/office/drawing/2014/main" id="{6C651C10-5E02-A6AE-0C55-79CA9478E540}"/>
              </a:ext>
            </a:extLst>
          </p:cNvPr>
          <p:cNvSpPr>
            <a:spLocks noGrp="1"/>
          </p:cNvSpPr>
          <p:nvPr>
            <p:ph type="pic" sz="quarter" idx="11"/>
          </p:nvPr>
        </p:nvSpPr>
        <p:spPr/>
        <p:txBody>
          <a:bodyPr/>
          <a:lstStyle/>
          <a:p>
            <a:endParaRPr lang="en-US"/>
          </a:p>
        </p:txBody>
      </p:sp>
      <p:sp>
        <p:nvSpPr>
          <p:cNvPr id="2" name="Title 1">
            <a:extLst>
              <a:ext uri="{FF2B5EF4-FFF2-40B4-BE49-F238E27FC236}">
                <a16:creationId xmlns:a16="http://schemas.microsoft.com/office/drawing/2014/main" id="{7CDE3D05-6BDD-3B03-AD52-36E1D03B021F}"/>
              </a:ext>
            </a:extLst>
          </p:cNvPr>
          <p:cNvSpPr>
            <a:spLocks noGrp="1"/>
          </p:cNvSpPr>
          <p:nvPr>
            <p:ph type="ctrTitle"/>
          </p:nvPr>
        </p:nvSpPr>
        <p:spPr/>
        <p:txBody>
          <a:bodyPr/>
          <a:lstStyle/>
          <a:p>
            <a:r>
              <a:rPr lang="en-US" dirty="0"/>
              <a:t>VI. Campus Reports</a:t>
            </a:r>
            <a:br>
              <a:rPr lang="en-US" dirty="0"/>
            </a:br>
            <a:r>
              <a:rPr lang="en-US" dirty="0"/>
              <a:t>	</a:t>
            </a:r>
            <a:r>
              <a:rPr lang="en-US" sz="4000" dirty="0"/>
              <a:t>C</a:t>
            </a:r>
            <a:r>
              <a:rPr lang="en-US" sz="3200" dirty="0"/>
              <a:t>. </a:t>
            </a:r>
            <a:r>
              <a:rPr lang="en-US" sz="2600" dirty="0"/>
              <a:t>Council of Graduate Students</a:t>
            </a:r>
          </a:p>
        </p:txBody>
      </p:sp>
      <p:sp>
        <p:nvSpPr>
          <p:cNvPr id="5" name="Subtitle 4">
            <a:extLst>
              <a:ext uri="{FF2B5EF4-FFF2-40B4-BE49-F238E27FC236}">
                <a16:creationId xmlns:a16="http://schemas.microsoft.com/office/drawing/2014/main" id="{8BE7FC63-20E4-E010-3808-BEA2A38FE958}"/>
              </a:ext>
            </a:extLst>
          </p:cNvPr>
          <p:cNvSpPr>
            <a:spLocks noGrp="1"/>
          </p:cNvSpPr>
          <p:nvPr>
            <p:ph type="subTitle" idx="1"/>
          </p:nvPr>
        </p:nvSpPr>
        <p:spPr/>
        <p:txBody>
          <a:bodyPr/>
          <a:lstStyle/>
          <a:p>
            <a:endParaRPr lang="en-US" dirty="0"/>
          </a:p>
        </p:txBody>
      </p:sp>
      <p:sp>
        <p:nvSpPr>
          <p:cNvPr id="3" name="Slide Number Placeholder 2">
            <a:extLst>
              <a:ext uri="{FF2B5EF4-FFF2-40B4-BE49-F238E27FC236}">
                <a16:creationId xmlns:a16="http://schemas.microsoft.com/office/drawing/2014/main" id="{7E5AF417-8CCD-8DAD-B0B6-9DFE1BC05D5B}"/>
              </a:ext>
            </a:extLst>
          </p:cNvPr>
          <p:cNvSpPr>
            <a:spLocks noGrp="1"/>
          </p:cNvSpPr>
          <p:nvPr>
            <p:ph type="sldNum" sz="quarter" idx="12"/>
          </p:nvPr>
        </p:nvSpPr>
        <p:spPr/>
        <p:txBody>
          <a:bodyPr/>
          <a:lstStyle/>
          <a:p>
            <a:fld id="{1CF77CCB-A837-3E49-BD58-C1431ED74FC9}" type="slidenum">
              <a:rPr lang="en-US" smtClean="0"/>
              <a:pPr/>
              <a:t>57</a:t>
            </a:fld>
            <a:endParaRPr lang="en-US" dirty="0"/>
          </a:p>
        </p:txBody>
      </p:sp>
    </p:spTree>
    <p:extLst>
      <p:ext uri="{BB962C8B-B14F-4D97-AF65-F5344CB8AC3E}">
        <p14:creationId xmlns:p14="http://schemas.microsoft.com/office/powerpoint/2010/main" val="3322400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F46CEE-9BAC-7DFD-57BB-223E8529F4FF}"/>
            </a:ext>
          </a:extLst>
        </p:cNvPr>
        <p:cNvGrpSpPr/>
        <p:nvPr/>
      </p:nvGrpSpPr>
      <p:grpSpPr>
        <a:xfrm>
          <a:off x="0" y="0"/>
          <a:ext cx="0" cy="0"/>
          <a:chOff x="0" y="0"/>
          <a:chExt cx="0" cy="0"/>
        </a:xfrm>
      </p:grpSpPr>
      <p:sp>
        <p:nvSpPr>
          <p:cNvPr id="6" name="Picture Placeholder 5">
            <a:extLst>
              <a:ext uri="{FF2B5EF4-FFF2-40B4-BE49-F238E27FC236}">
                <a16:creationId xmlns:a16="http://schemas.microsoft.com/office/drawing/2014/main" id="{68E937E1-40C3-9746-3AA2-B7315D116C64}"/>
              </a:ext>
            </a:extLst>
          </p:cNvPr>
          <p:cNvSpPr>
            <a:spLocks noGrp="1"/>
          </p:cNvSpPr>
          <p:nvPr>
            <p:ph type="pic" sz="quarter" idx="11"/>
          </p:nvPr>
        </p:nvSpPr>
        <p:spPr>
          <a:xfrm>
            <a:off x="7426711" y="0"/>
            <a:ext cx="1717289" cy="5143500"/>
          </a:xfrm>
        </p:spPr>
        <p:txBody>
          <a:bodyPr/>
          <a:lstStyle/>
          <a:p>
            <a:endParaRPr lang="en-US"/>
          </a:p>
        </p:txBody>
      </p:sp>
      <p:sp>
        <p:nvSpPr>
          <p:cNvPr id="2" name="Title 1">
            <a:extLst>
              <a:ext uri="{FF2B5EF4-FFF2-40B4-BE49-F238E27FC236}">
                <a16:creationId xmlns:a16="http://schemas.microsoft.com/office/drawing/2014/main" id="{C6CFE3F4-F56C-1D9C-9C77-7F2B7AC61B41}"/>
              </a:ext>
            </a:extLst>
          </p:cNvPr>
          <p:cNvSpPr>
            <a:spLocks noGrp="1"/>
          </p:cNvSpPr>
          <p:nvPr>
            <p:ph type="ctrTitle"/>
          </p:nvPr>
        </p:nvSpPr>
        <p:spPr>
          <a:xfrm>
            <a:off x="374903" y="788020"/>
            <a:ext cx="6836219" cy="2310272"/>
          </a:xfrm>
        </p:spPr>
        <p:txBody>
          <a:bodyPr/>
          <a:lstStyle/>
          <a:p>
            <a:r>
              <a:rPr lang="en-US" dirty="0"/>
              <a:t>VII. Committee Reports</a:t>
            </a:r>
            <a:br>
              <a:rPr lang="en-US" dirty="0"/>
            </a:br>
            <a:endParaRPr lang="en-US" sz="3600" dirty="0"/>
          </a:p>
        </p:txBody>
      </p:sp>
      <p:sp>
        <p:nvSpPr>
          <p:cNvPr id="3" name="Slide Number Placeholder 2">
            <a:extLst>
              <a:ext uri="{FF2B5EF4-FFF2-40B4-BE49-F238E27FC236}">
                <a16:creationId xmlns:a16="http://schemas.microsoft.com/office/drawing/2014/main" id="{D75A4311-D0D4-5663-372E-096358FA0EA6}"/>
              </a:ext>
            </a:extLst>
          </p:cNvPr>
          <p:cNvSpPr>
            <a:spLocks noGrp="1"/>
          </p:cNvSpPr>
          <p:nvPr>
            <p:ph type="sldNum" sz="quarter" idx="12"/>
          </p:nvPr>
        </p:nvSpPr>
        <p:spPr/>
        <p:txBody>
          <a:bodyPr/>
          <a:lstStyle/>
          <a:p>
            <a:fld id="{1CF77CCB-A837-3E49-BD58-C1431ED74FC9}" type="slidenum">
              <a:rPr lang="en-US" smtClean="0"/>
              <a:pPr/>
              <a:t>58</a:t>
            </a:fld>
            <a:endParaRPr lang="en-US" dirty="0"/>
          </a:p>
        </p:txBody>
      </p:sp>
    </p:spTree>
    <p:extLst>
      <p:ext uri="{BB962C8B-B14F-4D97-AF65-F5344CB8AC3E}">
        <p14:creationId xmlns:p14="http://schemas.microsoft.com/office/powerpoint/2010/main" val="2242650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D4FABB-6077-8406-5E68-9C524258FF69}"/>
            </a:ext>
          </a:extLst>
        </p:cNvPr>
        <p:cNvGrpSpPr/>
        <p:nvPr/>
      </p:nvGrpSpPr>
      <p:grpSpPr>
        <a:xfrm>
          <a:off x="0" y="0"/>
          <a:ext cx="0" cy="0"/>
          <a:chOff x="0" y="0"/>
          <a:chExt cx="0" cy="0"/>
        </a:xfrm>
      </p:grpSpPr>
      <p:sp>
        <p:nvSpPr>
          <p:cNvPr id="6" name="Picture Placeholder 5">
            <a:extLst>
              <a:ext uri="{FF2B5EF4-FFF2-40B4-BE49-F238E27FC236}">
                <a16:creationId xmlns:a16="http://schemas.microsoft.com/office/drawing/2014/main" id="{437D2CA2-8882-0214-C3A5-2B95F41705AE}"/>
              </a:ext>
            </a:extLst>
          </p:cNvPr>
          <p:cNvSpPr>
            <a:spLocks noGrp="1"/>
          </p:cNvSpPr>
          <p:nvPr>
            <p:ph type="pic" sz="quarter" idx="11"/>
          </p:nvPr>
        </p:nvSpPr>
        <p:spPr>
          <a:xfrm>
            <a:off x="7426711" y="0"/>
            <a:ext cx="1717289" cy="5143500"/>
          </a:xfrm>
        </p:spPr>
        <p:txBody>
          <a:bodyPr/>
          <a:lstStyle/>
          <a:p>
            <a:endParaRPr lang="en-US"/>
          </a:p>
        </p:txBody>
      </p:sp>
      <p:sp>
        <p:nvSpPr>
          <p:cNvPr id="2" name="Title 1">
            <a:extLst>
              <a:ext uri="{FF2B5EF4-FFF2-40B4-BE49-F238E27FC236}">
                <a16:creationId xmlns:a16="http://schemas.microsoft.com/office/drawing/2014/main" id="{DAF33249-2030-4552-8C8D-80E6DCA3DDC0}"/>
              </a:ext>
            </a:extLst>
          </p:cNvPr>
          <p:cNvSpPr>
            <a:spLocks noGrp="1"/>
          </p:cNvSpPr>
          <p:nvPr>
            <p:ph type="ctrTitle"/>
          </p:nvPr>
        </p:nvSpPr>
        <p:spPr>
          <a:xfrm>
            <a:off x="374903" y="788020"/>
            <a:ext cx="5429163" cy="2310272"/>
          </a:xfrm>
        </p:spPr>
        <p:txBody>
          <a:bodyPr/>
          <a:lstStyle/>
          <a:p>
            <a:r>
              <a:rPr lang="en-US" dirty="0"/>
              <a:t>VIII. Committee Reports</a:t>
            </a:r>
            <a:br>
              <a:rPr lang="en-US" dirty="0"/>
            </a:br>
            <a:r>
              <a:rPr lang="en-US" dirty="0"/>
              <a:t>	</a:t>
            </a:r>
            <a:r>
              <a:rPr lang="en-US" sz="4000" dirty="0"/>
              <a:t>A. Bylaws Revision</a:t>
            </a:r>
            <a:endParaRPr lang="en-US" sz="3600" dirty="0"/>
          </a:p>
        </p:txBody>
      </p:sp>
      <p:sp>
        <p:nvSpPr>
          <p:cNvPr id="5" name="Subtitle 4">
            <a:extLst>
              <a:ext uri="{FF2B5EF4-FFF2-40B4-BE49-F238E27FC236}">
                <a16:creationId xmlns:a16="http://schemas.microsoft.com/office/drawing/2014/main" id="{119A8DE1-B777-CB2F-A560-A4FC65F8E8BB}"/>
              </a:ext>
            </a:extLst>
          </p:cNvPr>
          <p:cNvSpPr>
            <a:spLocks noGrp="1"/>
          </p:cNvSpPr>
          <p:nvPr>
            <p:ph type="subTitle" idx="1"/>
          </p:nvPr>
        </p:nvSpPr>
        <p:spPr/>
        <p:txBody>
          <a:bodyPr/>
          <a:lstStyle/>
          <a:p>
            <a:r>
              <a:rPr lang="en-US" dirty="0"/>
              <a:t>M. Bruening</a:t>
            </a:r>
          </a:p>
        </p:txBody>
      </p:sp>
      <p:sp>
        <p:nvSpPr>
          <p:cNvPr id="3" name="Slide Number Placeholder 2">
            <a:extLst>
              <a:ext uri="{FF2B5EF4-FFF2-40B4-BE49-F238E27FC236}">
                <a16:creationId xmlns:a16="http://schemas.microsoft.com/office/drawing/2014/main" id="{57C37764-2C86-8BEE-24F0-3CD13F6A57AB}"/>
              </a:ext>
            </a:extLst>
          </p:cNvPr>
          <p:cNvSpPr>
            <a:spLocks noGrp="1"/>
          </p:cNvSpPr>
          <p:nvPr>
            <p:ph type="sldNum" sz="quarter" idx="12"/>
          </p:nvPr>
        </p:nvSpPr>
        <p:spPr/>
        <p:txBody>
          <a:bodyPr/>
          <a:lstStyle/>
          <a:p>
            <a:fld id="{1CF77CCB-A837-3E49-BD58-C1431ED74FC9}" type="slidenum">
              <a:rPr lang="en-US" smtClean="0"/>
              <a:pPr/>
              <a:t>59</a:t>
            </a:fld>
            <a:endParaRPr lang="en-US" dirty="0"/>
          </a:p>
        </p:txBody>
      </p:sp>
    </p:spTree>
    <p:extLst>
      <p:ext uri="{BB962C8B-B14F-4D97-AF65-F5344CB8AC3E}">
        <p14:creationId xmlns:p14="http://schemas.microsoft.com/office/powerpoint/2010/main" val="1539882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1DBB994-98BF-D8AD-A4D7-209610EACC18}"/>
              </a:ext>
            </a:extLst>
          </p:cNvPr>
          <p:cNvSpPr>
            <a:spLocks noGrp="1"/>
          </p:cNvSpPr>
          <p:nvPr>
            <p:ph type="sldNum" sz="quarter" idx="12"/>
          </p:nvPr>
        </p:nvSpPr>
        <p:spPr>
          <a:xfrm>
            <a:off x="8829892" y="4782557"/>
            <a:ext cx="236889" cy="273844"/>
          </a:xfrm>
        </p:spPr>
        <p:txBody>
          <a:bodyPr anchor="ctr">
            <a:normAutofit fontScale="92500" lnSpcReduction="10000"/>
          </a:bodyPr>
          <a:lstStyle/>
          <a:p>
            <a:pPr>
              <a:spcAft>
                <a:spcPts val="600"/>
              </a:spcAft>
            </a:pPr>
            <a:fld id="{1CF77CCB-A837-3E49-BD58-C1431ED74FC9}" type="slidenum">
              <a:rPr lang="en-US" smtClean="0"/>
              <a:pPr>
                <a:spcAft>
                  <a:spcPts val="600"/>
                </a:spcAft>
              </a:pPr>
              <a:t>6</a:t>
            </a:fld>
            <a:endParaRPr lang="en-US"/>
          </a:p>
        </p:txBody>
      </p:sp>
      <p:sp>
        <p:nvSpPr>
          <p:cNvPr id="2" name="Title 1">
            <a:extLst>
              <a:ext uri="{FF2B5EF4-FFF2-40B4-BE49-F238E27FC236}">
                <a16:creationId xmlns:a16="http://schemas.microsoft.com/office/drawing/2014/main" id="{441AC6A9-A182-1FF5-0A42-580312CC099C}"/>
              </a:ext>
            </a:extLst>
          </p:cNvPr>
          <p:cNvSpPr>
            <a:spLocks noGrp="1"/>
          </p:cNvSpPr>
          <p:nvPr>
            <p:ph type="title"/>
          </p:nvPr>
        </p:nvSpPr>
        <p:spPr>
          <a:xfrm>
            <a:off x="393192" y="273844"/>
            <a:ext cx="8357616" cy="399137"/>
          </a:xfrm>
        </p:spPr>
        <p:txBody>
          <a:bodyPr anchor="t">
            <a:normAutofit/>
          </a:bodyPr>
          <a:lstStyle/>
          <a:p>
            <a:r>
              <a:rPr lang="en-US" sz="2800" dirty="0"/>
              <a:t>Consent Agenda – 2/12/2026</a:t>
            </a:r>
          </a:p>
        </p:txBody>
      </p:sp>
      <p:graphicFrame>
        <p:nvGraphicFramePr>
          <p:cNvPr id="7" name="Content Placeholder 2">
            <a:extLst>
              <a:ext uri="{FF2B5EF4-FFF2-40B4-BE49-F238E27FC236}">
                <a16:creationId xmlns:a16="http://schemas.microsoft.com/office/drawing/2014/main" id="{767AA36E-10B6-50D9-72F1-FAD9BE9558C3}"/>
              </a:ext>
            </a:extLst>
          </p:cNvPr>
          <p:cNvGraphicFramePr>
            <a:graphicFrameLocks noGrp="1"/>
          </p:cNvGraphicFramePr>
          <p:nvPr>
            <p:ph sz="quarter" idx="13"/>
            <p:extLst>
              <p:ext uri="{D42A27DB-BD31-4B8C-83A1-F6EECF244321}">
                <p14:modId xmlns:p14="http://schemas.microsoft.com/office/powerpoint/2010/main" val="2331574259"/>
              </p:ext>
            </p:extLst>
          </p:nvPr>
        </p:nvGraphicFramePr>
        <p:xfrm>
          <a:off x="393192" y="825191"/>
          <a:ext cx="8357616" cy="3382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7288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20FB3-2A53-DF90-13CC-5B256DECC24C}"/>
              </a:ext>
            </a:extLst>
          </p:cNvPr>
          <p:cNvSpPr>
            <a:spLocks noGrp="1"/>
          </p:cNvSpPr>
          <p:nvPr>
            <p:ph type="ctrTitle"/>
          </p:nvPr>
        </p:nvSpPr>
        <p:spPr/>
        <p:txBody>
          <a:bodyPr/>
          <a:lstStyle/>
          <a:p>
            <a:r>
              <a:rPr lang="en-US" dirty="0"/>
              <a:t>Bylaws Revision Committee</a:t>
            </a:r>
          </a:p>
        </p:txBody>
      </p:sp>
      <p:sp>
        <p:nvSpPr>
          <p:cNvPr id="3" name="Subtitle 2">
            <a:extLst>
              <a:ext uri="{FF2B5EF4-FFF2-40B4-BE49-F238E27FC236}">
                <a16:creationId xmlns:a16="http://schemas.microsoft.com/office/drawing/2014/main" id="{04FE1B74-6FE0-B1B2-DEB3-72CFCE070687}"/>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4143975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09FE27-B3DE-F15E-E818-A5C8030AAAED}"/>
              </a:ext>
            </a:extLst>
          </p:cNvPr>
          <p:cNvSpPr>
            <a:spLocks noGrp="1"/>
          </p:cNvSpPr>
          <p:nvPr>
            <p:ph type="title"/>
          </p:nvPr>
        </p:nvSpPr>
        <p:spPr/>
        <p:txBody>
          <a:bodyPr/>
          <a:lstStyle/>
          <a:p>
            <a:r>
              <a:rPr lang="en-US" dirty="0"/>
              <a:t>Bylaws revisions</a:t>
            </a:r>
          </a:p>
        </p:txBody>
      </p:sp>
      <p:sp>
        <p:nvSpPr>
          <p:cNvPr id="3" name="Content Placeholder 2">
            <a:extLst>
              <a:ext uri="{FF2B5EF4-FFF2-40B4-BE49-F238E27FC236}">
                <a16:creationId xmlns:a16="http://schemas.microsoft.com/office/drawing/2014/main" id="{52D27DFB-CB3A-C8F9-C376-43852D62EAC5}"/>
              </a:ext>
            </a:extLst>
          </p:cNvPr>
          <p:cNvSpPr>
            <a:spLocks noGrp="1"/>
          </p:cNvSpPr>
          <p:nvPr>
            <p:ph idx="1"/>
          </p:nvPr>
        </p:nvSpPr>
        <p:spPr/>
        <p:txBody>
          <a:bodyPr>
            <a:normAutofit fontScale="77500" lnSpcReduction="20000"/>
          </a:bodyPr>
          <a:lstStyle/>
          <a:p>
            <a:r>
              <a:rPr lang="en-US" dirty="0"/>
              <a:t>Committee: Mike Bruening (chair), Steve Corns, Mike Gosnell, Kelly Liu, Melanie Mormile, Paul Runnion, Dave Westenberg</a:t>
            </a:r>
          </a:p>
          <a:p>
            <a:r>
              <a:rPr lang="en-US" dirty="0"/>
              <a:t>Objective today: get feedback and possibly approve document for forwarding to General Faculty </a:t>
            </a:r>
          </a:p>
          <a:p>
            <a:r>
              <a:rPr lang="en-US" dirty="0"/>
              <a:t>Addressing issues brought up last time and privately in the interim:</a:t>
            </a:r>
          </a:p>
          <a:p>
            <a:pPr lvl="1"/>
            <a:r>
              <a:rPr lang="en-US" dirty="0"/>
              <a:t>Department voting rights</a:t>
            </a:r>
          </a:p>
          <a:p>
            <a:pPr lvl="1"/>
            <a:r>
              <a:rPr lang="en-US" dirty="0"/>
              <a:t>Department creation and realignment</a:t>
            </a:r>
          </a:p>
          <a:p>
            <a:pPr lvl="1"/>
            <a:r>
              <a:rPr lang="en-US" dirty="0"/>
              <a:t>The Parking and Environmental Safety and Security committees</a:t>
            </a:r>
          </a:p>
          <a:p>
            <a:pPr lvl="1"/>
            <a:endParaRPr lang="en-US" dirty="0"/>
          </a:p>
          <a:p>
            <a:endParaRPr lang="en-US" dirty="0"/>
          </a:p>
        </p:txBody>
      </p:sp>
    </p:spTree>
    <p:extLst>
      <p:ext uri="{BB962C8B-B14F-4D97-AF65-F5344CB8AC3E}">
        <p14:creationId xmlns:p14="http://schemas.microsoft.com/office/powerpoint/2010/main" val="665891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1B00A1-1A21-2A6A-F4D2-B85B5138DB11}"/>
              </a:ext>
            </a:extLst>
          </p:cNvPr>
          <p:cNvSpPr>
            <a:spLocks noGrp="1"/>
          </p:cNvSpPr>
          <p:nvPr>
            <p:ph type="title"/>
          </p:nvPr>
        </p:nvSpPr>
        <p:spPr/>
        <p:txBody>
          <a:bodyPr/>
          <a:lstStyle/>
          <a:p>
            <a:r>
              <a:rPr lang="en-US" dirty="0"/>
              <a:t>Department Voting</a:t>
            </a:r>
          </a:p>
        </p:txBody>
      </p:sp>
      <p:sp>
        <p:nvSpPr>
          <p:cNvPr id="3" name="Content Placeholder 2">
            <a:extLst>
              <a:ext uri="{FF2B5EF4-FFF2-40B4-BE49-F238E27FC236}">
                <a16:creationId xmlns:a16="http://schemas.microsoft.com/office/drawing/2014/main" id="{B769FD43-CED5-77F4-0DAB-EA5919FFF104}"/>
              </a:ext>
            </a:extLst>
          </p:cNvPr>
          <p:cNvSpPr>
            <a:spLocks noGrp="1"/>
          </p:cNvSpPr>
          <p:nvPr>
            <p:ph idx="1"/>
          </p:nvPr>
        </p:nvSpPr>
        <p:spPr/>
        <p:txBody>
          <a:bodyPr>
            <a:normAutofit fontScale="92500" lnSpcReduction="10000"/>
          </a:bodyPr>
          <a:lstStyle/>
          <a:p>
            <a:r>
              <a:rPr lang="en-US" dirty="0"/>
              <a:t>Issue raised at last meeting: Who decides when exceptions can be made to standard department voting?</a:t>
            </a:r>
          </a:p>
          <a:p>
            <a:r>
              <a:rPr lang="en-US" dirty="0"/>
              <a:t>New proposed language (compared to old proposed language):</a:t>
            </a:r>
          </a:p>
          <a:p>
            <a:r>
              <a:rPr lang="en-US" sz="1350" dirty="0">
                <a:solidFill>
                  <a:srgbClr val="000000"/>
                </a:solidFill>
                <a:latin typeface="Verdana" panose="020B0604030504040204" pitchFamily="34" charset="0"/>
                <a:ea typeface="MS PGothic" panose="020B0600070205080204" pitchFamily="34" charset="-128"/>
                <a:cs typeface="MS PGothic" panose="020B0600070205080204" pitchFamily="34" charset="-128"/>
              </a:rPr>
              <a:t>Voting members of the department shall include the full-time, ranked faculty members whose primary appointment is in that department and who do not hold full-time administrative appointments. </a:t>
            </a:r>
            <a:r>
              <a:rPr lang="en-US" sz="1350" strike="sngStrike" dirty="0">
                <a:solidFill>
                  <a:srgbClr val="FF0000"/>
                </a:solidFill>
                <a:latin typeface="Verdana" panose="020B0604030504040204" pitchFamily="34" charset="0"/>
                <a:ea typeface="MS PGothic" panose="020B0600070205080204" pitchFamily="34" charset="-128"/>
                <a:cs typeface="MS PGothic" panose="020B0600070205080204" pitchFamily="34" charset="-128"/>
              </a:rPr>
              <a:t>Departments maintain discretion to extend</a:t>
            </a:r>
            <a:r>
              <a:rPr lang="en-US" sz="1350" dirty="0">
                <a:solidFill>
                  <a:srgbClr val="000000"/>
                </a:solidFill>
                <a:latin typeface="Verdana" panose="020B0604030504040204" pitchFamily="34" charset="0"/>
                <a:ea typeface="MS PGothic" panose="020B0600070205080204" pitchFamily="34" charset="-128"/>
                <a:cs typeface="MS PGothic" panose="020B0600070205080204" pitchFamily="34" charset="-128"/>
              </a:rPr>
              <a:t> </a:t>
            </a:r>
            <a:r>
              <a:rPr lang="en-US" sz="1350" dirty="0">
                <a:solidFill>
                  <a:srgbClr val="FF0000"/>
                </a:solidFill>
                <a:latin typeface="Verdana" panose="020B0604030504040204" pitchFamily="34" charset="0"/>
                <a:ea typeface="MS PGothic" panose="020B0600070205080204" pitchFamily="34" charset="-128"/>
                <a:cs typeface="MS PGothic" panose="020B0600070205080204" pitchFamily="34" charset="-128"/>
              </a:rPr>
              <a:t>The full-time, ranked faculty members of each department shall establish policies on situations when voting rights are to be either extended </a:t>
            </a:r>
            <a:r>
              <a:rPr lang="en-US" sz="1350" dirty="0">
                <a:solidFill>
                  <a:srgbClr val="000000"/>
                </a:solidFill>
                <a:latin typeface="Verdana" panose="020B0604030504040204" pitchFamily="34" charset="0"/>
                <a:ea typeface="MS PGothic" panose="020B0600070205080204" pitchFamily="34" charset="-128"/>
                <a:cs typeface="MS PGothic" panose="020B0600070205080204" pitchFamily="34" charset="-128"/>
              </a:rPr>
              <a:t>(e.g., to </a:t>
            </a:r>
            <a:r>
              <a:rPr lang="en-US" sz="1350" dirty="0">
                <a:solidFill>
                  <a:srgbClr val="FF0000"/>
                </a:solidFill>
                <a:latin typeface="Verdana" panose="020B0604030504040204" pitchFamily="34" charset="0"/>
                <a:ea typeface="MS PGothic" panose="020B0600070205080204" pitchFamily="34" charset="-128"/>
                <a:cs typeface="MS PGothic" panose="020B0600070205080204" pitchFamily="34" charset="-128"/>
              </a:rPr>
              <a:t>administrators, </a:t>
            </a:r>
            <a:r>
              <a:rPr lang="en-US" sz="1350" dirty="0">
                <a:solidFill>
                  <a:srgbClr val="000000"/>
                </a:solidFill>
                <a:latin typeface="Verdana" panose="020B0604030504040204" pitchFamily="34" charset="0"/>
                <a:ea typeface="MS PGothic" panose="020B0600070205080204" pitchFamily="34" charset="-128"/>
                <a:cs typeface="MS PGothic" panose="020B0600070205080204" pitchFamily="34" charset="-128"/>
              </a:rPr>
              <a:t>post-docs, emeritus, visiting, or adjunct faculty) or restrict</a:t>
            </a:r>
            <a:r>
              <a:rPr lang="en-US" sz="1350" dirty="0">
                <a:solidFill>
                  <a:srgbClr val="FF0000"/>
                </a:solidFill>
                <a:latin typeface="Verdana" panose="020B0604030504040204" pitchFamily="34" charset="0"/>
                <a:ea typeface="MS PGothic" panose="020B0600070205080204" pitchFamily="34" charset="-128"/>
                <a:cs typeface="MS PGothic" panose="020B0600070205080204" pitchFamily="34" charset="-128"/>
              </a:rPr>
              <a:t>ed</a:t>
            </a:r>
            <a:r>
              <a:rPr lang="en-US" sz="1350" dirty="0">
                <a:solidFill>
                  <a:srgbClr val="000000"/>
                </a:solidFill>
                <a:latin typeface="Verdana" panose="020B0604030504040204" pitchFamily="34" charset="0"/>
                <a:ea typeface="MS PGothic" panose="020B0600070205080204" pitchFamily="34" charset="-128"/>
                <a:cs typeface="MS PGothic" panose="020B0600070205080204" pitchFamily="34" charset="-128"/>
              </a:rPr>
              <a:t> (on particular issues related to, e.g., tenure, curriculum, hiring, etc.)</a:t>
            </a:r>
            <a:r>
              <a:rPr lang="en-US" sz="1350" strike="sngStrike" dirty="0">
                <a:solidFill>
                  <a:srgbClr val="FF0000"/>
                </a:solidFill>
                <a:latin typeface="Verdana" panose="020B0604030504040204" pitchFamily="34" charset="0"/>
                <a:ea typeface="MS PGothic" panose="020B0600070205080204" pitchFamily="34" charset="-128"/>
                <a:cs typeface="MS PGothic" panose="020B0600070205080204" pitchFamily="34" charset="-128"/>
              </a:rPr>
              <a:t> voting rights as appropriate</a:t>
            </a:r>
            <a:r>
              <a:rPr lang="en-US" sz="1350" dirty="0">
                <a:solidFill>
                  <a:srgbClr val="000000"/>
                </a:solidFill>
                <a:latin typeface="Verdana" panose="020B0604030504040204" pitchFamily="34" charset="0"/>
                <a:ea typeface="MS PGothic" panose="020B0600070205080204" pitchFamily="34" charset="-128"/>
                <a:cs typeface="MS PGothic" panose="020B0600070205080204" pitchFamily="34" charset="-128"/>
              </a:rPr>
              <a:t>.</a:t>
            </a:r>
            <a:endParaRPr lang="en-US" sz="1350" dirty="0">
              <a:latin typeface="Aptos" panose="020B0004020202020204" pitchFamily="34" charset="0"/>
              <a:ea typeface="MS PGothic" panose="020B0600070205080204" pitchFamily="34" charset="-128"/>
              <a:cs typeface="MS PGothic" panose="020B0600070205080204" pitchFamily="34" charset="-128"/>
            </a:endParaRPr>
          </a:p>
          <a:p>
            <a:endParaRPr lang="en-US" dirty="0"/>
          </a:p>
          <a:p>
            <a:endParaRPr lang="en-US" dirty="0"/>
          </a:p>
        </p:txBody>
      </p:sp>
    </p:spTree>
    <p:extLst>
      <p:ext uri="{BB962C8B-B14F-4D97-AF65-F5344CB8AC3E}">
        <p14:creationId xmlns:p14="http://schemas.microsoft.com/office/powerpoint/2010/main" val="3904310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A0BD6-D379-19C5-ACFC-C2B371CD32BC}"/>
              </a:ext>
            </a:extLst>
          </p:cNvPr>
          <p:cNvSpPr>
            <a:spLocks noGrp="1"/>
          </p:cNvSpPr>
          <p:nvPr>
            <p:ph type="title"/>
          </p:nvPr>
        </p:nvSpPr>
        <p:spPr/>
        <p:txBody>
          <a:bodyPr/>
          <a:lstStyle/>
          <a:p>
            <a:r>
              <a:rPr lang="en-US" dirty="0"/>
              <a:t>Department Reorganization</a:t>
            </a:r>
          </a:p>
        </p:txBody>
      </p:sp>
      <p:sp>
        <p:nvSpPr>
          <p:cNvPr id="3" name="Content Placeholder 2">
            <a:extLst>
              <a:ext uri="{FF2B5EF4-FFF2-40B4-BE49-F238E27FC236}">
                <a16:creationId xmlns:a16="http://schemas.microsoft.com/office/drawing/2014/main" id="{4C117890-39C0-AD2D-C182-9FA2E60CF016}"/>
              </a:ext>
            </a:extLst>
          </p:cNvPr>
          <p:cNvSpPr>
            <a:spLocks noGrp="1"/>
          </p:cNvSpPr>
          <p:nvPr>
            <p:ph idx="1"/>
          </p:nvPr>
        </p:nvSpPr>
        <p:spPr/>
        <p:txBody>
          <a:bodyPr>
            <a:normAutofit fontScale="85000" lnSpcReduction="10000"/>
          </a:bodyPr>
          <a:lstStyle/>
          <a:p>
            <a:r>
              <a:rPr lang="en-US" dirty="0"/>
              <a:t>Senate officers making progress with administration on a single procedure</a:t>
            </a:r>
          </a:p>
          <a:p>
            <a:r>
              <a:rPr lang="en-US" dirty="0"/>
              <a:t>Current bylaws require 2 separate procedures</a:t>
            </a:r>
          </a:p>
          <a:p>
            <a:r>
              <a:rPr lang="en-US" dirty="0"/>
              <a:t>New proposed language (compared to existing bylaws):</a:t>
            </a:r>
          </a:p>
          <a:p>
            <a:r>
              <a:rPr lang="en-US" sz="1350" strike="sngStrike" dirty="0">
                <a:solidFill>
                  <a:srgbClr val="FF0000"/>
                </a:solidFill>
                <a:latin typeface="Verdana" panose="020B0604030504040204" pitchFamily="34" charset="0"/>
                <a:ea typeface="MS PGothic" panose="020B0600070205080204" pitchFamily="34" charset="-128"/>
                <a:cs typeface="MS PGothic" panose="020B0600070205080204" pitchFamily="34" charset="-128"/>
              </a:rPr>
              <a:t>There shall be separate procedures for reorganization of departments</a:t>
            </a:r>
            <a:r>
              <a:rPr lang="en-US" sz="1350" dirty="0">
                <a:solidFill>
                  <a:srgbClr val="FF0000"/>
                </a:solidFill>
                <a:latin typeface="Verdana" panose="020B0604030504040204" pitchFamily="34" charset="0"/>
                <a:ea typeface="MS PGothic" panose="020B0600070205080204" pitchFamily="34" charset="-128"/>
                <a:cs typeface="MS PGothic" panose="020B0600070205080204" pitchFamily="34" charset="-128"/>
              </a:rPr>
              <a:t> </a:t>
            </a:r>
            <a:r>
              <a:rPr lang="en-US" sz="1350" dirty="0">
                <a:solidFill>
                  <a:srgbClr val="000000"/>
                </a:solidFill>
                <a:latin typeface="Verdana" panose="020B0604030504040204" pitchFamily="34" charset="0"/>
                <a:ea typeface="MS PGothic" panose="020B0600070205080204" pitchFamily="34" charset="-128"/>
                <a:cs typeface="MS PGothic" panose="020B0600070205080204" pitchFamily="34" charset="-128"/>
              </a:rPr>
              <a:t>The process shall address reorganization of departments as defined in b(1) above </a:t>
            </a:r>
            <a:r>
              <a:rPr lang="en-US" sz="1350" dirty="0">
                <a:solidFill>
                  <a:srgbClr val="FF0000"/>
                </a:solidFill>
                <a:latin typeface="Verdana" panose="020B0604030504040204" pitchFamily="34" charset="0"/>
                <a:ea typeface="MS PGothic" panose="020B0600070205080204" pitchFamily="34" charset="-128"/>
                <a:cs typeface="MS PGothic" panose="020B0600070205080204" pitchFamily="34" charset="-128"/>
              </a:rPr>
              <a:t>both in the case </a:t>
            </a:r>
            <a:r>
              <a:rPr lang="en-US" sz="1350" dirty="0">
                <a:solidFill>
                  <a:srgbClr val="000000"/>
                </a:solidFill>
                <a:latin typeface="Verdana" panose="020B0604030504040204" pitchFamily="34" charset="0"/>
                <a:ea typeface="MS PGothic" panose="020B0600070205080204" pitchFamily="34" charset="-128"/>
                <a:cs typeface="MS PGothic" panose="020B0600070205080204" pitchFamily="34" charset="-128"/>
              </a:rPr>
              <a:t>where the Faculty/Units </a:t>
            </a:r>
            <a:r>
              <a:rPr lang="en-US" sz="1350" dirty="0">
                <a:solidFill>
                  <a:srgbClr val="FF0000"/>
                </a:solidFill>
                <a:latin typeface="Verdana" panose="020B0604030504040204" pitchFamily="34" charset="0"/>
                <a:ea typeface="MS PGothic" panose="020B0600070205080204" pitchFamily="34" charset="-128"/>
                <a:cs typeface="MS PGothic" panose="020B0600070205080204" pitchFamily="34" charset="-128"/>
              </a:rPr>
              <a:t>are the impetus for the change </a:t>
            </a:r>
            <a:r>
              <a:rPr lang="en-US" sz="1350" strike="sngStrike" dirty="0">
                <a:solidFill>
                  <a:srgbClr val="FF0000"/>
                </a:solidFill>
                <a:latin typeface="Verdana" panose="020B0604030504040204" pitchFamily="34" charset="0"/>
                <a:ea typeface="MS PGothic" panose="020B0600070205080204" pitchFamily="34" charset="-128"/>
                <a:cs typeface="MS PGothic" panose="020B0600070205080204" pitchFamily="34" charset="-128"/>
              </a:rPr>
              <a:t>or</a:t>
            </a:r>
            <a:r>
              <a:rPr lang="en-US" sz="1350" dirty="0">
                <a:solidFill>
                  <a:srgbClr val="000000"/>
                </a:solidFill>
                <a:latin typeface="Verdana" panose="020B0604030504040204" pitchFamily="34" charset="0"/>
                <a:ea typeface="MS PGothic" panose="020B0600070205080204" pitchFamily="34" charset="-128"/>
                <a:cs typeface="MS PGothic" panose="020B0600070205080204" pitchFamily="34" charset="-128"/>
              </a:rPr>
              <a:t> </a:t>
            </a:r>
            <a:r>
              <a:rPr lang="en-US" sz="1350" dirty="0">
                <a:solidFill>
                  <a:srgbClr val="FF0000"/>
                </a:solidFill>
                <a:latin typeface="Verdana" panose="020B0604030504040204" pitchFamily="34" charset="0"/>
                <a:ea typeface="MS PGothic" panose="020B0600070205080204" pitchFamily="34" charset="-128"/>
                <a:cs typeface="MS PGothic" panose="020B0600070205080204" pitchFamily="34" charset="-128"/>
              </a:rPr>
              <a:t>and in the case </a:t>
            </a:r>
            <a:r>
              <a:rPr lang="en-US" sz="1350" dirty="0">
                <a:solidFill>
                  <a:srgbClr val="000000"/>
                </a:solidFill>
                <a:latin typeface="Verdana" panose="020B0604030504040204" pitchFamily="34" charset="0"/>
                <a:ea typeface="MS PGothic" panose="020B0600070205080204" pitchFamily="34" charset="-128"/>
                <a:cs typeface="MS PGothic" panose="020B0600070205080204" pitchFamily="34" charset="-128"/>
              </a:rPr>
              <a:t>where the Administration </a:t>
            </a:r>
            <a:r>
              <a:rPr lang="en-US" sz="1350" strike="sngStrike" dirty="0">
                <a:solidFill>
                  <a:srgbClr val="FF0000"/>
                </a:solidFill>
                <a:latin typeface="Verdana" panose="020B0604030504040204" pitchFamily="34" charset="0"/>
                <a:ea typeface="MS PGothic" panose="020B0600070205080204" pitchFamily="34" charset="-128"/>
                <a:cs typeface="MS PGothic" panose="020B0600070205080204" pitchFamily="34" charset="-128"/>
              </a:rPr>
              <a:t>are</a:t>
            </a:r>
            <a:r>
              <a:rPr lang="en-US" sz="1350" dirty="0">
                <a:solidFill>
                  <a:srgbClr val="FF0000"/>
                </a:solidFill>
                <a:latin typeface="Verdana" panose="020B0604030504040204" pitchFamily="34" charset="0"/>
                <a:ea typeface="MS PGothic" panose="020B0600070205080204" pitchFamily="34" charset="-128"/>
                <a:cs typeface="MS PGothic" panose="020B0600070205080204" pitchFamily="34" charset="-128"/>
              </a:rPr>
              <a:t> is </a:t>
            </a:r>
            <a:r>
              <a:rPr lang="en-US" sz="1350" dirty="0">
                <a:solidFill>
                  <a:srgbClr val="000000"/>
                </a:solidFill>
                <a:latin typeface="Verdana" panose="020B0604030504040204" pitchFamily="34" charset="0"/>
                <a:ea typeface="MS PGothic" panose="020B0600070205080204" pitchFamily="34" charset="-128"/>
                <a:cs typeface="MS PGothic" panose="020B0600070205080204" pitchFamily="34" charset="-128"/>
              </a:rPr>
              <a:t>the impetus for the change. </a:t>
            </a:r>
            <a:r>
              <a:rPr lang="en-US" sz="1350" dirty="0">
                <a:solidFill>
                  <a:srgbClr val="FF0000"/>
                </a:solidFill>
                <a:latin typeface="Verdana" panose="020B0604030504040204" pitchFamily="34" charset="0"/>
                <a:ea typeface="MS PGothic" panose="020B0600070205080204" pitchFamily="34" charset="-128"/>
                <a:cs typeface="MS PGothic" panose="020B0600070205080204" pitchFamily="34" charset="-128"/>
              </a:rPr>
              <a:t>For purposes of this procedure,</a:t>
            </a:r>
            <a:r>
              <a:rPr lang="en-US" sz="1350" dirty="0">
                <a:solidFill>
                  <a:srgbClr val="000000"/>
                </a:solidFill>
                <a:latin typeface="Verdana" panose="020B0604030504040204" pitchFamily="34" charset="0"/>
                <a:ea typeface="MS PGothic" panose="020B0600070205080204" pitchFamily="34" charset="-128"/>
                <a:cs typeface="MS PGothic" panose="020B0600070205080204" pitchFamily="34" charset="-128"/>
              </a:rPr>
              <a:t> Administration refers to Chancellor, Provost, or Vice</a:t>
            </a:r>
            <a:r>
              <a:rPr lang="en-US" sz="1350" dirty="0">
                <a:solidFill>
                  <a:srgbClr val="000000"/>
                </a:solidFill>
                <a:latin typeface="Cambria Math" panose="02040503050406030204" pitchFamily="18" charset="0"/>
                <a:ea typeface="MS PGothic" panose="020B0600070205080204" pitchFamily="34" charset="-128"/>
                <a:cs typeface="MS PGothic" panose="020B0600070205080204" pitchFamily="34" charset="-128"/>
              </a:rPr>
              <a:t>‐</a:t>
            </a:r>
            <a:r>
              <a:rPr lang="en-US" sz="1350" dirty="0">
                <a:solidFill>
                  <a:srgbClr val="000000"/>
                </a:solidFill>
                <a:latin typeface="Verdana" panose="020B0604030504040204" pitchFamily="34" charset="0"/>
                <a:ea typeface="MS PGothic" panose="020B0600070205080204" pitchFamily="34" charset="-128"/>
                <a:cs typeface="MS PGothic" panose="020B0600070205080204" pitchFamily="34" charset="-128"/>
              </a:rPr>
              <a:t>Provost and Dean.</a:t>
            </a:r>
            <a:endParaRPr lang="en-US" sz="1350" dirty="0">
              <a:latin typeface="Aptos" panose="020B0004020202020204" pitchFamily="34" charset="0"/>
              <a:ea typeface="MS PGothic" panose="020B0600070205080204" pitchFamily="34" charset="-128"/>
              <a:cs typeface="MS PGothic" panose="020B0600070205080204" pitchFamily="34" charset="-128"/>
            </a:endParaRPr>
          </a:p>
          <a:p>
            <a:endParaRPr lang="en-US" dirty="0"/>
          </a:p>
        </p:txBody>
      </p:sp>
    </p:spTree>
    <p:extLst>
      <p:ext uri="{BB962C8B-B14F-4D97-AF65-F5344CB8AC3E}">
        <p14:creationId xmlns:p14="http://schemas.microsoft.com/office/powerpoint/2010/main" val="749191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84CCB-3656-FB29-5BD6-1778F61DFD98}"/>
              </a:ext>
            </a:extLst>
          </p:cNvPr>
          <p:cNvSpPr>
            <a:spLocks noGrp="1"/>
          </p:cNvSpPr>
          <p:nvPr>
            <p:ph type="title"/>
          </p:nvPr>
        </p:nvSpPr>
        <p:spPr/>
        <p:txBody>
          <a:bodyPr>
            <a:normAutofit fontScale="90000"/>
          </a:bodyPr>
          <a:lstStyle/>
          <a:p>
            <a:r>
              <a:rPr lang="en-US" dirty="0"/>
              <a:t>Parking and Environmental Safety</a:t>
            </a:r>
          </a:p>
        </p:txBody>
      </p:sp>
      <p:sp>
        <p:nvSpPr>
          <p:cNvPr id="3" name="Content Placeholder 2">
            <a:extLst>
              <a:ext uri="{FF2B5EF4-FFF2-40B4-BE49-F238E27FC236}">
                <a16:creationId xmlns:a16="http://schemas.microsoft.com/office/drawing/2014/main" id="{4CEAFA5B-E7DA-9E39-BED1-E884B349732F}"/>
              </a:ext>
            </a:extLst>
          </p:cNvPr>
          <p:cNvSpPr>
            <a:spLocks noGrp="1"/>
          </p:cNvSpPr>
          <p:nvPr>
            <p:ph idx="1"/>
          </p:nvPr>
        </p:nvSpPr>
        <p:spPr/>
        <p:txBody>
          <a:bodyPr>
            <a:normAutofit fontScale="62500" lnSpcReduction="20000"/>
          </a:bodyPr>
          <a:lstStyle/>
          <a:p>
            <a:r>
              <a:rPr lang="en-US" dirty="0"/>
              <a:t>Previous proposal combined </a:t>
            </a:r>
            <a:r>
              <a:rPr lang="en-US" b="1" dirty="0"/>
              <a:t>Environmental Health, Safety, and Security Committee </a:t>
            </a:r>
            <a:r>
              <a:rPr lang="en-US" dirty="0"/>
              <a:t>and the </a:t>
            </a:r>
            <a:r>
              <a:rPr lang="en-US" b="1" dirty="0"/>
              <a:t>Parking, Security and Traffic Committee</a:t>
            </a:r>
            <a:r>
              <a:rPr lang="en-US" dirty="0"/>
              <a:t> into </a:t>
            </a:r>
          </a:p>
          <a:p>
            <a:r>
              <a:rPr lang="en-US" dirty="0"/>
              <a:t>Received feedback from staff that these should be kept separate since they deal with very different things (e.g., Parking deals with things like ticket appeals; EHSS deals with things like lab safety)</a:t>
            </a:r>
          </a:p>
          <a:p>
            <a:r>
              <a:rPr lang="en-US" dirty="0"/>
              <a:t>New proposal: keep them as 2 separate committees, but</a:t>
            </a:r>
          </a:p>
          <a:p>
            <a:pPr marL="385763" indent="-385763">
              <a:buFont typeface="+mj-lt"/>
              <a:buAutoNum type="arabicPeriod"/>
            </a:pPr>
            <a:r>
              <a:rPr lang="en-US" dirty="0"/>
              <a:t>Move EHSS to a judicial committee</a:t>
            </a:r>
          </a:p>
          <a:p>
            <a:pPr marL="385763" indent="-385763">
              <a:buFont typeface="+mj-lt"/>
              <a:buAutoNum type="arabicPeriod"/>
            </a:pPr>
            <a:r>
              <a:rPr lang="en-US" dirty="0"/>
              <a:t>Reduce size of both committees</a:t>
            </a:r>
          </a:p>
        </p:txBody>
      </p:sp>
    </p:spTree>
    <p:extLst>
      <p:ext uri="{BB962C8B-B14F-4D97-AF65-F5344CB8AC3E}">
        <p14:creationId xmlns:p14="http://schemas.microsoft.com/office/powerpoint/2010/main" val="3598188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C37079-BEF3-C688-53BC-0EC18C0C52F8}"/>
              </a:ext>
            </a:extLst>
          </p:cNvPr>
          <p:cNvSpPr>
            <a:spLocks noGrp="1"/>
          </p:cNvSpPr>
          <p:nvPr>
            <p:ph type="title"/>
          </p:nvPr>
        </p:nvSpPr>
        <p:spPr/>
        <p:txBody>
          <a:bodyPr/>
          <a:lstStyle/>
          <a:p>
            <a:r>
              <a:rPr lang="en-US" dirty="0"/>
              <a:t>EHSS New language</a:t>
            </a:r>
          </a:p>
        </p:txBody>
      </p:sp>
      <p:pic>
        <p:nvPicPr>
          <p:cNvPr id="6" name="Content Placeholder 5">
            <a:extLst>
              <a:ext uri="{FF2B5EF4-FFF2-40B4-BE49-F238E27FC236}">
                <a16:creationId xmlns:a16="http://schemas.microsoft.com/office/drawing/2014/main" id="{A9E2E0BA-F4F4-6A5C-C6AF-0112B2D6990D}"/>
              </a:ext>
            </a:extLst>
          </p:cNvPr>
          <p:cNvPicPr>
            <a:picLocks noGrp="1" noChangeAspect="1"/>
          </p:cNvPicPr>
          <p:nvPr>
            <p:ph idx="1"/>
          </p:nvPr>
        </p:nvPicPr>
        <p:blipFill>
          <a:blip r:embed="rId2"/>
          <a:stretch>
            <a:fillRect/>
          </a:stretch>
        </p:blipFill>
        <p:spPr>
          <a:xfrm>
            <a:off x="1391374" y="1268016"/>
            <a:ext cx="6280326" cy="3511153"/>
          </a:xfrm>
        </p:spPr>
      </p:pic>
    </p:spTree>
    <p:extLst>
      <p:ext uri="{BB962C8B-B14F-4D97-AF65-F5344CB8AC3E}">
        <p14:creationId xmlns:p14="http://schemas.microsoft.com/office/powerpoint/2010/main" val="3423092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A740D-E0A9-BC0C-A85B-0BB4031FD116}"/>
              </a:ext>
            </a:extLst>
          </p:cNvPr>
          <p:cNvSpPr>
            <a:spLocks noGrp="1"/>
          </p:cNvSpPr>
          <p:nvPr>
            <p:ph type="title"/>
          </p:nvPr>
        </p:nvSpPr>
        <p:spPr/>
        <p:txBody>
          <a:bodyPr>
            <a:normAutofit fontScale="90000"/>
          </a:bodyPr>
          <a:lstStyle/>
          <a:p>
            <a:r>
              <a:rPr lang="en-US" dirty="0"/>
              <a:t>Parking Committee new language</a:t>
            </a:r>
          </a:p>
        </p:txBody>
      </p:sp>
      <p:pic>
        <p:nvPicPr>
          <p:cNvPr id="9" name="Content Placeholder 8">
            <a:extLst>
              <a:ext uri="{FF2B5EF4-FFF2-40B4-BE49-F238E27FC236}">
                <a16:creationId xmlns:a16="http://schemas.microsoft.com/office/drawing/2014/main" id="{4FAA3D1F-CF2F-6781-999C-BC5E57853702}"/>
              </a:ext>
            </a:extLst>
          </p:cNvPr>
          <p:cNvPicPr>
            <a:picLocks noGrp="1" noChangeAspect="1"/>
          </p:cNvPicPr>
          <p:nvPr>
            <p:ph idx="1"/>
          </p:nvPr>
        </p:nvPicPr>
        <p:blipFill>
          <a:blip r:embed="rId2"/>
          <a:stretch>
            <a:fillRect/>
          </a:stretch>
        </p:blipFill>
        <p:spPr>
          <a:xfrm>
            <a:off x="2940226" y="1187615"/>
            <a:ext cx="3860624" cy="3664551"/>
          </a:xfrm>
        </p:spPr>
      </p:pic>
    </p:spTree>
    <p:extLst>
      <p:ext uri="{BB962C8B-B14F-4D97-AF65-F5344CB8AC3E}">
        <p14:creationId xmlns:p14="http://schemas.microsoft.com/office/powerpoint/2010/main" val="3446429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5B1D4E-40DC-99B4-7709-50A7CBE5520D}"/>
            </a:ext>
          </a:extLst>
        </p:cNvPr>
        <p:cNvGrpSpPr/>
        <p:nvPr/>
      </p:nvGrpSpPr>
      <p:grpSpPr>
        <a:xfrm>
          <a:off x="0" y="0"/>
          <a:ext cx="0" cy="0"/>
          <a:chOff x="0" y="0"/>
          <a:chExt cx="0" cy="0"/>
        </a:xfrm>
      </p:grpSpPr>
      <p:sp>
        <p:nvSpPr>
          <p:cNvPr id="6" name="Picture Placeholder 5">
            <a:extLst>
              <a:ext uri="{FF2B5EF4-FFF2-40B4-BE49-F238E27FC236}">
                <a16:creationId xmlns:a16="http://schemas.microsoft.com/office/drawing/2014/main" id="{9FFBC34F-06E6-9419-E582-6909EF18C93E}"/>
              </a:ext>
            </a:extLst>
          </p:cNvPr>
          <p:cNvSpPr>
            <a:spLocks noGrp="1"/>
          </p:cNvSpPr>
          <p:nvPr>
            <p:ph type="pic" sz="quarter" idx="11"/>
          </p:nvPr>
        </p:nvSpPr>
        <p:spPr>
          <a:xfrm>
            <a:off x="7426711" y="0"/>
            <a:ext cx="1717289" cy="5143500"/>
          </a:xfrm>
        </p:spPr>
        <p:txBody>
          <a:bodyPr/>
          <a:lstStyle/>
          <a:p>
            <a:endParaRPr lang="en-US"/>
          </a:p>
        </p:txBody>
      </p:sp>
      <p:sp>
        <p:nvSpPr>
          <p:cNvPr id="2" name="Title 1">
            <a:extLst>
              <a:ext uri="{FF2B5EF4-FFF2-40B4-BE49-F238E27FC236}">
                <a16:creationId xmlns:a16="http://schemas.microsoft.com/office/drawing/2014/main" id="{D7A464C8-C4A2-6285-8983-383676F4ACEC}"/>
              </a:ext>
            </a:extLst>
          </p:cNvPr>
          <p:cNvSpPr>
            <a:spLocks noGrp="1"/>
          </p:cNvSpPr>
          <p:nvPr>
            <p:ph type="ctrTitle"/>
          </p:nvPr>
        </p:nvSpPr>
        <p:spPr>
          <a:xfrm>
            <a:off x="374903" y="788020"/>
            <a:ext cx="5429163" cy="2310272"/>
          </a:xfrm>
        </p:spPr>
        <p:txBody>
          <a:bodyPr/>
          <a:lstStyle/>
          <a:p>
            <a:r>
              <a:rPr lang="en-US" dirty="0"/>
              <a:t>VII. Committee Reports</a:t>
            </a:r>
            <a:br>
              <a:rPr lang="en-US" dirty="0"/>
            </a:br>
            <a:r>
              <a:rPr lang="en-US" dirty="0"/>
              <a:t>	</a:t>
            </a:r>
            <a:r>
              <a:rPr lang="en-US" sz="4000" dirty="0"/>
              <a:t>B</a:t>
            </a:r>
            <a:r>
              <a:rPr lang="en-US" sz="3200" dirty="0"/>
              <a:t>. ITCC</a:t>
            </a:r>
            <a:endParaRPr lang="en-US" sz="3600" dirty="0"/>
          </a:p>
        </p:txBody>
      </p:sp>
      <p:sp>
        <p:nvSpPr>
          <p:cNvPr id="5" name="Subtitle 4">
            <a:extLst>
              <a:ext uri="{FF2B5EF4-FFF2-40B4-BE49-F238E27FC236}">
                <a16:creationId xmlns:a16="http://schemas.microsoft.com/office/drawing/2014/main" id="{A0956632-1B6F-70F8-381C-C71B32CD12E3}"/>
              </a:ext>
            </a:extLst>
          </p:cNvPr>
          <p:cNvSpPr>
            <a:spLocks noGrp="1"/>
          </p:cNvSpPr>
          <p:nvPr>
            <p:ph type="subTitle" idx="1"/>
          </p:nvPr>
        </p:nvSpPr>
        <p:spPr/>
        <p:txBody>
          <a:bodyPr/>
          <a:lstStyle/>
          <a:p>
            <a:r>
              <a:rPr lang="en-US" dirty="0"/>
              <a:t>M. Zawodniok</a:t>
            </a:r>
          </a:p>
        </p:txBody>
      </p:sp>
      <p:sp>
        <p:nvSpPr>
          <p:cNvPr id="3" name="Slide Number Placeholder 2">
            <a:extLst>
              <a:ext uri="{FF2B5EF4-FFF2-40B4-BE49-F238E27FC236}">
                <a16:creationId xmlns:a16="http://schemas.microsoft.com/office/drawing/2014/main" id="{E7681C64-9243-ECC9-D0BC-B6B84525C8CD}"/>
              </a:ext>
            </a:extLst>
          </p:cNvPr>
          <p:cNvSpPr>
            <a:spLocks noGrp="1"/>
          </p:cNvSpPr>
          <p:nvPr>
            <p:ph type="sldNum" sz="quarter" idx="12"/>
          </p:nvPr>
        </p:nvSpPr>
        <p:spPr/>
        <p:txBody>
          <a:bodyPr/>
          <a:lstStyle/>
          <a:p>
            <a:fld id="{1CF77CCB-A837-3E49-BD58-C1431ED74FC9}" type="slidenum">
              <a:rPr lang="en-US" smtClean="0"/>
              <a:pPr/>
              <a:t>67</a:t>
            </a:fld>
            <a:endParaRPr lang="en-US" dirty="0"/>
          </a:p>
        </p:txBody>
      </p:sp>
    </p:spTree>
    <p:extLst>
      <p:ext uri="{BB962C8B-B14F-4D97-AF65-F5344CB8AC3E}">
        <p14:creationId xmlns:p14="http://schemas.microsoft.com/office/powerpoint/2010/main" val="3031070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02C296-D6F8-0939-2A3D-6D77B5F209BE}"/>
            </a:ext>
          </a:extLst>
        </p:cNvPr>
        <p:cNvGrpSpPr/>
        <p:nvPr/>
      </p:nvGrpSpPr>
      <p:grpSpPr>
        <a:xfrm>
          <a:off x="0" y="0"/>
          <a:ext cx="0" cy="0"/>
          <a:chOff x="0" y="0"/>
          <a:chExt cx="0" cy="0"/>
        </a:xfrm>
      </p:grpSpPr>
      <p:sp>
        <p:nvSpPr>
          <p:cNvPr id="6" name="Picture Placeholder 5">
            <a:extLst>
              <a:ext uri="{FF2B5EF4-FFF2-40B4-BE49-F238E27FC236}">
                <a16:creationId xmlns:a16="http://schemas.microsoft.com/office/drawing/2014/main" id="{98F5CDB7-F1D5-278C-BB8A-3774667DF99C}"/>
              </a:ext>
            </a:extLst>
          </p:cNvPr>
          <p:cNvSpPr>
            <a:spLocks noGrp="1"/>
          </p:cNvSpPr>
          <p:nvPr>
            <p:ph type="pic" sz="quarter" idx="11"/>
          </p:nvPr>
        </p:nvSpPr>
        <p:spPr>
          <a:xfrm>
            <a:off x="7426711" y="0"/>
            <a:ext cx="1717289" cy="5143500"/>
          </a:xfrm>
        </p:spPr>
        <p:txBody>
          <a:bodyPr/>
          <a:lstStyle/>
          <a:p>
            <a:endParaRPr lang="en-US"/>
          </a:p>
        </p:txBody>
      </p:sp>
      <p:sp>
        <p:nvSpPr>
          <p:cNvPr id="2" name="Title 1">
            <a:extLst>
              <a:ext uri="{FF2B5EF4-FFF2-40B4-BE49-F238E27FC236}">
                <a16:creationId xmlns:a16="http://schemas.microsoft.com/office/drawing/2014/main" id="{8A3EC474-2296-D431-C66C-E765B7F3C6BA}"/>
              </a:ext>
            </a:extLst>
          </p:cNvPr>
          <p:cNvSpPr>
            <a:spLocks noGrp="1"/>
          </p:cNvSpPr>
          <p:nvPr>
            <p:ph type="ctrTitle"/>
          </p:nvPr>
        </p:nvSpPr>
        <p:spPr>
          <a:xfrm>
            <a:off x="374903" y="788020"/>
            <a:ext cx="5429163" cy="2310272"/>
          </a:xfrm>
        </p:spPr>
        <p:txBody>
          <a:bodyPr/>
          <a:lstStyle/>
          <a:p>
            <a:r>
              <a:rPr lang="en-US" dirty="0"/>
              <a:t>VII. Committee Reports</a:t>
            </a:r>
            <a:br>
              <a:rPr lang="en-US" dirty="0"/>
            </a:br>
            <a:r>
              <a:rPr lang="en-US" dirty="0"/>
              <a:t>	</a:t>
            </a:r>
            <a:r>
              <a:rPr lang="en-US" sz="4000" dirty="0"/>
              <a:t>C</a:t>
            </a:r>
            <a:r>
              <a:rPr lang="en-US" sz="3200" dirty="0"/>
              <a:t>. Personnel</a:t>
            </a:r>
            <a:endParaRPr lang="en-US" sz="3600" dirty="0"/>
          </a:p>
        </p:txBody>
      </p:sp>
      <p:sp>
        <p:nvSpPr>
          <p:cNvPr id="5" name="Subtitle 4">
            <a:extLst>
              <a:ext uri="{FF2B5EF4-FFF2-40B4-BE49-F238E27FC236}">
                <a16:creationId xmlns:a16="http://schemas.microsoft.com/office/drawing/2014/main" id="{897BE792-8C7A-93B0-1660-316BCDD9F078}"/>
              </a:ext>
            </a:extLst>
          </p:cNvPr>
          <p:cNvSpPr>
            <a:spLocks noGrp="1"/>
          </p:cNvSpPr>
          <p:nvPr>
            <p:ph type="subTitle" idx="1"/>
          </p:nvPr>
        </p:nvSpPr>
        <p:spPr/>
        <p:txBody>
          <a:bodyPr/>
          <a:lstStyle/>
          <a:p>
            <a:r>
              <a:rPr lang="en-US" dirty="0"/>
              <a:t>K. Northcut</a:t>
            </a:r>
          </a:p>
        </p:txBody>
      </p:sp>
      <p:sp>
        <p:nvSpPr>
          <p:cNvPr id="3" name="Slide Number Placeholder 2">
            <a:extLst>
              <a:ext uri="{FF2B5EF4-FFF2-40B4-BE49-F238E27FC236}">
                <a16:creationId xmlns:a16="http://schemas.microsoft.com/office/drawing/2014/main" id="{7197D084-333A-721D-23C1-0972C084C4D8}"/>
              </a:ext>
            </a:extLst>
          </p:cNvPr>
          <p:cNvSpPr>
            <a:spLocks noGrp="1"/>
          </p:cNvSpPr>
          <p:nvPr>
            <p:ph type="sldNum" sz="quarter" idx="12"/>
          </p:nvPr>
        </p:nvSpPr>
        <p:spPr/>
        <p:txBody>
          <a:bodyPr/>
          <a:lstStyle/>
          <a:p>
            <a:fld id="{1CF77CCB-A837-3E49-BD58-C1431ED74FC9}" type="slidenum">
              <a:rPr lang="en-US" smtClean="0"/>
              <a:pPr/>
              <a:t>68</a:t>
            </a:fld>
            <a:endParaRPr lang="en-US" dirty="0"/>
          </a:p>
        </p:txBody>
      </p:sp>
    </p:spTree>
    <p:extLst>
      <p:ext uri="{BB962C8B-B14F-4D97-AF65-F5344CB8AC3E}">
        <p14:creationId xmlns:p14="http://schemas.microsoft.com/office/powerpoint/2010/main" val="3960833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9ED36-01A3-D0E9-4C17-ECEF77D6302C}"/>
              </a:ext>
            </a:extLst>
          </p:cNvPr>
          <p:cNvSpPr>
            <a:spLocks noGrp="1"/>
          </p:cNvSpPr>
          <p:nvPr>
            <p:ph type="ctrTitle"/>
          </p:nvPr>
        </p:nvSpPr>
        <p:spPr>
          <a:xfrm>
            <a:off x="1143000" y="841773"/>
            <a:ext cx="6858000" cy="701278"/>
          </a:xfrm>
        </p:spPr>
        <p:txBody>
          <a:bodyPr/>
          <a:lstStyle/>
          <a:p>
            <a:r>
              <a:rPr lang="en-US" dirty="0"/>
              <a:t>Personnel Committee</a:t>
            </a:r>
          </a:p>
        </p:txBody>
      </p:sp>
      <p:sp>
        <p:nvSpPr>
          <p:cNvPr id="3" name="Subtitle 2">
            <a:extLst>
              <a:ext uri="{FF2B5EF4-FFF2-40B4-BE49-F238E27FC236}">
                <a16:creationId xmlns:a16="http://schemas.microsoft.com/office/drawing/2014/main" id="{0961300C-13C8-8A13-4D2C-40E7D4029929}"/>
              </a:ext>
            </a:extLst>
          </p:cNvPr>
          <p:cNvSpPr>
            <a:spLocks noGrp="1"/>
          </p:cNvSpPr>
          <p:nvPr>
            <p:ph type="subTitle" idx="1"/>
          </p:nvPr>
        </p:nvSpPr>
        <p:spPr>
          <a:xfrm>
            <a:off x="1143000" y="1543050"/>
            <a:ext cx="6858000" cy="2400300"/>
          </a:xfrm>
        </p:spPr>
        <p:txBody>
          <a:bodyPr>
            <a:normAutofit fontScale="77500" lnSpcReduction="20000"/>
          </a:bodyPr>
          <a:lstStyle/>
          <a:p>
            <a:pPr algn="l"/>
            <a:r>
              <a:rPr lang="en-US" dirty="0"/>
              <a:t>Fall ‘25 referral: we consider it to be resolved, and our involvement in it was minimal.</a:t>
            </a:r>
          </a:p>
          <a:p>
            <a:pPr algn="l"/>
            <a:r>
              <a:rPr lang="en-US" b="1" dirty="0"/>
              <a:t>Current referrals </a:t>
            </a:r>
          </a:p>
          <a:p>
            <a:pPr marL="257175" indent="-257175" algn="l">
              <a:buFont typeface="Arial" panose="020B0604020202020204" pitchFamily="34" charset="0"/>
              <a:buChar char="•"/>
            </a:pPr>
            <a:r>
              <a:rPr lang="en-US" dirty="0"/>
              <a:t>NTT Rolling Contracts</a:t>
            </a:r>
          </a:p>
          <a:p>
            <a:pPr marL="257175" indent="-257175" algn="l">
              <a:buFont typeface="Arial" panose="020B0604020202020204" pitchFamily="34" charset="0"/>
              <a:buChar char="•"/>
            </a:pPr>
            <a:r>
              <a:rPr lang="en-US" dirty="0"/>
              <a:t>Miscellaneous Instruction Funding/Problematic Budget Model</a:t>
            </a:r>
          </a:p>
          <a:p>
            <a:pPr marL="257175" indent="-257175" algn="l">
              <a:buFont typeface="Arial" panose="020B0604020202020204" pitchFamily="34" charset="0"/>
              <a:buChar char="•"/>
            </a:pPr>
            <a:r>
              <a:rPr lang="en-US" dirty="0"/>
              <a:t>Hi-Flex Instructional Model: 3 for the price of one? Or the worst of all worlds?</a:t>
            </a:r>
          </a:p>
        </p:txBody>
      </p:sp>
    </p:spTree>
    <p:extLst>
      <p:ext uri="{BB962C8B-B14F-4D97-AF65-F5344CB8AC3E}">
        <p14:creationId xmlns:p14="http://schemas.microsoft.com/office/powerpoint/2010/main" val="2125528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1057ABC-3984-F79F-B775-352682D2806C}"/>
              </a:ext>
            </a:extLst>
          </p:cNvPr>
          <p:cNvSpPr>
            <a:spLocks noGrp="1"/>
          </p:cNvSpPr>
          <p:nvPr>
            <p:ph type="title"/>
          </p:nvPr>
        </p:nvSpPr>
        <p:spPr/>
        <p:txBody>
          <a:bodyPr>
            <a:normAutofit/>
          </a:bodyPr>
          <a:lstStyle/>
          <a:p>
            <a:r>
              <a:rPr lang="en-US" dirty="0"/>
              <a:t>CCC Meeting - </a:t>
            </a:r>
            <a:r>
              <a:rPr lang="en-US" sz="2400" dirty="0"/>
              <a:t>13 Jan 2026</a:t>
            </a:r>
            <a:endParaRPr lang="en-US" dirty="0"/>
          </a:p>
        </p:txBody>
      </p:sp>
      <p:sp>
        <p:nvSpPr>
          <p:cNvPr id="2" name="Footer Placeholder 1">
            <a:extLst>
              <a:ext uri="{FF2B5EF4-FFF2-40B4-BE49-F238E27FC236}">
                <a16:creationId xmlns:a16="http://schemas.microsoft.com/office/drawing/2014/main" id="{A642E682-60F9-5254-7691-BD3E014474C3}"/>
              </a:ext>
            </a:extLst>
          </p:cNvPr>
          <p:cNvSpPr>
            <a:spLocks noGrp="1"/>
          </p:cNvSpPr>
          <p:nvPr>
            <p:ph type="ftr" sz="quarter" idx="3"/>
          </p:nvPr>
        </p:nvSpPr>
        <p:spPr>
          <a:xfrm>
            <a:off x="1399032" y="4736007"/>
            <a:ext cx="5805898" cy="365125"/>
          </a:xfrm>
          <a:prstGeom prst="rect">
            <a:avLst/>
          </a:prstGeom>
        </p:spPr>
        <p:txBody>
          <a:bodyPr vert="horz" lIns="91440" tIns="45720" rIns="91440" bIns="45720" rtlCol="0" anchor="ctr"/>
          <a:lstStyle>
            <a:defPPr>
              <a:defRPr lang="en-US"/>
            </a:defPPr>
            <a:lvl1pPr marL="0" algn="l" defTabSz="685800" rtl="0" eaLnBrk="1" latinLnBrk="0" hangingPunct="1">
              <a:defRPr sz="1400" b="0" kern="1200">
                <a:solidFill>
                  <a:schemeClr val="bg2"/>
                </a:solidFill>
                <a:latin typeface="Tisa Offc Serif Pro" panose="02010504030101020102" pitchFamily="2" charset="0"/>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a:t>Missouri University of Science and Technology</a:t>
            </a:r>
            <a:endParaRPr lang="en-US" dirty="0"/>
          </a:p>
        </p:txBody>
      </p:sp>
      <p:sp>
        <p:nvSpPr>
          <p:cNvPr id="5" name="TextBox 4">
            <a:extLst>
              <a:ext uri="{FF2B5EF4-FFF2-40B4-BE49-F238E27FC236}">
                <a16:creationId xmlns:a16="http://schemas.microsoft.com/office/drawing/2014/main" id="{176EB406-5812-05E7-47D4-3B0A6A4DDDAC}"/>
              </a:ext>
            </a:extLst>
          </p:cNvPr>
          <p:cNvSpPr txBox="1"/>
          <p:nvPr/>
        </p:nvSpPr>
        <p:spPr>
          <a:xfrm>
            <a:off x="298735" y="1296010"/>
            <a:ext cx="8216615" cy="310854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33006F"/>
                </a:solidFill>
                <a:effectLst/>
                <a:uLnTx/>
                <a:uFillTx/>
                <a:latin typeface="Calibri"/>
                <a:ea typeface="+mn-ea"/>
                <a:cs typeface="+mn-cs"/>
              </a:rPr>
              <a:t>Total Committee Activity</a:t>
            </a:r>
          </a:p>
          <a:p>
            <a:pPr marL="457200" marR="0" lvl="1" algn="l" defTabSz="457200" rtl="0" eaLnBrk="1" fontAlgn="auto" latinLnBrk="0" hangingPunct="1">
              <a:lnSpc>
                <a:spcPct val="100000"/>
              </a:lnSpc>
              <a:spcBef>
                <a:spcPts val="0"/>
              </a:spcBef>
              <a:spcAft>
                <a:spcPts val="0"/>
              </a:spcAft>
              <a:buClrTx/>
              <a:buSzTx/>
              <a:tabLst/>
              <a:defRPr/>
            </a:pPr>
            <a:r>
              <a:rPr lang="en-US" sz="3200" dirty="0">
                <a:solidFill>
                  <a:srgbClr val="33006F"/>
                </a:solidFill>
                <a:latin typeface="Calibri"/>
              </a:rPr>
              <a:t>- 26</a:t>
            </a:r>
            <a:r>
              <a:rPr kumimoji="0" lang="en-US" sz="3200" b="0" i="0" u="none" strike="noStrike" kern="1200" cap="none" spc="0" normalizeH="0" baseline="0" noProof="0" dirty="0">
                <a:ln>
                  <a:noFill/>
                </a:ln>
                <a:solidFill>
                  <a:srgbClr val="33006F"/>
                </a:solidFill>
                <a:effectLst/>
                <a:uLnTx/>
                <a:uFillTx/>
                <a:latin typeface="Calibri"/>
                <a:ea typeface="+mn-ea"/>
                <a:cs typeface="+mn-cs"/>
              </a:rPr>
              <a:t> Course Change Requests (CC Forms)</a:t>
            </a:r>
          </a:p>
          <a:p>
            <a:pPr marL="914400" marR="0" lvl="1" indent="-457200" algn="l" defTabSz="457200" rtl="0" eaLnBrk="1" fontAlgn="auto" latinLnBrk="0" hangingPunct="1">
              <a:lnSpc>
                <a:spcPct val="100000"/>
              </a:lnSpc>
              <a:spcBef>
                <a:spcPts val="0"/>
              </a:spcBef>
              <a:spcAft>
                <a:spcPts val="0"/>
              </a:spcAft>
              <a:buClrTx/>
              <a:buSzTx/>
              <a:buFontTx/>
              <a:buChar char="-"/>
              <a:tabLst/>
              <a:defRPr/>
            </a:pPr>
            <a:r>
              <a:rPr kumimoji="0" lang="en-US" sz="3200" b="0" i="0" u="none" strike="noStrike" kern="1200" cap="none" spc="0" normalizeH="0" baseline="0" noProof="0" dirty="0">
                <a:ln>
                  <a:noFill/>
                </a:ln>
                <a:solidFill>
                  <a:srgbClr val="33006F"/>
                </a:solidFill>
                <a:effectLst/>
                <a:uLnTx/>
                <a:uFillTx/>
                <a:latin typeface="Calibri"/>
                <a:ea typeface="+mn-ea"/>
                <a:cs typeface="+mn-cs"/>
              </a:rPr>
              <a:t>8 Program Change Requests (PC Forms)</a:t>
            </a:r>
            <a:endParaRPr lang="en-US" sz="3200" dirty="0">
              <a:solidFill>
                <a:srgbClr val="33006F"/>
              </a:solidFill>
              <a:latin typeface="Calibri"/>
            </a:endParaRPr>
          </a:p>
          <a:p>
            <a:pPr marL="914400" marR="0" lvl="1" indent="-457200" algn="l" defTabSz="457200" rtl="0" eaLnBrk="1" fontAlgn="auto" latinLnBrk="0" hangingPunct="1">
              <a:lnSpc>
                <a:spcPct val="100000"/>
              </a:lnSpc>
              <a:spcBef>
                <a:spcPts val="0"/>
              </a:spcBef>
              <a:spcAft>
                <a:spcPts val="0"/>
              </a:spcAft>
              <a:buClrTx/>
              <a:buSzTx/>
              <a:buFontTx/>
              <a:buChar char="-"/>
              <a:tabLst/>
              <a:defRPr/>
            </a:pPr>
            <a:r>
              <a:rPr lang="en-US" sz="3200" dirty="0">
                <a:solidFill>
                  <a:srgbClr val="33006F"/>
                </a:solidFill>
                <a:latin typeface="Calibri"/>
              </a:rPr>
              <a:t>5 Experimental Course Requests (EC Forms)</a:t>
            </a:r>
          </a:p>
          <a:p>
            <a:pPr marL="457200" marR="0" lvl="1" algn="l" defTabSz="457200" rtl="0" eaLnBrk="1" fontAlgn="auto" latinLnBrk="0" hangingPunct="1">
              <a:lnSpc>
                <a:spcPct val="100000"/>
              </a:lnSpc>
              <a:spcBef>
                <a:spcPts val="0"/>
              </a:spcBef>
              <a:spcAft>
                <a:spcPts val="0"/>
              </a:spcAft>
              <a:buClrTx/>
              <a:buSzTx/>
              <a:tabLst/>
              <a:defRPr/>
            </a:pPr>
            <a:endParaRPr kumimoji="0" lang="en-US" sz="3200" b="0" i="0" u="none" strike="noStrike" kern="1200" cap="none" spc="0" normalizeH="0" baseline="0" noProof="0" dirty="0">
              <a:ln>
                <a:noFill/>
              </a:ln>
              <a:solidFill>
                <a:srgbClr val="33006F"/>
              </a:solidFill>
              <a:effectLst/>
              <a:uLnTx/>
              <a:uFillTx/>
              <a:latin typeface="Calibri"/>
              <a:ea typeface="+mn-ea"/>
              <a:cs typeface="+mn-cs"/>
            </a:endParaRPr>
          </a:p>
        </p:txBody>
      </p:sp>
    </p:spTree>
    <p:extLst>
      <p:ext uri="{BB962C8B-B14F-4D97-AF65-F5344CB8AC3E}">
        <p14:creationId xmlns:p14="http://schemas.microsoft.com/office/powerpoint/2010/main" val="4082778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CC7862-9B4F-3088-F445-A4A70C688605}"/>
            </a:ext>
          </a:extLst>
        </p:cNvPr>
        <p:cNvGrpSpPr/>
        <p:nvPr/>
      </p:nvGrpSpPr>
      <p:grpSpPr>
        <a:xfrm>
          <a:off x="0" y="0"/>
          <a:ext cx="0" cy="0"/>
          <a:chOff x="0" y="0"/>
          <a:chExt cx="0" cy="0"/>
        </a:xfrm>
      </p:grpSpPr>
      <p:sp>
        <p:nvSpPr>
          <p:cNvPr id="6" name="Picture Placeholder 5">
            <a:extLst>
              <a:ext uri="{FF2B5EF4-FFF2-40B4-BE49-F238E27FC236}">
                <a16:creationId xmlns:a16="http://schemas.microsoft.com/office/drawing/2014/main" id="{DB7A3A57-EFE1-DC9B-CD74-C9D140CF356A}"/>
              </a:ext>
            </a:extLst>
          </p:cNvPr>
          <p:cNvSpPr>
            <a:spLocks noGrp="1"/>
          </p:cNvSpPr>
          <p:nvPr>
            <p:ph type="pic" sz="quarter" idx="11"/>
          </p:nvPr>
        </p:nvSpPr>
        <p:spPr>
          <a:xfrm>
            <a:off x="7426711" y="0"/>
            <a:ext cx="1717289" cy="5143500"/>
          </a:xfrm>
        </p:spPr>
        <p:txBody>
          <a:bodyPr/>
          <a:lstStyle/>
          <a:p>
            <a:endParaRPr lang="en-US"/>
          </a:p>
        </p:txBody>
      </p:sp>
      <p:sp>
        <p:nvSpPr>
          <p:cNvPr id="2" name="Title 1">
            <a:extLst>
              <a:ext uri="{FF2B5EF4-FFF2-40B4-BE49-F238E27FC236}">
                <a16:creationId xmlns:a16="http://schemas.microsoft.com/office/drawing/2014/main" id="{DA675E4C-0D23-BE79-73B9-AB49EA974269}"/>
              </a:ext>
            </a:extLst>
          </p:cNvPr>
          <p:cNvSpPr>
            <a:spLocks noGrp="1"/>
          </p:cNvSpPr>
          <p:nvPr>
            <p:ph type="ctrTitle"/>
          </p:nvPr>
        </p:nvSpPr>
        <p:spPr>
          <a:xfrm>
            <a:off x="374903" y="788020"/>
            <a:ext cx="5429163" cy="2310272"/>
          </a:xfrm>
        </p:spPr>
        <p:txBody>
          <a:bodyPr/>
          <a:lstStyle/>
          <a:p>
            <a:r>
              <a:rPr lang="en-US" dirty="0"/>
              <a:t>VII. Committee Reports</a:t>
            </a:r>
            <a:br>
              <a:rPr lang="en-US" dirty="0"/>
            </a:br>
            <a:r>
              <a:rPr lang="en-US" dirty="0"/>
              <a:t>	</a:t>
            </a:r>
            <a:r>
              <a:rPr lang="en-US" sz="4000" dirty="0"/>
              <a:t>D</a:t>
            </a:r>
            <a:r>
              <a:rPr lang="en-US" sz="3200" dirty="0"/>
              <a:t>. Administrative Review</a:t>
            </a:r>
            <a:endParaRPr lang="en-US" sz="3600" dirty="0"/>
          </a:p>
        </p:txBody>
      </p:sp>
      <p:sp>
        <p:nvSpPr>
          <p:cNvPr id="5" name="Subtitle 4">
            <a:extLst>
              <a:ext uri="{FF2B5EF4-FFF2-40B4-BE49-F238E27FC236}">
                <a16:creationId xmlns:a16="http://schemas.microsoft.com/office/drawing/2014/main" id="{751DB435-6480-0EE4-7F7D-CBC4619C9099}"/>
              </a:ext>
            </a:extLst>
          </p:cNvPr>
          <p:cNvSpPr>
            <a:spLocks noGrp="1"/>
          </p:cNvSpPr>
          <p:nvPr>
            <p:ph type="subTitle" idx="1"/>
          </p:nvPr>
        </p:nvSpPr>
        <p:spPr/>
        <p:txBody>
          <a:bodyPr/>
          <a:lstStyle/>
          <a:p>
            <a:r>
              <a:rPr lang="en-US" dirty="0"/>
              <a:t>K. Erickson</a:t>
            </a:r>
          </a:p>
        </p:txBody>
      </p:sp>
      <p:sp>
        <p:nvSpPr>
          <p:cNvPr id="3" name="Slide Number Placeholder 2">
            <a:extLst>
              <a:ext uri="{FF2B5EF4-FFF2-40B4-BE49-F238E27FC236}">
                <a16:creationId xmlns:a16="http://schemas.microsoft.com/office/drawing/2014/main" id="{55DA7494-9254-1E08-437E-F070CBC4CD00}"/>
              </a:ext>
            </a:extLst>
          </p:cNvPr>
          <p:cNvSpPr>
            <a:spLocks noGrp="1"/>
          </p:cNvSpPr>
          <p:nvPr>
            <p:ph type="sldNum" sz="quarter" idx="12"/>
          </p:nvPr>
        </p:nvSpPr>
        <p:spPr/>
        <p:txBody>
          <a:bodyPr/>
          <a:lstStyle/>
          <a:p>
            <a:fld id="{1CF77CCB-A837-3E49-BD58-C1431ED74FC9}" type="slidenum">
              <a:rPr lang="en-US" smtClean="0"/>
              <a:pPr/>
              <a:t>70</a:t>
            </a:fld>
            <a:endParaRPr lang="en-US" dirty="0"/>
          </a:p>
        </p:txBody>
      </p:sp>
    </p:spTree>
    <p:extLst>
      <p:ext uri="{BB962C8B-B14F-4D97-AF65-F5344CB8AC3E}">
        <p14:creationId xmlns:p14="http://schemas.microsoft.com/office/powerpoint/2010/main" val="688305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09D173DA-5066-01E9-8D38-503A3F76296C}"/>
              </a:ext>
            </a:extLst>
          </p:cNvPr>
          <p:cNvSpPr>
            <a:spLocks noGrp="1"/>
          </p:cNvSpPr>
          <p:nvPr>
            <p:ph type="ftr" sz="quarter" idx="3"/>
          </p:nvPr>
        </p:nvSpPr>
        <p:spPr/>
        <p:txBody>
          <a:bodyPr/>
          <a:lstStyle/>
          <a:p>
            <a:r>
              <a:rPr lang="en-US" sz="2400" dirty="0"/>
              <a:t>Agenda</a:t>
            </a:r>
          </a:p>
        </p:txBody>
      </p:sp>
      <p:sp>
        <p:nvSpPr>
          <p:cNvPr id="7" name="Text Placeholder 6">
            <a:extLst>
              <a:ext uri="{FF2B5EF4-FFF2-40B4-BE49-F238E27FC236}">
                <a16:creationId xmlns:a16="http://schemas.microsoft.com/office/drawing/2014/main" id="{89FB70D5-347D-6570-D3B0-C13B72F5050C}"/>
              </a:ext>
            </a:extLst>
          </p:cNvPr>
          <p:cNvSpPr>
            <a:spLocks noGrp="1"/>
          </p:cNvSpPr>
          <p:nvPr>
            <p:ph type="body" sz="quarter" idx="14"/>
          </p:nvPr>
        </p:nvSpPr>
        <p:spPr>
          <a:xfrm>
            <a:off x="390524" y="1965960"/>
            <a:ext cx="8679048" cy="2620908"/>
          </a:xfrm>
        </p:spPr>
        <p:txBody>
          <a:bodyPr/>
          <a:lstStyle/>
          <a:p>
            <a:r>
              <a:rPr lang="en-US" dirty="0"/>
              <a:t>VI. Reports of Standing Committees</a:t>
            </a:r>
          </a:p>
          <a:p>
            <a:pPr marL="468630" lvl="3" indent="0">
              <a:buClr>
                <a:schemeClr val="bg1"/>
              </a:buClr>
              <a:buNone/>
            </a:pPr>
            <a:r>
              <a:rPr lang="en-US" sz="3600" dirty="0"/>
              <a:t>Administrative Review</a:t>
            </a:r>
          </a:p>
          <a:p>
            <a:pPr marL="468630" lvl="3" indent="0">
              <a:buClr>
                <a:schemeClr val="bg1"/>
              </a:buClr>
              <a:buNone/>
            </a:pPr>
            <a:r>
              <a:rPr lang="en-US" sz="3600" dirty="0"/>
              <a:t>		K. Erickson</a:t>
            </a:r>
          </a:p>
        </p:txBody>
      </p:sp>
    </p:spTree>
    <p:extLst>
      <p:ext uri="{BB962C8B-B14F-4D97-AF65-F5344CB8AC3E}">
        <p14:creationId xmlns:p14="http://schemas.microsoft.com/office/powerpoint/2010/main" val="1678278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FCB8CD73-FF1E-0957-1B29-4C56D47ED0BD}"/>
              </a:ext>
            </a:extLst>
          </p:cNvPr>
          <p:cNvSpPr>
            <a:spLocks noGrp="1"/>
          </p:cNvSpPr>
          <p:nvPr>
            <p:ph idx="1"/>
          </p:nvPr>
        </p:nvSpPr>
        <p:spPr/>
        <p:txBody>
          <a:bodyPr>
            <a:normAutofit lnSpcReduction="10000"/>
          </a:bodyPr>
          <a:lstStyle/>
          <a:p>
            <a:r>
              <a:rPr lang="en-US" dirty="0"/>
              <a:t>Kelvin Erickson, Chair</a:t>
            </a:r>
          </a:p>
          <a:p>
            <a:r>
              <a:rPr lang="en-US" dirty="0"/>
              <a:t>Bih-Ru Lea</a:t>
            </a:r>
          </a:p>
          <a:p>
            <a:r>
              <a:rPr lang="en-US" dirty="0"/>
              <a:t>Kelly Liu</a:t>
            </a:r>
          </a:p>
          <a:p>
            <a:r>
              <a:rPr lang="en-US" dirty="0"/>
              <a:t>Jorge </a:t>
            </a:r>
            <a:r>
              <a:rPr lang="en-US" dirty="0" err="1"/>
              <a:t>Porcel</a:t>
            </a:r>
            <a:endParaRPr lang="en-US" dirty="0"/>
          </a:p>
          <a:p>
            <a:r>
              <a:rPr lang="en-US" dirty="0"/>
              <a:t>Matt </a:t>
            </a:r>
            <a:r>
              <a:rPr lang="en-US" dirty="0" err="1"/>
              <a:t>Thimgan</a:t>
            </a:r>
            <a:endParaRPr lang="en-US" dirty="0"/>
          </a:p>
          <a:p>
            <a:pPr lvl="1"/>
            <a:endParaRPr lang="en-US" dirty="0"/>
          </a:p>
        </p:txBody>
      </p:sp>
      <p:sp>
        <p:nvSpPr>
          <p:cNvPr id="2" name="Footer Placeholder 1">
            <a:extLst>
              <a:ext uri="{FF2B5EF4-FFF2-40B4-BE49-F238E27FC236}">
                <a16:creationId xmlns:a16="http://schemas.microsoft.com/office/drawing/2014/main" id="{5344EFE2-02B2-4B3F-07DF-8D421B78A979}"/>
              </a:ext>
            </a:extLst>
          </p:cNvPr>
          <p:cNvSpPr>
            <a:spLocks noGrp="1"/>
          </p:cNvSpPr>
          <p:nvPr>
            <p:ph type="ftr" sz="quarter" idx="3"/>
          </p:nvPr>
        </p:nvSpPr>
        <p:spPr/>
        <p:txBody>
          <a:bodyPr/>
          <a:lstStyle/>
          <a:p>
            <a:r>
              <a:rPr lang="en-US"/>
              <a:t>Missouri University of Science and Technology</a:t>
            </a:r>
            <a:endParaRPr lang="en-US" dirty="0"/>
          </a:p>
        </p:txBody>
      </p:sp>
      <p:sp>
        <p:nvSpPr>
          <p:cNvPr id="19" name="Title 18">
            <a:extLst>
              <a:ext uri="{FF2B5EF4-FFF2-40B4-BE49-F238E27FC236}">
                <a16:creationId xmlns:a16="http://schemas.microsoft.com/office/drawing/2014/main" id="{57E3B153-5CBB-1F1D-0CD0-9E4FC03D52F8}"/>
              </a:ext>
            </a:extLst>
          </p:cNvPr>
          <p:cNvSpPr>
            <a:spLocks noGrp="1"/>
          </p:cNvSpPr>
          <p:nvPr>
            <p:ph type="title"/>
          </p:nvPr>
        </p:nvSpPr>
        <p:spPr/>
        <p:txBody>
          <a:bodyPr/>
          <a:lstStyle/>
          <a:p>
            <a:r>
              <a:rPr lang="en-US" dirty="0"/>
              <a:t>2025-2026 Members</a:t>
            </a:r>
          </a:p>
        </p:txBody>
      </p:sp>
    </p:spTree>
    <p:extLst>
      <p:ext uri="{BB962C8B-B14F-4D97-AF65-F5344CB8AC3E}">
        <p14:creationId xmlns:p14="http://schemas.microsoft.com/office/powerpoint/2010/main" val="3157815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3581B-9AB9-9FB3-BAAE-5DAFF7520E63}"/>
              </a:ext>
            </a:extLst>
          </p:cNvPr>
          <p:cNvSpPr>
            <a:spLocks noGrp="1"/>
          </p:cNvSpPr>
          <p:nvPr>
            <p:ph type="title"/>
          </p:nvPr>
        </p:nvSpPr>
        <p:spPr>
          <a:xfrm>
            <a:off x="393192" y="274320"/>
            <a:ext cx="8357616" cy="399137"/>
          </a:xfrm>
        </p:spPr>
        <p:txBody>
          <a:bodyPr anchor="t">
            <a:normAutofit/>
          </a:bodyPr>
          <a:lstStyle/>
          <a:p>
            <a:r>
              <a:rPr lang="en-US" sz="2800"/>
              <a:t>Tentative Timeline and Process</a:t>
            </a:r>
          </a:p>
        </p:txBody>
      </p:sp>
      <p:sp>
        <p:nvSpPr>
          <p:cNvPr id="4" name="Footer Placeholder 3">
            <a:extLst>
              <a:ext uri="{FF2B5EF4-FFF2-40B4-BE49-F238E27FC236}">
                <a16:creationId xmlns:a16="http://schemas.microsoft.com/office/drawing/2014/main" id="{9DF23341-790B-F42D-389C-6D9A8E2526F6}"/>
              </a:ext>
            </a:extLst>
          </p:cNvPr>
          <p:cNvSpPr>
            <a:spLocks noGrp="1"/>
          </p:cNvSpPr>
          <p:nvPr>
            <p:ph type="ftr" sz="quarter" idx="3"/>
          </p:nvPr>
        </p:nvSpPr>
        <p:spPr>
          <a:xfrm>
            <a:off x="1399032" y="4736007"/>
            <a:ext cx="5805898" cy="365125"/>
          </a:xfrm>
        </p:spPr>
        <p:txBody>
          <a:bodyPr anchor="ctr">
            <a:normAutofit/>
          </a:bodyPr>
          <a:lstStyle/>
          <a:p>
            <a:pPr>
              <a:spcAft>
                <a:spcPts val="600"/>
              </a:spcAft>
            </a:pPr>
            <a:r>
              <a:rPr lang="en-US"/>
              <a:t>Missouri University of Science and Technology</a:t>
            </a:r>
          </a:p>
        </p:txBody>
      </p:sp>
      <p:graphicFrame>
        <p:nvGraphicFramePr>
          <p:cNvPr id="8" name="Table 7">
            <a:extLst>
              <a:ext uri="{FF2B5EF4-FFF2-40B4-BE49-F238E27FC236}">
                <a16:creationId xmlns:a16="http://schemas.microsoft.com/office/drawing/2014/main" id="{7DDED6D9-4142-0AF6-50A1-AFD7114FBC5A}"/>
              </a:ext>
            </a:extLst>
          </p:cNvPr>
          <p:cNvGraphicFramePr>
            <a:graphicFrameLocks noGrp="1"/>
          </p:cNvGraphicFramePr>
          <p:nvPr/>
        </p:nvGraphicFramePr>
        <p:xfrm>
          <a:off x="891541" y="815340"/>
          <a:ext cx="7051548" cy="3498400"/>
        </p:xfrm>
        <a:graphic>
          <a:graphicData uri="http://schemas.openxmlformats.org/drawingml/2006/table">
            <a:tbl>
              <a:tblPr firstRow="1" bandRow="1">
                <a:tableStyleId>{5C22544A-7EE6-4342-B048-85BDC9FD1C3A}</a:tableStyleId>
              </a:tblPr>
              <a:tblGrid>
                <a:gridCol w="4682137">
                  <a:extLst>
                    <a:ext uri="{9D8B030D-6E8A-4147-A177-3AD203B41FA5}">
                      <a16:colId xmlns:a16="http://schemas.microsoft.com/office/drawing/2014/main" val="3491069320"/>
                    </a:ext>
                  </a:extLst>
                </a:gridCol>
                <a:gridCol w="2369411">
                  <a:extLst>
                    <a:ext uri="{9D8B030D-6E8A-4147-A177-3AD203B41FA5}">
                      <a16:colId xmlns:a16="http://schemas.microsoft.com/office/drawing/2014/main" val="4271971195"/>
                    </a:ext>
                  </a:extLst>
                </a:gridCol>
              </a:tblGrid>
              <a:tr h="349840">
                <a:tc>
                  <a:txBody>
                    <a:bodyPr/>
                    <a:lstStyle/>
                    <a:p>
                      <a:pPr algn="ctr" rtl="0" fontAlgn="ctr">
                        <a:buNone/>
                      </a:pPr>
                      <a:r>
                        <a:rPr lang="en-US" sz="1700" u="none" strike="noStrike" dirty="0">
                          <a:effectLst/>
                        </a:rPr>
                        <a:t>Action</a:t>
                      </a:r>
                      <a:endParaRPr lang="en-US" sz="1700" b="1" i="0" u="none" strike="noStrike" dirty="0">
                        <a:solidFill>
                          <a:srgbClr val="FFFFFF"/>
                        </a:solidFill>
                        <a:effectLst/>
                        <a:latin typeface="Arial" panose="020B0604020202020204" pitchFamily="34" charset="0"/>
                      </a:endParaRPr>
                    </a:p>
                  </a:txBody>
                  <a:tcPr marL="8130" marR="8130" marT="8130" marB="0" anchor="ctr"/>
                </a:tc>
                <a:tc>
                  <a:txBody>
                    <a:bodyPr/>
                    <a:lstStyle/>
                    <a:p>
                      <a:pPr algn="ctr" rtl="0" fontAlgn="ctr">
                        <a:buNone/>
                      </a:pPr>
                      <a:r>
                        <a:rPr lang="en-US" sz="1700" u="none" strike="noStrike">
                          <a:effectLst/>
                        </a:rPr>
                        <a:t>Time</a:t>
                      </a:r>
                      <a:endParaRPr lang="en-US" sz="1700" b="1" i="0" u="none" strike="noStrike">
                        <a:solidFill>
                          <a:srgbClr val="FFFFFF"/>
                        </a:solidFill>
                        <a:effectLst/>
                        <a:latin typeface="Arial" panose="020B0604020202020204" pitchFamily="34" charset="0"/>
                      </a:endParaRPr>
                    </a:p>
                  </a:txBody>
                  <a:tcPr marL="8130" marR="8130" marT="8130" marB="0" anchor="ctr"/>
                </a:tc>
                <a:extLst>
                  <a:ext uri="{0D108BD9-81ED-4DB2-BD59-A6C34878D82A}">
                    <a16:rowId xmlns:a16="http://schemas.microsoft.com/office/drawing/2014/main" val="3198852818"/>
                  </a:ext>
                </a:extLst>
              </a:tr>
              <a:tr h="349840">
                <a:tc>
                  <a:txBody>
                    <a:bodyPr/>
                    <a:lstStyle/>
                    <a:p>
                      <a:pPr algn="l" rtl="0" fontAlgn="ctr">
                        <a:buNone/>
                      </a:pPr>
                      <a:r>
                        <a:rPr lang="en-US" sz="1700" u="none" strike="noStrike">
                          <a:effectLst/>
                        </a:rPr>
                        <a:t>Review list to faculty senate for approval</a:t>
                      </a:r>
                      <a:endParaRPr lang="en-US" sz="1700" b="0" i="0" u="none" strike="noStrike">
                        <a:solidFill>
                          <a:srgbClr val="509E2F"/>
                        </a:solidFill>
                        <a:effectLst/>
                        <a:latin typeface="Arial" panose="020B0604020202020204" pitchFamily="34" charset="0"/>
                      </a:endParaRPr>
                    </a:p>
                  </a:txBody>
                  <a:tcPr marL="8130" marR="8130" marT="8130" marB="0" anchor="ctr"/>
                </a:tc>
                <a:tc>
                  <a:txBody>
                    <a:bodyPr/>
                    <a:lstStyle/>
                    <a:p>
                      <a:pPr algn="l" rtl="0" fontAlgn="ctr">
                        <a:buNone/>
                      </a:pPr>
                      <a:r>
                        <a:rPr lang="en-US" sz="1700" u="none" strike="noStrike">
                          <a:effectLst/>
                        </a:rPr>
                        <a:t>November 20, 2025</a:t>
                      </a:r>
                      <a:endParaRPr lang="en-US" sz="1700" b="0" i="0" u="none" strike="noStrike">
                        <a:solidFill>
                          <a:srgbClr val="509E2F"/>
                        </a:solidFill>
                        <a:effectLst/>
                        <a:latin typeface="Arial" panose="020B0604020202020204" pitchFamily="34" charset="0"/>
                      </a:endParaRPr>
                    </a:p>
                  </a:txBody>
                  <a:tcPr marL="8130" marR="8130" marT="8130" marB="0" anchor="ctr"/>
                </a:tc>
                <a:extLst>
                  <a:ext uri="{0D108BD9-81ED-4DB2-BD59-A6C34878D82A}">
                    <a16:rowId xmlns:a16="http://schemas.microsoft.com/office/drawing/2014/main" val="488716766"/>
                  </a:ext>
                </a:extLst>
              </a:tr>
              <a:tr h="349840">
                <a:tc>
                  <a:txBody>
                    <a:bodyPr/>
                    <a:lstStyle/>
                    <a:p>
                      <a:pPr algn="l" rtl="0" fontAlgn="ctr">
                        <a:buNone/>
                      </a:pPr>
                      <a:r>
                        <a:rPr lang="en-US" sz="1700" u="none" strike="noStrike">
                          <a:effectLst/>
                        </a:rPr>
                        <a:t>Job descriptions</a:t>
                      </a:r>
                      <a:endParaRPr lang="en-US" sz="1700" b="0" i="0" u="none" strike="noStrike">
                        <a:solidFill>
                          <a:srgbClr val="509E2F"/>
                        </a:solidFill>
                        <a:effectLst/>
                        <a:latin typeface="Arial" panose="020B0604020202020204" pitchFamily="34" charset="0"/>
                      </a:endParaRPr>
                    </a:p>
                  </a:txBody>
                  <a:tcPr marL="8130" marR="8130" marT="8130" marB="0" anchor="ctr"/>
                </a:tc>
                <a:tc>
                  <a:txBody>
                    <a:bodyPr/>
                    <a:lstStyle/>
                    <a:p>
                      <a:pPr algn="l" rtl="0" fontAlgn="ctr">
                        <a:buNone/>
                      </a:pPr>
                      <a:r>
                        <a:rPr lang="en-US" sz="1700" u="none" strike="noStrike">
                          <a:effectLst/>
                        </a:rPr>
                        <a:t>Nov/Dec 2025</a:t>
                      </a:r>
                      <a:endParaRPr lang="en-US" sz="1700" b="0" i="0" u="none" strike="noStrike">
                        <a:solidFill>
                          <a:srgbClr val="509E2F"/>
                        </a:solidFill>
                        <a:effectLst/>
                        <a:latin typeface="Arial" panose="020B0604020202020204" pitchFamily="34" charset="0"/>
                      </a:endParaRPr>
                    </a:p>
                  </a:txBody>
                  <a:tcPr marL="8130" marR="8130" marT="8130" marB="0" anchor="ctr"/>
                </a:tc>
                <a:extLst>
                  <a:ext uri="{0D108BD9-81ED-4DB2-BD59-A6C34878D82A}">
                    <a16:rowId xmlns:a16="http://schemas.microsoft.com/office/drawing/2014/main" val="4056298245"/>
                  </a:ext>
                </a:extLst>
              </a:tr>
              <a:tr h="349840">
                <a:tc>
                  <a:txBody>
                    <a:bodyPr/>
                    <a:lstStyle/>
                    <a:p>
                      <a:pPr algn="l" rtl="0" fontAlgn="ctr">
                        <a:buNone/>
                      </a:pPr>
                      <a:r>
                        <a:rPr lang="en-US" sz="1700" u="none" strike="noStrike">
                          <a:effectLst/>
                        </a:rPr>
                        <a:t>Development of questionnaires</a:t>
                      </a:r>
                      <a:endParaRPr lang="en-US" sz="1700" b="0" i="0" u="none" strike="noStrike">
                        <a:solidFill>
                          <a:srgbClr val="509E2F"/>
                        </a:solidFill>
                        <a:effectLst/>
                        <a:latin typeface="Arial" panose="020B0604020202020204" pitchFamily="34" charset="0"/>
                      </a:endParaRPr>
                    </a:p>
                  </a:txBody>
                  <a:tcPr marL="8130" marR="8130" marT="8130" marB="0" anchor="ctr"/>
                </a:tc>
                <a:tc>
                  <a:txBody>
                    <a:bodyPr/>
                    <a:lstStyle/>
                    <a:p>
                      <a:pPr algn="l" fontAlgn="t">
                        <a:buNone/>
                      </a:pPr>
                      <a:r>
                        <a:rPr lang="en-US" sz="1500" u="none" strike="noStrike">
                          <a:effectLst/>
                        </a:rPr>
                        <a:t> </a:t>
                      </a:r>
                      <a:endParaRPr lang="en-US" sz="1500" b="0" i="0" u="none" strike="noStrike">
                        <a:solidFill>
                          <a:srgbClr val="000000"/>
                        </a:solidFill>
                        <a:effectLst/>
                        <a:latin typeface="Arial" panose="020B0604020202020204" pitchFamily="34" charset="0"/>
                      </a:endParaRPr>
                    </a:p>
                  </a:txBody>
                  <a:tcPr marL="8130" marR="8130" marT="8130" marB="0"/>
                </a:tc>
                <a:extLst>
                  <a:ext uri="{0D108BD9-81ED-4DB2-BD59-A6C34878D82A}">
                    <a16:rowId xmlns:a16="http://schemas.microsoft.com/office/drawing/2014/main" val="1574482090"/>
                  </a:ext>
                </a:extLst>
              </a:tr>
              <a:tr h="349840">
                <a:tc>
                  <a:txBody>
                    <a:bodyPr/>
                    <a:lstStyle/>
                    <a:p>
                      <a:pPr algn="l" rtl="0" fontAlgn="ctr">
                        <a:buNone/>
                      </a:pPr>
                      <a:r>
                        <a:rPr lang="en-US" sz="1700" u="none" strike="noStrike">
                          <a:effectLst/>
                        </a:rPr>
                        <a:t>Questionnaires to FS for review/approval</a:t>
                      </a:r>
                      <a:endParaRPr lang="en-US" sz="1700" b="0" i="0" u="none" strike="noStrike">
                        <a:solidFill>
                          <a:srgbClr val="509E2F"/>
                        </a:solidFill>
                        <a:effectLst/>
                        <a:latin typeface="Arial" panose="020B0604020202020204" pitchFamily="34" charset="0"/>
                      </a:endParaRPr>
                    </a:p>
                  </a:txBody>
                  <a:tcPr marL="8130" marR="8130" marT="8130" marB="0" anchor="ctr"/>
                </a:tc>
                <a:tc>
                  <a:txBody>
                    <a:bodyPr/>
                    <a:lstStyle/>
                    <a:p>
                      <a:pPr algn="l" rtl="0" fontAlgn="ctr">
                        <a:buNone/>
                      </a:pPr>
                      <a:r>
                        <a:rPr lang="en-US" sz="1700" u="none" strike="noStrike">
                          <a:effectLst/>
                        </a:rPr>
                        <a:t>December 18, 2025</a:t>
                      </a:r>
                      <a:endParaRPr lang="en-US" sz="1700" b="0" i="0" u="none" strike="noStrike">
                        <a:solidFill>
                          <a:srgbClr val="509E2F"/>
                        </a:solidFill>
                        <a:effectLst/>
                        <a:latin typeface="Arial" panose="020B0604020202020204" pitchFamily="34" charset="0"/>
                      </a:endParaRPr>
                    </a:p>
                  </a:txBody>
                  <a:tcPr marL="8130" marR="8130" marT="8130" marB="0" anchor="ctr"/>
                </a:tc>
                <a:extLst>
                  <a:ext uri="{0D108BD9-81ED-4DB2-BD59-A6C34878D82A}">
                    <a16:rowId xmlns:a16="http://schemas.microsoft.com/office/drawing/2014/main" val="3400776357"/>
                  </a:ext>
                </a:extLst>
              </a:tr>
              <a:tr h="349840">
                <a:tc>
                  <a:txBody>
                    <a:bodyPr/>
                    <a:lstStyle/>
                    <a:p>
                      <a:pPr algn="l" rtl="0" fontAlgn="ctr">
                        <a:buNone/>
                      </a:pPr>
                      <a:r>
                        <a:rPr lang="en-US" sz="1700" u="none" strike="noStrike">
                          <a:effectLst/>
                        </a:rPr>
                        <a:t>Statement of accomplishments due</a:t>
                      </a:r>
                      <a:endParaRPr lang="en-US" sz="1700" b="0" i="0" u="none" strike="noStrike">
                        <a:solidFill>
                          <a:srgbClr val="509E2F"/>
                        </a:solidFill>
                        <a:effectLst/>
                        <a:latin typeface="Arial" panose="020B0604020202020204" pitchFamily="34" charset="0"/>
                      </a:endParaRPr>
                    </a:p>
                  </a:txBody>
                  <a:tcPr marL="8130" marR="8130" marT="8130" marB="0" anchor="ctr"/>
                </a:tc>
                <a:tc>
                  <a:txBody>
                    <a:bodyPr/>
                    <a:lstStyle/>
                    <a:p>
                      <a:pPr algn="l" rtl="0" fontAlgn="ctr">
                        <a:buNone/>
                      </a:pPr>
                      <a:r>
                        <a:rPr lang="en-US" sz="1700" u="none" strike="noStrike">
                          <a:effectLst/>
                        </a:rPr>
                        <a:t>February, 2026</a:t>
                      </a:r>
                      <a:endParaRPr lang="en-US" sz="1700" b="0" i="0" u="none" strike="noStrike">
                        <a:solidFill>
                          <a:srgbClr val="509E2F"/>
                        </a:solidFill>
                        <a:effectLst/>
                        <a:latin typeface="Arial" panose="020B0604020202020204" pitchFamily="34" charset="0"/>
                      </a:endParaRPr>
                    </a:p>
                  </a:txBody>
                  <a:tcPr marL="8130" marR="8130" marT="8130" marB="0" anchor="ctr"/>
                </a:tc>
                <a:extLst>
                  <a:ext uri="{0D108BD9-81ED-4DB2-BD59-A6C34878D82A}">
                    <a16:rowId xmlns:a16="http://schemas.microsoft.com/office/drawing/2014/main" val="820857869"/>
                  </a:ext>
                </a:extLst>
              </a:tr>
              <a:tr h="349840">
                <a:tc>
                  <a:txBody>
                    <a:bodyPr/>
                    <a:lstStyle/>
                    <a:p>
                      <a:pPr algn="l" rtl="0" fontAlgn="ctr">
                        <a:buNone/>
                      </a:pPr>
                      <a:r>
                        <a:rPr lang="en-US" sz="1700" u="none" strike="noStrike">
                          <a:effectLst/>
                        </a:rPr>
                        <a:t>Review of administrators</a:t>
                      </a:r>
                      <a:endParaRPr lang="en-US" sz="1700" b="0" i="0" u="none" strike="noStrike">
                        <a:solidFill>
                          <a:srgbClr val="509E2F"/>
                        </a:solidFill>
                        <a:effectLst/>
                        <a:latin typeface="Arial" panose="020B0604020202020204" pitchFamily="34" charset="0"/>
                      </a:endParaRPr>
                    </a:p>
                  </a:txBody>
                  <a:tcPr marL="8130" marR="8130" marT="8130" marB="0" anchor="ctr"/>
                </a:tc>
                <a:tc>
                  <a:txBody>
                    <a:bodyPr/>
                    <a:lstStyle/>
                    <a:p>
                      <a:pPr algn="l" rtl="0" fontAlgn="ctr">
                        <a:buNone/>
                      </a:pPr>
                      <a:r>
                        <a:rPr lang="en-US" sz="1700" u="none" strike="noStrike">
                          <a:effectLst/>
                        </a:rPr>
                        <a:t>March 9 - March 20</a:t>
                      </a:r>
                      <a:endParaRPr lang="en-US" sz="1700" b="0" i="0" u="none" strike="noStrike">
                        <a:solidFill>
                          <a:srgbClr val="509E2F"/>
                        </a:solidFill>
                        <a:effectLst/>
                        <a:latin typeface="Arial" panose="020B0604020202020204" pitchFamily="34" charset="0"/>
                      </a:endParaRPr>
                    </a:p>
                  </a:txBody>
                  <a:tcPr marL="8130" marR="8130" marT="8130" marB="0" anchor="ctr"/>
                </a:tc>
                <a:extLst>
                  <a:ext uri="{0D108BD9-81ED-4DB2-BD59-A6C34878D82A}">
                    <a16:rowId xmlns:a16="http://schemas.microsoft.com/office/drawing/2014/main" val="303553372"/>
                  </a:ext>
                </a:extLst>
              </a:tr>
              <a:tr h="349840">
                <a:tc>
                  <a:txBody>
                    <a:bodyPr/>
                    <a:lstStyle/>
                    <a:p>
                      <a:pPr algn="l" rtl="0" fontAlgn="ctr">
                        <a:buNone/>
                      </a:pPr>
                      <a:r>
                        <a:rPr lang="en-US" sz="1700" u="none" strike="noStrike">
                          <a:effectLst/>
                        </a:rPr>
                        <a:t>Results to FS officers</a:t>
                      </a:r>
                      <a:endParaRPr lang="en-US" sz="1700" b="0" i="0" u="none" strike="noStrike">
                        <a:solidFill>
                          <a:srgbClr val="509E2F"/>
                        </a:solidFill>
                        <a:effectLst/>
                        <a:latin typeface="Arial" panose="020B0604020202020204" pitchFamily="34" charset="0"/>
                      </a:endParaRPr>
                    </a:p>
                  </a:txBody>
                  <a:tcPr marL="8130" marR="8130" marT="8130" marB="0" anchor="ctr"/>
                </a:tc>
                <a:tc>
                  <a:txBody>
                    <a:bodyPr/>
                    <a:lstStyle/>
                    <a:p>
                      <a:pPr algn="l" rtl="0" fontAlgn="ctr">
                        <a:buNone/>
                      </a:pPr>
                      <a:r>
                        <a:rPr lang="en-US" sz="1700" u="none" strike="noStrike">
                          <a:effectLst/>
                        </a:rPr>
                        <a:t>Early May</a:t>
                      </a:r>
                      <a:endParaRPr lang="en-US" sz="1700" b="0" i="0" u="none" strike="noStrike">
                        <a:solidFill>
                          <a:srgbClr val="509E2F"/>
                        </a:solidFill>
                        <a:effectLst/>
                        <a:latin typeface="Arial" panose="020B0604020202020204" pitchFamily="34" charset="0"/>
                      </a:endParaRPr>
                    </a:p>
                  </a:txBody>
                  <a:tcPr marL="8130" marR="8130" marT="8130" marB="0" anchor="ctr"/>
                </a:tc>
                <a:extLst>
                  <a:ext uri="{0D108BD9-81ED-4DB2-BD59-A6C34878D82A}">
                    <a16:rowId xmlns:a16="http://schemas.microsoft.com/office/drawing/2014/main" val="741302282"/>
                  </a:ext>
                </a:extLst>
              </a:tr>
              <a:tr h="349840">
                <a:tc>
                  <a:txBody>
                    <a:bodyPr/>
                    <a:lstStyle/>
                    <a:p>
                      <a:pPr algn="l" rtl="0" fontAlgn="ctr">
                        <a:buNone/>
                      </a:pPr>
                      <a:r>
                        <a:rPr lang="en-US" sz="1700" u="none" strike="noStrike">
                          <a:effectLst/>
                        </a:rPr>
                        <a:t>Results shared with reviewees</a:t>
                      </a:r>
                      <a:endParaRPr lang="en-US" sz="1700" b="0" i="0" u="none" strike="noStrike">
                        <a:solidFill>
                          <a:srgbClr val="509E2F"/>
                        </a:solidFill>
                        <a:effectLst/>
                        <a:latin typeface="Arial" panose="020B0604020202020204" pitchFamily="34" charset="0"/>
                      </a:endParaRPr>
                    </a:p>
                  </a:txBody>
                  <a:tcPr marL="8130" marR="8130" marT="8130" marB="0" anchor="ctr"/>
                </a:tc>
                <a:tc>
                  <a:txBody>
                    <a:bodyPr/>
                    <a:lstStyle/>
                    <a:p>
                      <a:pPr algn="l" rtl="0" fontAlgn="ctr">
                        <a:buNone/>
                      </a:pPr>
                      <a:r>
                        <a:rPr lang="en-US" sz="1700" u="none" strike="noStrike">
                          <a:effectLst/>
                        </a:rPr>
                        <a:t>Late May </a:t>
                      </a:r>
                      <a:endParaRPr lang="en-US" sz="1700" b="0" i="0" u="none" strike="noStrike">
                        <a:solidFill>
                          <a:srgbClr val="509E2F"/>
                        </a:solidFill>
                        <a:effectLst/>
                        <a:latin typeface="Arial" panose="020B0604020202020204" pitchFamily="34" charset="0"/>
                      </a:endParaRPr>
                    </a:p>
                  </a:txBody>
                  <a:tcPr marL="8130" marR="8130" marT="8130" marB="0" anchor="ctr"/>
                </a:tc>
                <a:extLst>
                  <a:ext uri="{0D108BD9-81ED-4DB2-BD59-A6C34878D82A}">
                    <a16:rowId xmlns:a16="http://schemas.microsoft.com/office/drawing/2014/main" val="3426105750"/>
                  </a:ext>
                </a:extLst>
              </a:tr>
              <a:tr h="349840">
                <a:tc>
                  <a:txBody>
                    <a:bodyPr/>
                    <a:lstStyle/>
                    <a:p>
                      <a:pPr algn="l" rtl="0" fontAlgn="ctr">
                        <a:buNone/>
                      </a:pPr>
                      <a:r>
                        <a:rPr lang="en-US" sz="1700" u="none" strike="noStrike">
                          <a:effectLst/>
                        </a:rPr>
                        <a:t>Final report to FS</a:t>
                      </a:r>
                      <a:endParaRPr lang="en-US" sz="1700" b="0" i="0" u="none" strike="noStrike">
                        <a:solidFill>
                          <a:srgbClr val="509E2F"/>
                        </a:solidFill>
                        <a:effectLst/>
                        <a:latin typeface="Arial" panose="020B0604020202020204" pitchFamily="34" charset="0"/>
                      </a:endParaRPr>
                    </a:p>
                  </a:txBody>
                  <a:tcPr marL="8130" marR="8130" marT="8130" marB="0" anchor="ctr"/>
                </a:tc>
                <a:tc>
                  <a:txBody>
                    <a:bodyPr/>
                    <a:lstStyle/>
                    <a:p>
                      <a:pPr algn="l" rtl="0" fontAlgn="ctr">
                        <a:buNone/>
                      </a:pPr>
                      <a:r>
                        <a:rPr lang="en-US" sz="1700" u="none" strike="noStrike" dirty="0">
                          <a:effectLst/>
                        </a:rPr>
                        <a:t>June 18</a:t>
                      </a:r>
                      <a:endParaRPr lang="en-US" sz="1700" b="0" i="0" u="none" strike="noStrike" dirty="0">
                        <a:solidFill>
                          <a:srgbClr val="509E2F"/>
                        </a:solidFill>
                        <a:effectLst/>
                        <a:latin typeface="Arial" panose="020B0604020202020204" pitchFamily="34" charset="0"/>
                      </a:endParaRPr>
                    </a:p>
                  </a:txBody>
                  <a:tcPr marL="8130" marR="8130" marT="8130" marB="0" anchor="ctr"/>
                </a:tc>
                <a:extLst>
                  <a:ext uri="{0D108BD9-81ED-4DB2-BD59-A6C34878D82A}">
                    <a16:rowId xmlns:a16="http://schemas.microsoft.com/office/drawing/2014/main" val="1732590248"/>
                  </a:ext>
                </a:extLst>
              </a:tr>
            </a:tbl>
          </a:graphicData>
        </a:graphic>
      </p:graphicFrame>
    </p:spTree>
    <p:extLst>
      <p:ext uri="{BB962C8B-B14F-4D97-AF65-F5344CB8AC3E}">
        <p14:creationId xmlns:p14="http://schemas.microsoft.com/office/powerpoint/2010/main" val="1268144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B5329-F4AE-4C4B-A9F3-76F4AE91B2FC}"/>
              </a:ext>
            </a:extLst>
          </p:cNvPr>
          <p:cNvSpPr>
            <a:spLocks noGrp="1"/>
          </p:cNvSpPr>
          <p:nvPr>
            <p:ph type="title"/>
          </p:nvPr>
        </p:nvSpPr>
        <p:spPr/>
        <p:txBody>
          <a:bodyPr/>
          <a:lstStyle/>
          <a:p>
            <a:r>
              <a:rPr lang="en-US" dirty="0"/>
              <a:t>Administrative Review Schedule</a:t>
            </a:r>
          </a:p>
        </p:txBody>
      </p:sp>
      <p:sp>
        <p:nvSpPr>
          <p:cNvPr id="4" name="Footer Placeholder 3">
            <a:extLst>
              <a:ext uri="{FF2B5EF4-FFF2-40B4-BE49-F238E27FC236}">
                <a16:creationId xmlns:a16="http://schemas.microsoft.com/office/drawing/2014/main" id="{E7EAD49E-3754-E3C9-3209-904B8881630C}"/>
              </a:ext>
            </a:extLst>
          </p:cNvPr>
          <p:cNvSpPr>
            <a:spLocks noGrp="1"/>
          </p:cNvSpPr>
          <p:nvPr>
            <p:ph type="ftr" sz="quarter" idx="3"/>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Tisa Offc Serif Pro" panose="02010504030101020102" pitchFamily="2" charset="0"/>
                <a:ea typeface="+mn-ea"/>
                <a:cs typeface="+mn-cs"/>
              </a:rPr>
              <a:t>Missouri University of Science and Technology</a:t>
            </a:r>
            <a:endParaRPr kumimoji="0" lang="en-US" sz="1400" b="0" i="0" u="none" strike="noStrike" kern="1200" cap="none" spc="0" normalizeH="0" baseline="0" noProof="0" dirty="0">
              <a:ln>
                <a:noFill/>
              </a:ln>
              <a:solidFill>
                <a:srgbClr val="FFFFFF"/>
              </a:solidFill>
              <a:effectLst/>
              <a:uLnTx/>
              <a:uFillTx/>
              <a:latin typeface="Tisa Offc Serif Pro" panose="02010504030101020102" pitchFamily="2" charset="0"/>
              <a:ea typeface="+mn-ea"/>
              <a:cs typeface="+mn-cs"/>
            </a:endParaRPr>
          </a:p>
        </p:txBody>
      </p:sp>
      <p:pic>
        <p:nvPicPr>
          <p:cNvPr id="5" name="Picture 4">
            <a:extLst>
              <a:ext uri="{FF2B5EF4-FFF2-40B4-BE49-F238E27FC236}">
                <a16:creationId xmlns:a16="http://schemas.microsoft.com/office/drawing/2014/main" id="{08D2DEA0-6723-1729-56AA-9B779CB8C6C0}"/>
              </a:ext>
            </a:extLst>
          </p:cNvPr>
          <p:cNvPicPr>
            <a:picLocks noChangeAspect="1"/>
          </p:cNvPicPr>
          <p:nvPr/>
        </p:nvPicPr>
        <p:blipFill>
          <a:blip r:embed="rId2"/>
          <a:stretch>
            <a:fillRect/>
          </a:stretch>
        </p:blipFill>
        <p:spPr>
          <a:xfrm>
            <a:off x="642389" y="703062"/>
            <a:ext cx="6680339" cy="3603334"/>
          </a:xfrm>
          <a:prstGeom prst="rect">
            <a:avLst/>
          </a:prstGeom>
        </p:spPr>
      </p:pic>
    </p:spTree>
    <p:extLst>
      <p:ext uri="{BB962C8B-B14F-4D97-AF65-F5344CB8AC3E}">
        <p14:creationId xmlns:p14="http://schemas.microsoft.com/office/powerpoint/2010/main" val="3000840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9DF23341-790B-F42D-389C-6D9A8E2526F6}"/>
              </a:ext>
            </a:extLst>
          </p:cNvPr>
          <p:cNvSpPr>
            <a:spLocks noGrp="1"/>
          </p:cNvSpPr>
          <p:nvPr>
            <p:ph type="ftr" sz="quarter" idx="3"/>
          </p:nvPr>
        </p:nvSpPr>
        <p:spPr/>
        <p:txBody>
          <a:bodyPr/>
          <a:lstStyle/>
          <a:p>
            <a:r>
              <a:rPr lang="en-US"/>
              <a:t>Missouri University of Science and Technology</a:t>
            </a:r>
            <a:endParaRPr lang="en-US" dirty="0"/>
          </a:p>
        </p:txBody>
      </p:sp>
      <p:sp>
        <p:nvSpPr>
          <p:cNvPr id="2" name="Title 1">
            <a:extLst>
              <a:ext uri="{FF2B5EF4-FFF2-40B4-BE49-F238E27FC236}">
                <a16:creationId xmlns:a16="http://schemas.microsoft.com/office/drawing/2014/main" id="{1073581B-9AB9-9FB3-BAAE-5DAFF7520E63}"/>
              </a:ext>
            </a:extLst>
          </p:cNvPr>
          <p:cNvSpPr>
            <a:spLocks noGrp="1"/>
          </p:cNvSpPr>
          <p:nvPr>
            <p:ph type="title"/>
          </p:nvPr>
        </p:nvSpPr>
        <p:spPr>
          <a:xfrm>
            <a:off x="393192" y="273845"/>
            <a:ext cx="8357616" cy="538956"/>
          </a:xfrm>
        </p:spPr>
        <p:txBody>
          <a:bodyPr/>
          <a:lstStyle/>
          <a:p>
            <a:r>
              <a:rPr lang="en-US" dirty="0"/>
              <a:t>Revised Questions for One Position</a:t>
            </a:r>
          </a:p>
        </p:txBody>
      </p:sp>
      <p:sp>
        <p:nvSpPr>
          <p:cNvPr id="10" name="Content Placeholder 9">
            <a:extLst>
              <a:ext uri="{FF2B5EF4-FFF2-40B4-BE49-F238E27FC236}">
                <a16:creationId xmlns:a16="http://schemas.microsoft.com/office/drawing/2014/main" id="{263F8E2A-C97A-CC46-6A36-3F53B6C36377}"/>
              </a:ext>
            </a:extLst>
          </p:cNvPr>
          <p:cNvSpPr>
            <a:spLocks noGrp="1"/>
          </p:cNvSpPr>
          <p:nvPr>
            <p:ph idx="1"/>
          </p:nvPr>
        </p:nvSpPr>
        <p:spPr>
          <a:xfrm>
            <a:off x="393191" y="938117"/>
            <a:ext cx="7064883" cy="2462096"/>
          </a:xfrm>
        </p:spPr>
        <p:txBody>
          <a:bodyPr>
            <a:normAutofit fontScale="85000" lnSpcReduction="10000"/>
          </a:bodyPr>
          <a:lstStyle/>
          <a:p>
            <a:pPr lvl="1"/>
            <a:r>
              <a:rPr lang="en-US" sz="2400" dirty="0">
                <a:solidFill>
                  <a:schemeClr val="accent4">
                    <a:lumMod val="10000"/>
                  </a:schemeClr>
                </a:solidFill>
                <a:latin typeface="Arial" panose="020B0604020202020204" pitchFamily="34" charset="0"/>
                <a:cs typeface="Arial" panose="020B0604020202020204" pitchFamily="34" charset="0"/>
              </a:rPr>
              <a:t>Assoc. Vice Chancellor for Institutional Effectiveness and Chief Institutional Research Officer (Jones)</a:t>
            </a:r>
          </a:p>
          <a:p>
            <a:pPr lvl="1"/>
            <a:r>
              <a:rPr lang="en-US" sz="2400" dirty="0">
                <a:solidFill>
                  <a:schemeClr val="accent4">
                    <a:lumMod val="10000"/>
                  </a:schemeClr>
                </a:solidFill>
                <a:latin typeface="Arial" panose="020B0604020202020204" pitchFamily="34" charset="0"/>
                <a:cs typeface="Arial" panose="020B0604020202020204" pitchFamily="34" charset="0"/>
              </a:rPr>
              <a:t>Position duties changed and were not noticed by the committee in Dec.</a:t>
            </a:r>
          </a:p>
          <a:p>
            <a:pPr lvl="1"/>
            <a:r>
              <a:rPr lang="en-US" sz="2400" dirty="0">
                <a:solidFill>
                  <a:schemeClr val="accent4">
                    <a:lumMod val="10000"/>
                  </a:schemeClr>
                </a:solidFill>
                <a:latin typeface="Arial" panose="020B0604020202020204" pitchFamily="34" charset="0"/>
                <a:cs typeface="Arial" panose="020B0604020202020204" pitchFamily="34" charset="0"/>
              </a:rPr>
              <a:t>When Dr. Jones was asked to prepare his statement of accomplishments, he pointed out the discrepancies.</a:t>
            </a:r>
          </a:p>
          <a:p>
            <a:endParaRPr lang="en-US" dirty="0"/>
          </a:p>
        </p:txBody>
      </p:sp>
    </p:spTree>
    <p:extLst>
      <p:ext uri="{BB962C8B-B14F-4D97-AF65-F5344CB8AC3E}">
        <p14:creationId xmlns:p14="http://schemas.microsoft.com/office/powerpoint/2010/main" val="1771479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9DF23341-790B-F42D-389C-6D9A8E2526F6}"/>
              </a:ext>
            </a:extLst>
          </p:cNvPr>
          <p:cNvSpPr>
            <a:spLocks noGrp="1"/>
          </p:cNvSpPr>
          <p:nvPr>
            <p:ph type="ftr" sz="quarter" idx="3"/>
          </p:nvPr>
        </p:nvSpPr>
        <p:spPr/>
        <p:txBody>
          <a:bodyPr/>
          <a:lstStyle/>
          <a:p>
            <a:r>
              <a:rPr lang="en-US"/>
              <a:t>Missouri University of Science and Technology</a:t>
            </a:r>
            <a:endParaRPr lang="en-US" dirty="0"/>
          </a:p>
        </p:txBody>
      </p:sp>
      <p:sp>
        <p:nvSpPr>
          <p:cNvPr id="2" name="Title 1">
            <a:extLst>
              <a:ext uri="{FF2B5EF4-FFF2-40B4-BE49-F238E27FC236}">
                <a16:creationId xmlns:a16="http://schemas.microsoft.com/office/drawing/2014/main" id="{1073581B-9AB9-9FB3-BAAE-5DAFF7520E63}"/>
              </a:ext>
            </a:extLst>
          </p:cNvPr>
          <p:cNvSpPr>
            <a:spLocks noGrp="1"/>
          </p:cNvSpPr>
          <p:nvPr>
            <p:ph type="title"/>
          </p:nvPr>
        </p:nvSpPr>
        <p:spPr/>
        <p:txBody>
          <a:bodyPr/>
          <a:lstStyle/>
          <a:p>
            <a:r>
              <a:rPr lang="en-US" dirty="0"/>
              <a:t>Faculty Senate Motion</a:t>
            </a:r>
          </a:p>
        </p:txBody>
      </p:sp>
      <p:sp>
        <p:nvSpPr>
          <p:cNvPr id="10" name="Content Placeholder 9">
            <a:extLst>
              <a:ext uri="{FF2B5EF4-FFF2-40B4-BE49-F238E27FC236}">
                <a16:creationId xmlns:a16="http://schemas.microsoft.com/office/drawing/2014/main" id="{263F8E2A-C97A-CC46-6A36-3F53B6C36377}"/>
              </a:ext>
            </a:extLst>
          </p:cNvPr>
          <p:cNvSpPr>
            <a:spLocks noGrp="1"/>
          </p:cNvSpPr>
          <p:nvPr>
            <p:ph idx="1"/>
          </p:nvPr>
        </p:nvSpPr>
        <p:spPr>
          <a:xfrm>
            <a:off x="393191" y="938117"/>
            <a:ext cx="7680622" cy="1683163"/>
          </a:xfrm>
        </p:spPr>
        <p:txBody>
          <a:bodyPr>
            <a:normAutofit/>
          </a:bodyPr>
          <a:lstStyle/>
          <a:p>
            <a:pPr marR="0" algn="l" rtl="0"/>
            <a:r>
              <a:rPr lang="en-US" sz="1800" b="0" i="0" u="none" strike="noStrike" baseline="0" dirty="0">
                <a:latin typeface="Aptos" panose="020B0004020202020204" pitchFamily="34" charset="0"/>
              </a:rPr>
              <a:t>The Administrative Review Committee requests approval of the questionnaire on the succeeding pages for:</a:t>
            </a:r>
            <a:r>
              <a:rPr lang="en-US" sz="1800" b="0" i="0" u="none" strike="noStrike" baseline="0" dirty="0">
                <a:solidFill>
                  <a:srgbClr val="000000"/>
                </a:solidFill>
                <a:latin typeface="Aptos" panose="020B0004020202020204" pitchFamily="34" charset="0"/>
              </a:rPr>
              <a:t> </a:t>
            </a:r>
          </a:p>
          <a:p>
            <a:pPr>
              <a:spcBef>
                <a:spcPts val="600"/>
              </a:spcBef>
              <a:spcAft>
                <a:spcPts val="0"/>
              </a:spcAft>
              <a:buNone/>
            </a:pPr>
            <a:r>
              <a:rPr lang="en-US" sz="1800" dirty="0">
                <a:solidFill>
                  <a:schemeClr val="accent4">
                    <a:lumMod val="10000"/>
                  </a:schemeClr>
                </a:solidFill>
                <a:latin typeface="Arial" panose="020B0604020202020204" pitchFamily="34" charset="0"/>
                <a:cs typeface="Arial" panose="020B0604020202020204" pitchFamily="34" charset="0"/>
              </a:rPr>
              <a:t>Assoc. Vice Chancellor for Institutional Effectiveness and Chief Institutional Research Officer (Jones)</a:t>
            </a:r>
          </a:p>
          <a:p>
            <a:pPr marR="0" algn="l" rtl="0">
              <a:spcBef>
                <a:spcPts val="600"/>
              </a:spcBef>
              <a:spcAft>
                <a:spcPts val="0"/>
              </a:spcAft>
              <a:buNone/>
            </a:pPr>
            <a:endParaRPr lang="en-US" sz="1800" b="0" i="0" u="none" strike="noStrike" baseline="0" dirty="0">
              <a:latin typeface="Calibri" panose="020F0502020204030204" pitchFamily="34" charset="0"/>
            </a:endParaRPr>
          </a:p>
          <a:p>
            <a:endParaRPr lang="en-US" dirty="0"/>
          </a:p>
        </p:txBody>
      </p:sp>
    </p:spTree>
    <p:extLst>
      <p:ext uri="{BB962C8B-B14F-4D97-AF65-F5344CB8AC3E}">
        <p14:creationId xmlns:p14="http://schemas.microsoft.com/office/powerpoint/2010/main" val="3570805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42925D-C7FA-4B5F-3CCB-560DDD541E9C}"/>
            </a:ext>
          </a:extLst>
        </p:cNvPr>
        <p:cNvGrpSpPr/>
        <p:nvPr/>
      </p:nvGrpSpPr>
      <p:grpSpPr>
        <a:xfrm>
          <a:off x="0" y="0"/>
          <a:ext cx="0" cy="0"/>
          <a:chOff x="0" y="0"/>
          <a:chExt cx="0" cy="0"/>
        </a:xfrm>
      </p:grpSpPr>
      <p:sp>
        <p:nvSpPr>
          <p:cNvPr id="4" name="Footer Placeholder 3">
            <a:extLst>
              <a:ext uri="{FF2B5EF4-FFF2-40B4-BE49-F238E27FC236}">
                <a16:creationId xmlns:a16="http://schemas.microsoft.com/office/drawing/2014/main" id="{5602F959-DE53-5002-C0E1-D06CEAC80A6E}"/>
              </a:ext>
            </a:extLst>
          </p:cNvPr>
          <p:cNvSpPr>
            <a:spLocks noGrp="1"/>
          </p:cNvSpPr>
          <p:nvPr>
            <p:ph type="ftr" sz="quarter" idx="3"/>
          </p:nvPr>
        </p:nvSpPr>
        <p:spPr/>
        <p:txBody>
          <a:bodyPr/>
          <a:lstStyle/>
          <a:p>
            <a:r>
              <a:rPr lang="en-US"/>
              <a:t>Missouri University of Science and Technology</a:t>
            </a:r>
            <a:endParaRPr lang="en-US" dirty="0"/>
          </a:p>
        </p:txBody>
      </p:sp>
      <p:sp>
        <p:nvSpPr>
          <p:cNvPr id="2" name="Title 1">
            <a:extLst>
              <a:ext uri="{FF2B5EF4-FFF2-40B4-BE49-F238E27FC236}">
                <a16:creationId xmlns:a16="http://schemas.microsoft.com/office/drawing/2014/main" id="{D4A653B1-4D31-8B38-6467-2FD86FE06930}"/>
              </a:ext>
            </a:extLst>
          </p:cNvPr>
          <p:cNvSpPr>
            <a:spLocks noGrp="1"/>
          </p:cNvSpPr>
          <p:nvPr>
            <p:ph type="title"/>
          </p:nvPr>
        </p:nvSpPr>
        <p:spPr>
          <a:xfrm>
            <a:off x="393192" y="273844"/>
            <a:ext cx="8357616" cy="1150007"/>
          </a:xfrm>
        </p:spPr>
        <p:txBody>
          <a:bodyPr/>
          <a:lstStyle/>
          <a:p>
            <a:r>
              <a:rPr lang="en-US" sz="2600" dirty="0"/>
              <a:t>Questionnaire for Assoc. VC of Institutional Effectiveness and Chief Institutional Research Officer</a:t>
            </a:r>
          </a:p>
        </p:txBody>
      </p:sp>
      <p:sp>
        <p:nvSpPr>
          <p:cNvPr id="10" name="Content Placeholder 9">
            <a:extLst>
              <a:ext uri="{FF2B5EF4-FFF2-40B4-BE49-F238E27FC236}">
                <a16:creationId xmlns:a16="http://schemas.microsoft.com/office/drawing/2014/main" id="{9055D09D-48A8-0F04-EB71-1BFDB92A0580}"/>
              </a:ext>
            </a:extLst>
          </p:cNvPr>
          <p:cNvSpPr>
            <a:spLocks noGrp="1"/>
          </p:cNvSpPr>
          <p:nvPr>
            <p:ph idx="1"/>
          </p:nvPr>
        </p:nvSpPr>
        <p:spPr>
          <a:xfrm>
            <a:off x="416433" y="1221377"/>
            <a:ext cx="8077327" cy="3242250"/>
          </a:xfrm>
        </p:spPr>
        <p:txBody>
          <a:bodyPr>
            <a:normAutofit fontScale="55000" lnSpcReduction="20000"/>
          </a:bodyPr>
          <a:lstStyle/>
          <a:p>
            <a:pPr marL="457200" marR="0" indent="-457200" algn="just">
              <a:lnSpc>
                <a:spcPct val="115000"/>
              </a:lnSpc>
              <a:spcBef>
                <a:spcPts val="0"/>
              </a:spcBef>
              <a:buFont typeface="+mj-lt"/>
              <a:buAutoNum type="arabicPeriod"/>
            </a:pPr>
            <a:r>
              <a:rPr lang="en-US" sz="3300" dirty="0">
                <a:solidFill>
                  <a:srgbClr val="154734"/>
                </a:solidFill>
                <a:effectLst/>
                <a:latin typeface="Arial" panose="020B0604020202020204" pitchFamily="34" charset="0"/>
                <a:ea typeface="Calibri" panose="020F0502020204030204" pitchFamily="34" charset="0"/>
                <a:cs typeface="Arial" panose="020B0604020202020204" pitchFamily="34" charset="0"/>
              </a:rPr>
              <a:t>Effectively provides strategic leadership for a comprehensive institutional effectiveness program that integrates planning, institutional research, analytics, continuous improvement, and business intelligence.</a:t>
            </a:r>
          </a:p>
          <a:p>
            <a:pPr marL="457200" marR="0" indent="-457200" algn="just">
              <a:lnSpc>
                <a:spcPct val="115000"/>
              </a:lnSpc>
              <a:spcBef>
                <a:spcPts val="0"/>
              </a:spcBef>
              <a:buFont typeface="+mj-lt"/>
              <a:buAutoNum type="arabicPeriod"/>
            </a:pPr>
            <a:r>
              <a:rPr lang="en-US" sz="3300" dirty="0">
                <a:solidFill>
                  <a:srgbClr val="154734"/>
                </a:solidFill>
                <a:effectLst/>
                <a:latin typeface="Arial" panose="020B0604020202020204" pitchFamily="34" charset="0"/>
                <a:ea typeface="Calibri" panose="020F0502020204030204" pitchFamily="34" charset="0"/>
                <a:cs typeface="Arial" panose="020B0604020202020204" pitchFamily="34" charset="0"/>
              </a:rPr>
              <a:t>Effectively designs, implements, and communicates data-informed strategies that integrate analytics, organizational tactics, and stakeholder collaboration to advance institutional priorities.</a:t>
            </a:r>
          </a:p>
          <a:p>
            <a:pPr marL="457200" marR="0" indent="-457200" algn="just">
              <a:lnSpc>
                <a:spcPct val="115000"/>
              </a:lnSpc>
              <a:spcBef>
                <a:spcPts val="0"/>
              </a:spcBef>
              <a:buFont typeface="+mj-lt"/>
              <a:buAutoNum type="arabicPeriod"/>
            </a:pPr>
            <a:r>
              <a:rPr lang="en-US" sz="3300" dirty="0">
                <a:solidFill>
                  <a:srgbClr val="154734"/>
                </a:solidFill>
                <a:effectLst/>
                <a:latin typeface="Arial" panose="020B0604020202020204" pitchFamily="34" charset="0"/>
                <a:ea typeface="Calibri" panose="020F0502020204030204" pitchFamily="34" charset="0"/>
                <a:cs typeface="Arial" panose="020B0604020202020204" pitchFamily="34" charset="0"/>
              </a:rPr>
              <a:t>Effectively collects, analyzes, interprets, and presents institutional data, providing actionable recommendations to support planning, assessment, administrative decision-making, grant development, and overall institutional effectiveness</a:t>
            </a:r>
            <a:r>
              <a:rPr lang="en-US" sz="2600" dirty="0">
                <a:solidFill>
                  <a:srgbClr val="154734"/>
                </a:solidFill>
                <a:effectLst/>
                <a:latin typeface="Arial" panose="020B0604020202020204" pitchFamily="34" charset="0"/>
                <a:ea typeface="Calibri" panose="020F0502020204030204" pitchFamily="34" charset="0"/>
                <a:cs typeface="Arial" panose="020B0604020202020204" pitchFamily="34" charset="0"/>
              </a:rPr>
              <a:t>.</a:t>
            </a:r>
          </a:p>
          <a:p>
            <a:pPr>
              <a:lnSpc>
                <a:spcPct val="115000"/>
              </a:lnSpc>
              <a:spcBef>
                <a:spcPts val="0"/>
              </a:spcBef>
              <a:spcAft>
                <a:spcPts val="1000"/>
              </a:spcAft>
              <a:buNone/>
            </a:pPr>
            <a:r>
              <a:rPr lang="en-US" sz="1400"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Scale:</a:t>
            </a:r>
            <a:r>
              <a:rPr lang="en-US" sz="1400" i="1"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   Strongly Agree, Agree, Disagree, Strongly Disagree, Insufficient Information/Unsure </a:t>
            </a:r>
            <a:r>
              <a:rPr lang="en-US" sz="1400"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(each question)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R="0" algn="l" rtl="0"/>
            <a:endParaRPr lang="en-US" sz="1800" b="0" i="0" u="none" strike="noStrike" baseline="0" dirty="0">
              <a:latin typeface="Calibri" panose="020F0502020204030204" pitchFamily="34" charset="0"/>
            </a:endParaRPr>
          </a:p>
          <a:p>
            <a:endParaRPr lang="en-US" dirty="0"/>
          </a:p>
        </p:txBody>
      </p:sp>
    </p:spTree>
    <p:extLst>
      <p:ext uri="{BB962C8B-B14F-4D97-AF65-F5344CB8AC3E}">
        <p14:creationId xmlns:p14="http://schemas.microsoft.com/office/powerpoint/2010/main" val="4172291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53B80C-F627-AE9B-91A0-EB4102A2A5AF}"/>
            </a:ext>
          </a:extLst>
        </p:cNvPr>
        <p:cNvGrpSpPr/>
        <p:nvPr/>
      </p:nvGrpSpPr>
      <p:grpSpPr>
        <a:xfrm>
          <a:off x="0" y="0"/>
          <a:ext cx="0" cy="0"/>
          <a:chOff x="0" y="0"/>
          <a:chExt cx="0" cy="0"/>
        </a:xfrm>
      </p:grpSpPr>
      <p:sp>
        <p:nvSpPr>
          <p:cNvPr id="4" name="Footer Placeholder 3">
            <a:extLst>
              <a:ext uri="{FF2B5EF4-FFF2-40B4-BE49-F238E27FC236}">
                <a16:creationId xmlns:a16="http://schemas.microsoft.com/office/drawing/2014/main" id="{8F7E0405-0369-6669-345B-34171003A86A}"/>
              </a:ext>
            </a:extLst>
          </p:cNvPr>
          <p:cNvSpPr>
            <a:spLocks noGrp="1"/>
          </p:cNvSpPr>
          <p:nvPr>
            <p:ph type="ftr" sz="quarter" idx="3"/>
          </p:nvPr>
        </p:nvSpPr>
        <p:spPr/>
        <p:txBody>
          <a:bodyPr/>
          <a:lstStyle/>
          <a:p>
            <a:r>
              <a:rPr lang="en-US"/>
              <a:t>Missouri University of Science and Technology</a:t>
            </a:r>
            <a:endParaRPr lang="en-US" dirty="0"/>
          </a:p>
        </p:txBody>
      </p:sp>
      <p:sp>
        <p:nvSpPr>
          <p:cNvPr id="2" name="Title 1">
            <a:extLst>
              <a:ext uri="{FF2B5EF4-FFF2-40B4-BE49-F238E27FC236}">
                <a16:creationId xmlns:a16="http://schemas.microsoft.com/office/drawing/2014/main" id="{3AE18190-493B-6780-FB89-6DB61410B79B}"/>
              </a:ext>
            </a:extLst>
          </p:cNvPr>
          <p:cNvSpPr>
            <a:spLocks noGrp="1"/>
          </p:cNvSpPr>
          <p:nvPr>
            <p:ph type="title"/>
          </p:nvPr>
        </p:nvSpPr>
        <p:spPr>
          <a:xfrm>
            <a:off x="393192" y="273844"/>
            <a:ext cx="8357616" cy="562179"/>
          </a:xfrm>
        </p:spPr>
        <p:txBody>
          <a:bodyPr/>
          <a:lstStyle/>
          <a:p>
            <a:r>
              <a:rPr lang="en-US" sz="2600" dirty="0"/>
              <a:t>Questionnaire for AVC Inst. Eff. &amp; CIRO (Contd.)</a:t>
            </a:r>
          </a:p>
        </p:txBody>
      </p:sp>
      <p:sp>
        <p:nvSpPr>
          <p:cNvPr id="10" name="Content Placeholder 9">
            <a:extLst>
              <a:ext uri="{FF2B5EF4-FFF2-40B4-BE49-F238E27FC236}">
                <a16:creationId xmlns:a16="http://schemas.microsoft.com/office/drawing/2014/main" id="{8CCE3984-34F8-F22B-6241-E6970D547915}"/>
              </a:ext>
            </a:extLst>
          </p:cNvPr>
          <p:cNvSpPr>
            <a:spLocks noGrp="1"/>
          </p:cNvSpPr>
          <p:nvPr>
            <p:ph idx="1"/>
          </p:nvPr>
        </p:nvSpPr>
        <p:spPr>
          <a:xfrm>
            <a:off x="393192" y="916577"/>
            <a:ext cx="7992195" cy="3458996"/>
          </a:xfrm>
        </p:spPr>
        <p:txBody>
          <a:bodyPr>
            <a:normAutofit fontScale="77500" lnSpcReduction="20000"/>
          </a:bodyPr>
          <a:lstStyle/>
          <a:p>
            <a:pPr marL="460375" marR="0" indent="-460375" algn="just">
              <a:lnSpc>
                <a:spcPct val="115000"/>
              </a:lnSpc>
              <a:spcBef>
                <a:spcPts val="0"/>
              </a:spcBef>
              <a:buFont typeface="+mj-lt"/>
              <a:buAutoNum type="arabicPeriod" startAt="4"/>
            </a:pPr>
            <a:r>
              <a:rPr lang="en-US" sz="2600" dirty="0">
                <a:solidFill>
                  <a:srgbClr val="154734"/>
                </a:solidFill>
                <a:effectLst/>
                <a:latin typeface="Arial" panose="020B0604020202020204" pitchFamily="34" charset="0"/>
                <a:ea typeface="Calibri" panose="020F0502020204030204" pitchFamily="34" charset="0"/>
                <a:cs typeface="Arial" panose="020B0604020202020204" pitchFamily="34" charset="0"/>
              </a:rPr>
              <a:t>Effectively designs and implements frameworks to assess and continually improve the quality and effectiveness of campus programs and services in alignment with the institution’s mission, vision, goals, and strategic priorities.</a:t>
            </a:r>
          </a:p>
          <a:p>
            <a:pPr marL="457200" marR="0" indent="-457200" algn="just">
              <a:lnSpc>
                <a:spcPct val="115000"/>
              </a:lnSpc>
              <a:spcBef>
                <a:spcPts val="0"/>
              </a:spcBef>
              <a:buFont typeface="+mj-lt"/>
              <a:buAutoNum type="arabicPeriod" startAt="4"/>
            </a:pPr>
            <a:r>
              <a:rPr lang="en-US" sz="2600" dirty="0">
                <a:solidFill>
                  <a:srgbClr val="154734"/>
                </a:solidFill>
                <a:effectLst/>
                <a:latin typeface="Arial" panose="020B0604020202020204" pitchFamily="34" charset="0"/>
                <a:ea typeface="Calibri" panose="020F0502020204030204" pitchFamily="34" charset="0"/>
                <a:cs typeface="Arial" panose="020B0604020202020204" pitchFamily="34" charset="0"/>
              </a:rPr>
              <a:t>Effectively collaborates with institutional and college-level committees to design, collect, and analyze data that informs decision-making and continuous improvement. </a:t>
            </a:r>
          </a:p>
          <a:p>
            <a:pPr marL="457200" marR="0" indent="-457200" algn="just">
              <a:lnSpc>
                <a:spcPct val="115000"/>
              </a:lnSpc>
              <a:spcBef>
                <a:spcPts val="0"/>
              </a:spcBef>
              <a:buFont typeface="+mj-lt"/>
              <a:buAutoNum type="arabicPeriod" startAt="4"/>
            </a:pPr>
            <a:r>
              <a:rPr lang="en-US" sz="2600" dirty="0">
                <a:solidFill>
                  <a:srgbClr val="154734"/>
                </a:solidFill>
                <a:effectLst/>
                <a:latin typeface="Arial" panose="020B0604020202020204" pitchFamily="34" charset="0"/>
                <a:ea typeface="Calibri" panose="020F0502020204030204" pitchFamily="34" charset="0"/>
                <a:cs typeface="Arial" panose="020B0604020202020204" pitchFamily="34" charset="0"/>
              </a:rPr>
              <a:t>Effectively interacts and communicates with faculty, staff, Committee members, and other on- and off-campus constituents in a collegial manner.</a:t>
            </a:r>
          </a:p>
          <a:p>
            <a:pPr>
              <a:lnSpc>
                <a:spcPct val="115000"/>
              </a:lnSpc>
              <a:spcBef>
                <a:spcPts val="0"/>
              </a:spcBef>
              <a:spcAft>
                <a:spcPts val="1000"/>
              </a:spcAft>
              <a:buNone/>
            </a:pPr>
            <a:r>
              <a:rPr lang="en-US" sz="1400"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Scale:</a:t>
            </a:r>
            <a:r>
              <a:rPr lang="en-US" sz="1400" i="1"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   Strongly Agree, Agree, Disagree, Strongly Disagree, Insufficient Information/Unsure </a:t>
            </a:r>
            <a:r>
              <a:rPr lang="en-US" sz="1400"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(each question)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R="0" algn="l" rtl="0"/>
            <a:endParaRPr lang="en-US" sz="1800" b="0" i="0" u="none" strike="noStrike" baseline="0" dirty="0">
              <a:latin typeface="Calibri" panose="020F0502020204030204" pitchFamily="34" charset="0"/>
            </a:endParaRPr>
          </a:p>
          <a:p>
            <a:endParaRPr lang="en-US" dirty="0"/>
          </a:p>
        </p:txBody>
      </p:sp>
    </p:spTree>
    <p:extLst>
      <p:ext uri="{BB962C8B-B14F-4D97-AF65-F5344CB8AC3E}">
        <p14:creationId xmlns:p14="http://schemas.microsoft.com/office/powerpoint/2010/main" val="3158870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DF305A-5E27-0EB1-6393-A0C5F3836C0B}"/>
            </a:ext>
          </a:extLst>
        </p:cNvPr>
        <p:cNvGrpSpPr/>
        <p:nvPr/>
      </p:nvGrpSpPr>
      <p:grpSpPr>
        <a:xfrm>
          <a:off x="0" y="0"/>
          <a:ext cx="0" cy="0"/>
          <a:chOff x="0" y="0"/>
          <a:chExt cx="0" cy="0"/>
        </a:xfrm>
      </p:grpSpPr>
      <p:sp>
        <p:nvSpPr>
          <p:cNvPr id="4" name="Footer Placeholder 3">
            <a:extLst>
              <a:ext uri="{FF2B5EF4-FFF2-40B4-BE49-F238E27FC236}">
                <a16:creationId xmlns:a16="http://schemas.microsoft.com/office/drawing/2014/main" id="{4658EC29-37B6-E319-098C-15C296775347}"/>
              </a:ext>
            </a:extLst>
          </p:cNvPr>
          <p:cNvSpPr>
            <a:spLocks noGrp="1"/>
          </p:cNvSpPr>
          <p:nvPr>
            <p:ph type="ftr" sz="quarter" idx="3"/>
          </p:nvPr>
        </p:nvSpPr>
        <p:spPr/>
        <p:txBody>
          <a:bodyPr/>
          <a:lstStyle/>
          <a:p>
            <a:r>
              <a:rPr lang="en-US"/>
              <a:t>Missouri University of Science and Technology</a:t>
            </a:r>
            <a:endParaRPr lang="en-US" dirty="0"/>
          </a:p>
        </p:txBody>
      </p:sp>
      <p:sp>
        <p:nvSpPr>
          <p:cNvPr id="2" name="Title 1">
            <a:extLst>
              <a:ext uri="{FF2B5EF4-FFF2-40B4-BE49-F238E27FC236}">
                <a16:creationId xmlns:a16="http://schemas.microsoft.com/office/drawing/2014/main" id="{6F20338D-A6BA-F518-EB4B-E8C99EEA73E4}"/>
              </a:ext>
            </a:extLst>
          </p:cNvPr>
          <p:cNvSpPr>
            <a:spLocks noGrp="1"/>
          </p:cNvSpPr>
          <p:nvPr>
            <p:ph type="title"/>
          </p:nvPr>
        </p:nvSpPr>
        <p:spPr>
          <a:xfrm>
            <a:off x="393192" y="273844"/>
            <a:ext cx="8357616" cy="731996"/>
          </a:xfrm>
        </p:spPr>
        <p:txBody>
          <a:bodyPr/>
          <a:lstStyle/>
          <a:p>
            <a:r>
              <a:rPr lang="en-US" dirty="0"/>
              <a:t>Questionnaire for </a:t>
            </a:r>
            <a:r>
              <a:rPr lang="en-US" sz="3200" dirty="0"/>
              <a:t>AVC Inst. Eff. &amp; </a:t>
            </a:r>
            <a:r>
              <a:rPr lang="en-US" dirty="0"/>
              <a:t>CIRO (contd.)</a:t>
            </a:r>
          </a:p>
        </p:txBody>
      </p:sp>
      <p:sp>
        <p:nvSpPr>
          <p:cNvPr id="3" name="TextBox 2">
            <a:extLst>
              <a:ext uri="{FF2B5EF4-FFF2-40B4-BE49-F238E27FC236}">
                <a16:creationId xmlns:a16="http://schemas.microsoft.com/office/drawing/2014/main" id="{29A284BC-2695-D34C-A1DE-1123BD267E98}"/>
              </a:ext>
            </a:extLst>
          </p:cNvPr>
          <p:cNvSpPr txBox="1"/>
          <p:nvPr/>
        </p:nvSpPr>
        <p:spPr>
          <a:xfrm>
            <a:off x="262729" y="1676450"/>
            <a:ext cx="7907628" cy="2108782"/>
          </a:xfrm>
          <a:prstGeom prst="rect">
            <a:avLst/>
          </a:prstGeom>
          <a:noFill/>
        </p:spPr>
        <p:txBody>
          <a:bodyPr wrap="square" rtlCol="0">
            <a:spAutoFit/>
          </a:bodyPr>
          <a:lstStyle/>
          <a:p>
            <a:pPr marL="0" marR="0">
              <a:lnSpc>
                <a:spcPct val="115000"/>
              </a:lnSpc>
              <a:spcBef>
                <a:spcPts val="0"/>
              </a:spcBef>
              <a:spcAft>
                <a:spcPts val="1000"/>
              </a:spcAft>
            </a:pPr>
            <a:r>
              <a:rPr lang="en-US" sz="1800" u="sng" dirty="0">
                <a:solidFill>
                  <a:srgbClr val="154734"/>
                </a:solidFill>
                <a:effectLst/>
                <a:latin typeface="Arial" panose="020B0604020202020204" pitchFamily="34" charset="0"/>
                <a:ea typeface="Calibri" panose="020F0502020204030204" pitchFamily="34" charset="0"/>
                <a:cs typeface="Times New Roman" panose="02020603050405020304" pitchFamily="18" charset="0"/>
              </a:rPr>
              <a:t>Overall Assessment</a:t>
            </a:r>
            <a:endParaRPr lang="en-US" sz="1800" dirty="0">
              <a:solidFill>
                <a:srgbClr val="154734"/>
              </a:solidFill>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solidFill>
                  <a:srgbClr val="154734"/>
                </a:solidFill>
                <a:effectLst/>
                <a:latin typeface="Arial" panose="020B0604020202020204" pitchFamily="34" charset="0"/>
                <a:ea typeface="Calibri" panose="020F0502020204030204" pitchFamily="34" charset="0"/>
              </a:rPr>
              <a:t>Dr. R. Wayne Jones should be retained in the position as the Associate Vice Chancellor of Institutional Effectiveness and Chief Institutional Research Officer</a:t>
            </a:r>
            <a:r>
              <a:rPr lang="en-US" sz="1800" dirty="0">
                <a:solidFill>
                  <a:srgbClr val="154734"/>
                </a:solidFill>
                <a:latin typeface="Arial" panose="020B0604020202020204" pitchFamily="34" charset="0"/>
                <a:cs typeface="Arial" panose="020B0604020202020204" pitchFamily="34" charset="0"/>
              </a:rPr>
              <a:t>.</a:t>
            </a:r>
          </a:p>
          <a:p>
            <a:endParaRPr lang="en-US" sz="1800" dirty="0">
              <a:solidFill>
                <a:srgbClr val="154734"/>
              </a:solidFill>
              <a:effectLst/>
              <a:latin typeface="Arial" panose="020B0604020202020204" pitchFamily="34" charset="0"/>
              <a:ea typeface="Calibri" panose="020F0502020204030204" pitchFamily="34" charset="0"/>
            </a:endParaRPr>
          </a:p>
          <a:p>
            <a:endParaRPr lang="en-US" sz="1200" dirty="0">
              <a:solidFill>
                <a:srgbClr val="002060"/>
              </a:solidFill>
              <a:latin typeface="Arial" panose="020B0604020202020204" pitchFamily="34" charset="0"/>
            </a:endParaRPr>
          </a:p>
          <a:p>
            <a:r>
              <a:rPr lang="en-US" sz="1800" dirty="0">
                <a:effectLst/>
                <a:latin typeface="Arial" panose="020B0604020202020204" pitchFamily="34" charset="0"/>
                <a:ea typeface="Calibri" panose="020F0502020204030204" pitchFamily="34" charset="0"/>
              </a:rPr>
              <a:t> </a:t>
            </a:r>
            <a:r>
              <a:rPr lang="en-US" dirty="0">
                <a:solidFill>
                  <a:srgbClr val="002060"/>
                </a:solidFill>
                <a:latin typeface="Arial" panose="020B0604020202020204" pitchFamily="34" charset="0"/>
              </a:rPr>
              <a:t>Yes                     </a:t>
            </a:r>
            <a:r>
              <a:rPr lang="en-US" sz="1800" dirty="0">
                <a:effectLst/>
                <a:latin typeface="Arial" panose="020B0604020202020204" pitchFamily="34" charset="0"/>
                <a:ea typeface="Calibri" panose="020F0502020204030204" pitchFamily="34" charset="0"/>
              </a:rPr>
              <a:t></a:t>
            </a:r>
            <a:r>
              <a:rPr lang="en-US" dirty="0">
                <a:solidFill>
                  <a:srgbClr val="002060"/>
                </a:solidFill>
                <a:latin typeface="Arial" panose="020B0604020202020204" pitchFamily="34" charset="0"/>
              </a:rPr>
              <a:t>  No</a:t>
            </a:r>
            <a:endParaRPr lang="en-US" dirty="0">
              <a:solidFill>
                <a:srgbClr val="002060"/>
              </a:solidFill>
            </a:endParaRPr>
          </a:p>
        </p:txBody>
      </p:sp>
    </p:spTree>
    <p:extLst>
      <p:ext uri="{BB962C8B-B14F-4D97-AF65-F5344CB8AC3E}">
        <p14:creationId xmlns:p14="http://schemas.microsoft.com/office/powerpoint/2010/main" val="53322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1057ABC-3984-F79F-B775-352682D2806C}"/>
              </a:ext>
            </a:extLst>
          </p:cNvPr>
          <p:cNvSpPr>
            <a:spLocks noGrp="1"/>
          </p:cNvSpPr>
          <p:nvPr>
            <p:ph type="title"/>
          </p:nvPr>
        </p:nvSpPr>
        <p:spPr/>
        <p:txBody>
          <a:bodyPr>
            <a:normAutofit/>
          </a:bodyPr>
          <a:lstStyle/>
          <a:p>
            <a:r>
              <a:rPr lang="en-US" dirty="0"/>
              <a:t>CCC Meeting – </a:t>
            </a:r>
            <a:r>
              <a:rPr lang="en-US" sz="2400" dirty="0"/>
              <a:t>13 Jan 2026</a:t>
            </a:r>
            <a:endParaRPr lang="en-US" dirty="0"/>
          </a:p>
        </p:txBody>
      </p:sp>
      <p:sp>
        <p:nvSpPr>
          <p:cNvPr id="2" name="Footer Placeholder 1">
            <a:extLst>
              <a:ext uri="{FF2B5EF4-FFF2-40B4-BE49-F238E27FC236}">
                <a16:creationId xmlns:a16="http://schemas.microsoft.com/office/drawing/2014/main" id="{A642E682-60F9-5254-7691-BD3E014474C3}"/>
              </a:ext>
            </a:extLst>
          </p:cNvPr>
          <p:cNvSpPr>
            <a:spLocks noGrp="1"/>
          </p:cNvSpPr>
          <p:nvPr>
            <p:ph type="ftr" sz="quarter" idx="3"/>
          </p:nvPr>
        </p:nvSpPr>
        <p:spPr>
          <a:xfrm>
            <a:off x="1399032" y="4736007"/>
            <a:ext cx="5805898" cy="365125"/>
          </a:xfrm>
          <a:prstGeom prst="rect">
            <a:avLst/>
          </a:prstGeom>
        </p:spPr>
        <p:txBody>
          <a:bodyPr vert="horz" lIns="91440" tIns="45720" rIns="91440" bIns="45720" rtlCol="0" anchor="ctr"/>
          <a:lstStyle>
            <a:defPPr>
              <a:defRPr lang="en-US"/>
            </a:defPPr>
            <a:lvl1pPr marL="0" algn="l" defTabSz="685800" rtl="0" eaLnBrk="1" latinLnBrk="0" hangingPunct="1">
              <a:defRPr sz="1400" b="0" kern="1200">
                <a:solidFill>
                  <a:schemeClr val="bg2"/>
                </a:solidFill>
                <a:latin typeface="Tisa Offc Serif Pro" panose="02010504030101020102" pitchFamily="2" charset="0"/>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a:t>Missouri University of Science and Technology</a:t>
            </a:r>
            <a:endParaRPr lang="en-US" dirty="0"/>
          </a:p>
        </p:txBody>
      </p:sp>
      <p:sp>
        <p:nvSpPr>
          <p:cNvPr id="5" name="TextBox 4">
            <a:extLst>
              <a:ext uri="{FF2B5EF4-FFF2-40B4-BE49-F238E27FC236}">
                <a16:creationId xmlns:a16="http://schemas.microsoft.com/office/drawing/2014/main" id="{D2B61D70-6D50-8E13-DACB-1A1FEB02D267}"/>
              </a:ext>
            </a:extLst>
          </p:cNvPr>
          <p:cNvSpPr txBox="1"/>
          <p:nvPr/>
        </p:nvSpPr>
        <p:spPr>
          <a:xfrm>
            <a:off x="169817" y="842554"/>
            <a:ext cx="8876212" cy="2962349"/>
          </a:xfrm>
          <a:prstGeom prst="rect">
            <a:avLst/>
          </a:prstGeom>
          <a:noFill/>
        </p:spPr>
        <p:txBody>
          <a:bodyPr wrap="square" rtlCol="0">
            <a:spAutoFit/>
          </a:bodyPr>
          <a:lstStyle/>
          <a:p>
            <a:r>
              <a:rPr lang="en-US" sz="1100" dirty="0">
                <a:solidFill>
                  <a:srgbClr val="000000"/>
                </a:solidFill>
                <a:effectLst/>
                <a:latin typeface="Calibri" panose="020F0502020204030204" pitchFamily="34" charset="0"/>
                <a:ea typeface="Times New Roman" panose="02020603050405020304" pitchFamily="18" charset="0"/>
              </a:rPr>
              <a:t>Course Change Requests (1)</a:t>
            </a:r>
          </a:p>
          <a:p>
            <a:r>
              <a:rPr lang="en-US" dirty="0"/>
              <a:t>File: 216	BIO SCI 1201 : Biological Sciences First Year Seminar</a:t>
            </a:r>
          </a:p>
          <a:p>
            <a:r>
              <a:rPr lang="en-US" dirty="0"/>
              <a:t>File: 964	BIO SCI 2213 : Cell Biology</a:t>
            </a:r>
          </a:p>
          <a:p>
            <a:r>
              <a:rPr lang="en-US" dirty="0"/>
              <a:t>File: 10362	BIO SCI 4020 : Senior Service Project</a:t>
            </a:r>
          </a:p>
          <a:p>
            <a:r>
              <a:rPr lang="en-US" dirty="0"/>
              <a:t>File: 5637	BIO SCI 6202 : Problems In Applied And Environmental Biology</a:t>
            </a:r>
          </a:p>
          <a:p>
            <a:r>
              <a:rPr lang="en-US" dirty="0"/>
              <a:t>File: 5728	CER ENG 6310 : Sintering And Microstructure Development</a:t>
            </a:r>
          </a:p>
          <a:p>
            <a:r>
              <a:rPr lang="en-US" dirty="0"/>
              <a:t>File: 1074	CIV ENG 2200 : Statics</a:t>
            </a:r>
          </a:p>
          <a:p>
            <a:r>
              <a:rPr lang="en-US" dirty="0"/>
              <a:t>File: 1451	CIV ENG 2601 : Fundamentals of Environmental Engineering and Science</a:t>
            </a:r>
          </a:p>
          <a:p>
            <a:r>
              <a:rPr lang="en-US" dirty="0"/>
              <a:t>File: 110	COMP SCI 1200 : Discrete Mathematics for Computer Science</a:t>
            </a:r>
          </a:p>
          <a:p>
            <a:r>
              <a:rPr lang="en-US" dirty="0"/>
              <a:t>File: 4038	COMP SCI 1972 : Introduction to MATLAB Programming</a:t>
            </a:r>
          </a:p>
          <a:p>
            <a:r>
              <a:rPr lang="en-US" dirty="0"/>
              <a:t>File: 2507	COMP SCI 2500 : Algorithms</a:t>
            </a:r>
          </a:p>
          <a:p>
            <a:r>
              <a:rPr lang="en-US" dirty="0"/>
              <a:t>File: 2097	COMP SCI 3200 : Introduction To Numerical Methods</a:t>
            </a:r>
          </a:p>
          <a:p>
            <a:r>
              <a:rPr lang="en-US" dirty="0"/>
              <a:t>File: 10229	ECON 6030 : Contemporary Issues in Energy Economics</a:t>
            </a:r>
          </a:p>
          <a:p>
            <a:r>
              <a:rPr lang="en-US" dirty="0"/>
              <a:t>File: 10358	GEOLOGY 2917 : Climate Change and Society</a:t>
            </a:r>
          </a:p>
        </p:txBody>
      </p:sp>
    </p:spTree>
    <p:extLst>
      <p:ext uri="{BB962C8B-B14F-4D97-AF65-F5344CB8AC3E}">
        <p14:creationId xmlns:p14="http://schemas.microsoft.com/office/powerpoint/2010/main" val="491073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D134BE-0A21-44EA-A1D2-E6D91643EA15}"/>
            </a:ext>
          </a:extLst>
        </p:cNvPr>
        <p:cNvGrpSpPr/>
        <p:nvPr/>
      </p:nvGrpSpPr>
      <p:grpSpPr>
        <a:xfrm>
          <a:off x="0" y="0"/>
          <a:ext cx="0" cy="0"/>
          <a:chOff x="0" y="0"/>
          <a:chExt cx="0" cy="0"/>
        </a:xfrm>
      </p:grpSpPr>
      <p:sp>
        <p:nvSpPr>
          <p:cNvPr id="6" name="Picture Placeholder 5">
            <a:extLst>
              <a:ext uri="{FF2B5EF4-FFF2-40B4-BE49-F238E27FC236}">
                <a16:creationId xmlns:a16="http://schemas.microsoft.com/office/drawing/2014/main" id="{2798EB02-FA6A-9B6E-C0BD-03C2E829EFD6}"/>
              </a:ext>
            </a:extLst>
          </p:cNvPr>
          <p:cNvSpPr>
            <a:spLocks noGrp="1"/>
          </p:cNvSpPr>
          <p:nvPr>
            <p:ph type="pic" sz="quarter" idx="11"/>
          </p:nvPr>
        </p:nvSpPr>
        <p:spPr>
          <a:xfrm>
            <a:off x="7426711" y="0"/>
            <a:ext cx="1717289" cy="5143500"/>
          </a:xfrm>
        </p:spPr>
        <p:txBody>
          <a:bodyPr/>
          <a:lstStyle/>
          <a:p>
            <a:endParaRPr lang="en-US"/>
          </a:p>
        </p:txBody>
      </p:sp>
      <p:sp>
        <p:nvSpPr>
          <p:cNvPr id="2" name="Title 1">
            <a:extLst>
              <a:ext uri="{FF2B5EF4-FFF2-40B4-BE49-F238E27FC236}">
                <a16:creationId xmlns:a16="http://schemas.microsoft.com/office/drawing/2014/main" id="{30DF67A1-F0FC-8724-9714-0C24F3D08E32}"/>
              </a:ext>
            </a:extLst>
          </p:cNvPr>
          <p:cNvSpPr>
            <a:spLocks noGrp="1"/>
          </p:cNvSpPr>
          <p:nvPr>
            <p:ph type="ctrTitle"/>
          </p:nvPr>
        </p:nvSpPr>
        <p:spPr>
          <a:xfrm>
            <a:off x="374903" y="788020"/>
            <a:ext cx="5429163" cy="2310272"/>
          </a:xfrm>
        </p:spPr>
        <p:txBody>
          <a:bodyPr/>
          <a:lstStyle/>
          <a:p>
            <a:r>
              <a:rPr lang="en-US" dirty="0"/>
              <a:t>VII. Committee Reports</a:t>
            </a:r>
            <a:br>
              <a:rPr lang="en-US" dirty="0"/>
            </a:br>
            <a:r>
              <a:rPr lang="en-US" dirty="0"/>
              <a:t>	</a:t>
            </a:r>
            <a:r>
              <a:rPr lang="en-US" sz="4000" dirty="0"/>
              <a:t>E</a:t>
            </a:r>
            <a:r>
              <a:rPr lang="en-US" sz="3200" dirty="0"/>
              <a:t>. Budgetary Affairs</a:t>
            </a:r>
            <a:endParaRPr lang="en-US" sz="3600" dirty="0"/>
          </a:p>
        </p:txBody>
      </p:sp>
      <p:sp>
        <p:nvSpPr>
          <p:cNvPr id="5" name="Subtitle 4">
            <a:extLst>
              <a:ext uri="{FF2B5EF4-FFF2-40B4-BE49-F238E27FC236}">
                <a16:creationId xmlns:a16="http://schemas.microsoft.com/office/drawing/2014/main" id="{D9F13445-C8D4-F4AD-2C90-59018AAA2619}"/>
              </a:ext>
            </a:extLst>
          </p:cNvPr>
          <p:cNvSpPr>
            <a:spLocks noGrp="1"/>
          </p:cNvSpPr>
          <p:nvPr>
            <p:ph type="subTitle" idx="1"/>
          </p:nvPr>
        </p:nvSpPr>
        <p:spPr/>
        <p:txBody>
          <a:bodyPr/>
          <a:lstStyle/>
          <a:p>
            <a:r>
              <a:rPr lang="en-US" dirty="0"/>
              <a:t>B. Lea</a:t>
            </a:r>
          </a:p>
        </p:txBody>
      </p:sp>
      <p:sp>
        <p:nvSpPr>
          <p:cNvPr id="3" name="Slide Number Placeholder 2">
            <a:extLst>
              <a:ext uri="{FF2B5EF4-FFF2-40B4-BE49-F238E27FC236}">
                <a16:creationId xmlns:a16="http://schemas.microsoft.com/office/drawing/2014/main" id="{5DC83026-6422-FD4F-8B62-775E2BAC7B32}"/>
              </a:ext>
            </a:extLst>
          </p:cNvPr>
          <p:cNvSpPr>
            <a:spLocks noGrp="1"/>
          </p:cNvSpPr>
          <p:nvPr>
            <p:ph type="sldNum" sz="quarter" idx="12"/>
          </p:nvPr>
        </p:nvSpPr>
        <p:spPr/>
        <p:txBody>
          <a:bodyPr/>
          <a:lstStyle/>
          <a:p>
            <a:fld id="{1CF77CCB-A837-3E49-BD58-C1431ED74FC9}" type="slidenum">
              <a:rPr lang="en-US" smtClean="0"/>
              <a:pPr/>
              <a:t>80</a:t>
            </a:fld>
            <a:endParaRPr lang="en-US" dirty="0"/>
          </a:p>
        </p:txBody>
      </p:sp>
    </p:spTree>
    <p:extLst>
      <p:ext uri="{BB962C8B-B14F-4D97-AF65-F5344CB8AC3E}">
        <p14:creationId xmlns:p14="http://schemas.microsoft.com/office/powerpoint/2010/main" val="4159499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ACD2314E-810D-B91F-E9FF-67676AFA3130}"/>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A6A4996F-6BEC-A9DC-4084-705F8DF86249}"/>
              </a:ext>
            </a:extLst>
          </p:cNvPr>
          <p:cNvSpPr>
            <a:spLocks noGrp="1"/>
          </p:cNvSpPr>
          <p:nvPr>
            <p:ph type="ftr" sz="quarter" idx="3"/>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Tisa Offc Serif Pro" panose="02010504030101020102" pitchFamily="2" charset="0"/>
                <a:ea typeface="+mn-ea"/>
                <a:cs typeface="+mn-cs"/>
              </a:rPr>
              <a:t>Missouri University of Science and Technology</a:t>
            </a:r>
          </a:p>
        </p:txBody>
      </p:sp>
      <p:sp>
        <p:nvSpPr>
          <p:cNvPr id="4" name="Title 3">
            <a:extLst>
              <a:ext uri="{FF2B5EF4-FFF2-40B4-BE49-F238E27FC236}">
                <a16:creationId xmlns:a16="http://schemas.microsoft.com/office/drawing/2014/main" id="{1C5A695B-52E8-107D-68D9-E0DF51FC187C}"/>
              </a:ext>
            </a:extLst>
          </p:cNvPr>
          <p:cNvSpPr>
            <a:spLocks noGrp="1"/>
          </p:cNvSpPr>
          <p:nvPr>
            <p:ph type="title"/>
          </p:nvPr>
        </p:nvSpPr>
        <p:spPr/>
        <p:txBody>
          <a:bodyPr/>
          <a:lstStyle/>
          <a:p>
            <a:r>
              <a:rPr lang="en-US" dirty="0"/>
              <a:t>Budgetary Affairs Committee</a:t>
            </a:r>
          </a:p>
        </p:txBody>
      </p:sp>
      <p:sp>
        <p:nvSpPr>
          <p:cNvPr id="5" name="Subtitle 4">
            <a:extLst>
              <a:ext uri="{FF2B5EF4-FFF2-40B4-BE49-F238E27FC236}">
                <a16:creationId xmlns:a16="http://schemas.microsoft.com/office/drawing/2014/main" id="{83523E0C-615D-54ED-C90B-D74C7959923C}"/>
              </a:ext>
            </a:extLst>
          </p:cNvPr>
          <p:cNvSpPr>
            <a:spLocks noGrp="1"/>
          </p:cNvSpPr>
          <p:nvPr>
            <p:ph type="subTitle" idx="1"/>
          </p:nvPr>
        </p:nvSpPr>
        <p:spPr>
          <a:xfrm>
            <a:off x="2189495" y="2752528"/>
            <a:ext cx="4519534" cy="495309"/>
          </a:xfrm>
        </p:spPr>
        <p:txBody>
          <a:bodyPr/>
          <a:lstStyle/>
          <a:p>
            <a:r>
              <a:rPr lang="en-US" dirty="0"/>
              <a:t>Academic Year: 2025 - 2026</a:t>
            </a:r>
          </a:p>
        </p:txBody>
      </p:sp>
      <p:sp>
        <p:nvSpPr>
          <p:cNvPr id="3" name="Subtitle 4">
            <a:extLst>
              <a:ext uri="{FF2B5EF4-FFF2-40B4-BE49-F238E27FC236}">
                <a16:creationId xmlns:a16="http://schemas.microsoft.com/office/drawing/2014/main" id="{DA791E6C-F40A-CF2F-8559-F6A3D4BE0639}"/>
              </a:ext>
            </a:extLst>
          </p:cNvPr>
          <p:cNvSpPr txBox="1">
            <a:spLocks/>
          </p:cNvSpPr>
          <p:nvPr/>
        </p:nvSpPr>
        <p:spPr>
          <a:xfrm>
            <a:off x="639480" y="3640352"/>
            <a:ext cx="6923057" cy="495309"/>
          </a:xfrm>
          <a:prstGeom prst="rect">
            <a:avLst/>
          </a:prstGeom>
        </p:spPr>
        <p:txBody>
          <a:bodyPr vert="horz" lIns="0" tIns="0" rIns="0" bIns="0" rtlCol="0">
            <a:noAutofit/>
          </a:bodyPr>
          <a:lstStyle>
            <a:lvl1pPr marL="0" indent="0" algn="l" defTabSz="685800" rtl="0" eaLnBrk="1" latinLnBrk="0" hangingPunct="1">
              <a:lnSpc>
                <a:spcPct val="100000"/>
              </a:lnSpc>
              <a:spcBef>
                <a:spcPts val="300"/>
              </a:spcBef>
              <a:spcAft>
                <a:spcPts val="300"/>
              </a:spcAft>
              <a:buFont typeface="System Font Regular"/>
              <a:buNone/>
              <a:defRPr sz="2400" b="0" i="0" kern="1200">
                <a:solidFill>
                  <a:schemeClr val="accent6"/>
                </a:solidFill>
                <a:latin typeface="Franklin Gothic Medium" panose="020B0603020102020204" pitchFamily="34" charset="0"/>
                <a:ea typeface="+mn-ea"/>
                <a:cs typeface="+mn-cs"/>
              </a:defRPr>
            </a:lvl1pPr>
            <a:lvl2pPr marL="342900" indent="0" algn="ctr" defTabSz="685800" rtl="0" eaLnBrk="1" latinLnBrk="0" hangingPunct="1">
              <a:lnSpc>
                <a:spcPct val="100000"/>
              </a:lnSpc>
              <a:spcBef>
                <a:spcPts val="375"/>
              </a:spcBef>
              <a:spcAft>
                <a:spcPts val="375"/>
              </a:spcAft>
              <a:buClr>
                <a:schemeClr val="accent6"/>
              </a:buClr>
              <a:buSzPct val="80000"/>
              <a:buFont typeface="System Font Regular"/>
              <a:buNone/>
              <a:tabLst/>
              <a:defRPr sz="1500" b="0" i="0" kern="1200">
                <a:solidFill>
                  <a:schemeClr val="tx1"/>
                </a:solidFill>
                <a:latin typeface="Tisa Offc Serif Pro" panose="02010504030101020102" pitchFamily="2" charset="0"/>
                <a:ea typeface="+mn-ea"/>
                <a:cs typeface="+mn-cs"/>
              </a:defRPr>
            </a:lvl2pPr>
            <a:lvl3pPr marL="685800" indent="0" algn="ctr" defTabSz="685800" rtl="0" eaLnBrk="1" latinLnBrk="0" hangingPunct="1">
              <a:lnSpc>
                <a:spcPct val="100000"/>
              </a:lnSpc>
              <a:spcBef>
                <a:spcPts val="375"/>
              </a:spcBef>
              <a:spcAft>
                <a:spcPts val="0"/>
              </a:spcAft>
              <a:buClr>
                <a:schemeClr val="accent3"/>
              </a:buClr>
              <a:buFont typeface="Arial" panose="020B0604020202020204" pitchFamily="34" charset="0"/>
              <a:buNone/>
              <a:tabLst/>
              <a:defRPr sz="1350" b="0" i="0" kern="1200">
                <a:solidFill>
                  <a:schemeClr val="tx1"/>
                </a:solidFill>
                <a:latin typeface="Tisa Offc Serif Pro" panose="02010504030101020102" pitchFamily="2" charset="0"/>
                <a:ea typeface="+mn-ea"/>
                <a:cs typeface="+mn-cs"/>
              </a:defRPr>
            </a:lvl3pPr>
            <a:lvl4pPr marL="1028700" indent="0" algn="ctr" defTabSz="685800" rtl="0" eaLnBrk="1" latinLnBrk="0" hangingPunct="1">
              <a:lnSpc>
                <a:spcPct val="100000"/>
              </a:lnSpc>
              <a:spcBef>
                <a:spcPts val="375"/>
              </a:spcBef>
              <a:spcAft>
                <a:spcPts val="300"/>
              </a:spcAft>
              <a:buClr>
                <a:schemeClr val="accent4"/>
              </a:buClr>
              <a:buSzPct val="100000"/>
              <a:buFont typeface="Wingdings" pitchFamily="2" charset="2"/>
              <a:buNone/>
              <a:tabLst/>
              <a:defRPr sz="1200" b="0" i="0" kern="1200">
                <a:solidFill>
                  <a:schemeClr val="tx1"/>
                </a:solidFill>
                <a:latin typeface="Tisa Offc Serif Pro" panose="02010504030101020102" pitchFamily="2" charset="0"/>
                <a:ea typeface="+mn-ea"/>
                <a:cs typeface="+mn-cs"/>
              </a:defRPr>
            </a:lvl4pPr>
            <a:lvl5pPr marL="1371600" indent="0" algn="ctr" defTabSz="685800" rtl="0" eaLnBrk="1" latinLnBrk="0" hangingPunct="1">
              <a:lnSpc>
                <a:spcPct val="100000"/>
              </a:lnSpc>
              <a:spcBef>
                <a:spcPts val="1200"/>
              </a:spcBef>
              <a:spcAft>
                <a:spcPts val="1200"/>
              </a:spcAft>
              <a:buFont typeface="System Font Regular"/>
              <a:buNone/>
              <a:defRPr sz="1200" b="0" i="1" kern="1200">
                <a:solidFill>
                  <a:schemeClr val="accent5"/>
                </a:solidFill>
                <a:latin typeface="Tisa Offc Serif Pro" panose="02010504030101020102" pitchFamily="2" charset="0"/>
                <a:ea typeface="+mn-ea"/>
                <a:cs typeface="+mn-cs"/>
              </a:defRPr>
            </a:lvl5pPr>
            <a:lvl6pPr marL="1714500" indent="0" algn="ctr" defTabSz="685800" rtl="0" eaLnBrk="1" latinLnBrk="0" hangingPunct="1">
              <a:lnSpc>
                <a:spcPct val="100000"/>
              </a:lnSpc>
              <a:spcBef>
                <a:spcPts val="375"/>
              </a:spcBef>
              <a:buFont typeface="System Font Regular"/>
              <a:buNone/>
              <a:defRPr sz="1200" b="0" i="0" kern="1200">
                <a:solidFill>
                  <a:schemeClr val="tx2"/>
                </a:solidFill>
                <a:latin typeface="Tisa Offc Serif Pro" panose="02010504030101020102" pitchFamily="2" charset="0"/>
                <a:ea typeface="+mn-ea"/>
                <a:cs typeface="+mn-cs"/>
              </a:defRPr>
            </a:lvl6pPr>
            <a:lvl7pPr marL="2057400" indent="0" algn="ctr" defTabSz="685800" rtl="0" eaLnBrk="1" latinLnBrk="0" hangingPunct="1">
              <a:lnSpc>
                <a:spcPct val="100000"/>
              </a:lnSpc>
              <a:spcBef>
                <a:spcPts val="375"/>
              </a:spcBef>
              <a:buClr>
                <a:srgbClr val="FED925"/>
              </a:buClr>
              <a:buSzPct val="90000"/>
              <a:buFont typeface=".Hiragino Kaku Gothic Interface W3"/>
              <a:buNone/>
              <a:defRPr sz="1200" b="0" i="0" kern="1200">
                <a:solidFill>
                  <a:schemeClr val="tx2"/>
                </a:solidFill>
                <a:latin typeface="Tisa Offc Serif Pro" panose="02010504030101020102" pitchFamily="2" charset="0"/>
                <a:ea typeface="+mn-ea"/>
                <a:cs typeface="+mn-cs"/>
              </a:defRPr>
            </a:lvl7pPr>
            <a:lvl8pPr marL="2400300" indent="0" algn="ctr" defTabSz="685800" rtl="0" eaLnBrk="1" latinLnBrk="0" hangingPunct="1">
              <a:lnSpc>
                <a:spcPct val="100000"/>
              </a:lnSpc>
              <a:spcBef>
                <a:spcPts val="375"/>
              </a:spcBef>
              <a:buClr>
                <a:schemeClr val="accent4"/>
              </a:buClr>
              <a:buSzPct val="110000"/>
              <a:buFont typeface="Courier New" panose="02070309020205020404" pitchFamily="49" charset="0"/>
              <a:buNone/>
              <a:defRPr sz="1200" b="0" i="0" kern="1200" spc="0">
                <a:solidFill>
                  <a:schemeClr val="tx2"/>
                </a:solidFill>
                <a:latin typeface="Tisa Offc Serif Pro" panose="02010504030101020102" pitchFamily="2" charset="0"/>
                <a:ea typeface="+mn-ea"/>
                <a:cs typeface="+mn-cs"/>
              </a:defRPr>
            </a:lvl8pPr>
            <a:lvl9pPr marL="2743200" indent="0" algn="ctr" defTabSz="685800" rtl="0" eaLnBrk="1" latinLnBrk="0" hangingPunct="1">
              <a:lnSpc>
                <a:spcPct val="100000"/>
              </a:lnSpc>
              <a:spcBef>
                <a:spcPts val="375"/>
              </a:spcBef>
              <a:buClr>
                <a:schemeClr val="accent5"/>
              </a:buClr>
              <a:buFont typeface="Orgon Slab Medium" panose="02000603000000020004" pitchFamily="50" charset="0"/>
              <a:buNone/>
              <a:defRPr sz="1200" b="0" i="0" kern="1200">
                <a:solidFill>
                  <a:schemeClr val="tx2"/>
                </a:solidFill>
                <a:latin typeface="Tisa Offc Serif Pro" panose="02010504030101020102" pitchFamily="2" charset="0"/>
                <a:ea typeface="+mn-ea"/>
                <a:cs typeface="+mn-cs"/>
              </a:defRPr>
            </a:lvl9pPr>
          </a:lstStyle>
          <a:p>
            <a:pPr marL="0" marR="0" lvl="0" indent="0" algn="ctr" defTabSz="685800" rtl="0" eaLnBrk="1" fontAlgn="auto" latinLnBrk="0" hangingPunct="1">
              <a:lnSpc>
                <a:spcPct val="100000"/>
              </a:lnSpc>
              <a:spcBef>
                <a:spcPts val="300"/>
              </a:spcBef>
              <a:spcAft>
                <a:spcPts val="300"/>
              </a:spcAft>
              <a:buClrTx/>
              <a:buSzTx/>
              <a:buFont typeface="System Font Regular"/>
              <a:buNone/>
              <a:tabLst/>
              <a:defRPr/>
            </a:pPr>
            <a:r>
              <a:rPr kumimoji="0" lang="en-US" sz="2400" b="0" i="0" u="none" strike="noStrike" kern="1200" cap="none" spc="0" normalizeH="0" baseline="0" noProof="0" dirty="0">
                <a:ln>
                  <a:noFill/>
                </a:ln>
                <a:solidFill>
                  <a:srgbClr val="FFFFFF"/>
                </a:solidFill>
                <a:effectLst/>
                <a:uLnTx/>
                <a:uFillTx/>
                <a:latin typeface="Franklin Gothic Medium" panose="020B0603020102020204" pitchFamily="34" charset="0"/>
                <a:ea typeface="+mn-ea"/>
                <a:cs typeface="+mn-cs"/>
              </a:rPr>
              <a:t>Report To Faculty Senate: 02-12-2026</a:t>
            </a:r>
          </a:p>
        </p:txBody>
      </p:sp>
    </p:spTree>
    <p:extLst>
      <p:ext uri="{BB962C8B-B14F-4D97-AF65-F5344CB8AC3E}">
        <p14:creationId xmlns:p14="http://schemas.microsoft.com/office/powerpoint/2010/main" val="179711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6F3E85-96E8-77C6-D11C-38E150710D15}"/>
            </a:ext>
          </a:extLst>
        </p:cNvPr>
        <p:cNvGrpSpPr/>
        <p:nvPr/>
      </p:nvGrpSpPr>
      <p:grpSpPr>
        <a:xfrm>
          <a:off x="0" y="0"/>
          <a:ext cx="0" cy="0"/>
          <a:chOff x="0" y="0"/>
          <a:chExt cx="0" cy="0"/>
        </a:xfrm>
      </p:grpSpPr>
      <p:pic>
        <p:nvPicPr>
          <p:cNvPr id="8" name="Picture 2">
            <a:extLst>
              <a:ext uri="{FF2B5EF4-FFF2-40B4-BE49-F238E27FC236}">
                <a16:creationId xmlns:a16="http://schemas.microsoft.com/office/drawing/2014/main" id="{5DC783A2-B75F-48E0-0B5B-DE7192FE888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0611"/>
          <a:stretch/>
        </p:blipFill>
        <p:spPr bwMode="auto">
          <a:xfrm>
            <a:off x="7811506" y="2677907"/>
            <a:ext cx="1151438" cy="137122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FCBB5509-BCC2-3314-09AC-A6A7916A1AFB}"/>
              </a:ext>
            </a:extLst>
          </p:cNvPr>
          <p:cNvPicPr>
            <a:picLocks noChangeAspect="1"/>
          </p:cNvPicPr>
          <p:nvPr/>
        </p:nvPicPr>
        <p:blipFill>
          <a:blip r:embed="rId4"/>
          <a:stretch>
            <a:fillRect/>
          </a:stretch>
        </p:blipFill>
        <p:spPr>
          <a:xfrm>
            <a:off x="5225741" y="2638109"/>
            <a:ext cx="1073059" cy="1499531"/>
          </a:xfrm>
          <a:prstGeom prst="rect">
            <a:avLst/>
          </a:prstGeom>
        </p:spPr>
      </p:pic>
      <p:cxnSp>
        <p:nvCxnSpPr>
          <p:cNvPr id="5" name="Straight Connector 4">
            <a:extLst>
              <a:ext uri="{FF2B5EF4-FFF2-40B4-BE49-F238E27FC236}">
                <a16:creationId xmlns:a16="http://schemas.microsoft.com/office/drawing/2014/main" id="{4D9C5E81-3F3A-2A13-2BE7-9AF15E78FA86}"/>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66056D99-4347-6FD7-1546-1BC8702F675C}"/>
              </a:ext>
            </a:extLst>
          </p:cNvPr>
          <p:cNvSpPr>
            <a:spLocks noGrp="1"/>
          </p:cNvSpPr>
          <p:nvPr>
            <p:ph type="ftr" sz="quarter" idx="3"/>
          </p:nvPr>
        </p:nvSpPr>
        <p:spPr>
          <a:xfrm>
            <a:off x="1219591" y="4761665"/>
            <a:ext cx="5805898" cy="365125"/>
          </a:xfr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Tisa Offc Serif Pro" panose="02010504030101020102" pitchFamily="2" charset="0"/>
                <a:ea typeface="+mn-ea"/>
                <a:cs typeface="+mn-cs"/>
              </a:rPr>
              <a:t>Missouri University of Science and Technology</a:t>
            </a:r>
          </a:p>
        </p:txBody>
      </p:sp>
      <p:sp>
        <p:nvSpPr>
          <p:cNvPr id="6" name="Title 5">
            <a:extLst>
              <a:ext uri="{FF2B5EF4-FFF2-40B4-BE49-F238E27FC236}">
                <a16:creationId xmlns:a16="http://schemas.microsoft.com/office/drawing/2014/main" id="{4A686C66-D627-6C33-3BFD-026D11C7FB97}"/>
              </a:ext>
            </a:extLst>
          </p:cNvPr>
          <p:cNvSpPr>
            <a:spLocks noGrp="1"/>
          </p:cNvSpPr>
          <p:nvPr>
            <p:ph type="title"/>
          </p:nvPr>
        </p:nvSpPr>
        <p:spPr>
          <a:xfrm>
            <a:off x="393923" y="90910"/>
            <a:ext cx="8356154" cy="399137"/>
          </a:xfrm>
        </p:spPr>
        <p:txBody>
          <a:bodyPr/>
          <a:lstStyle/>
          <a:p>
            <a:pPr algn="ctr"/>
            <a:r>
              <a:rPr lang="en-US" dirty="0"/>
              <a:t>Budgetary Affairs Committee (BAC) Members</a:t>
            </a:r>
          </a:p>
        </p:txBody>
      </p:sp>
      <p:pic>
        <p:nvPicPr>
          <p:cNvPr id="1026" name="Picture 2" descr="Picture of Dr. Jagannathan Sarangapani">
            <a:extLst>
              <a:ext uri="{FF2B5EF4-FFF2-40B4-BE49-F238E27FC236}">
                <a16:creationId xmlns:a16="http://schemas.microsoft.com/office/drawing/2014/main" id="{B8CFB103-F7A3-8E87-B19F-1951C08E3DA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99332" y="558043"/>
            <a:ext cx="1097280" cy="146304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D1B752F6-5119-CEA4-3E37-F91A89296A5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81848" y="554701"/>
            <a:ext cx="1095579" cy="146304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0C9E15C4-646E-D186-0A13-39CBA8A54B8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05023" y="2656851"/>
            <a:ext cx="1096372" cy="146304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B23CC62F-56F4-92C1-69F8-2E1998C9FA78}"/>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9922" t="824" r="14708" b="32358"/>
          <a:stretch/>
        </p:blipFill>
        <p:spPr bwMode="auto">
          <a:xfrm>
            <a:off x="3915452" y="512267"/>
            <a:ext cx="1100181" cy="146304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descr="A person with long hair&#10;&#10;Description automatically generated with low confidence">
            <a:extLst>
              <a:ext uri="{FF2B5EF4-FFF2-40B4-BE49-F238E27FC236}">
                <a16:creationId xmlns:a16="http://schemas.microsoft.com/office/drawing/2014/main" id="{082C337A-358F-6444-8870-C3DDD5A35DD5}"/>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8459" t="2522" r="11861" b="14367"/>
          <a:stretch/>
        </p:blipFill>
        <p:spPr>
          <a:xfrm>
            <a:off x="3922494" y="2614246"/>
            <a:ext cx="1094594" cy="1463040"/>
          </a:xfrm>
          <a:prstGeom prst="rect">
            <a:avLst/>
          </a:prstGeom>
        </p:spPr>
      </p:pic>
      <p:sp>
        <p:nvSpPr>
          <p:cNvPr id="22" name="TextBox 21">
            <a:extLst>
              <a:ext uri="{FF2B5EF4-FFF2-40B4-BE49-F238E27FC236}">
                <a16:creationId xmlns:a16="http://schemas.microsoft.com/office/drawing/2014/main" id="{D8127A56-67D7-4EFB-1F0B-850793123BA8}"/>
              </a:ext>
            </a:extLst>
          </p:cNvPr>
          <p:cNvSpPr txBox="1"/>
          <p:nvPr/>
        </p:nvSpPr>
        <p:spPr>
          <a:xfrm>
            <a:off x="3664815" y="4090158"/>
            <a:ext cx="1664608" cy="646331"/>
          </a:xfrm>
          <a:prstGeom prst="rect">
            <a:avLst/>
          </a:prstGeom>
          <a:noFill/>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54734"/>
                </a:solidFill>
                <a:effectLst/>
                <a:uLnTx/>
                <a:uFillTx/>
                <a:latin typeface="Calibri" panose="020F0502020204030204" pitchFamily="34" charset="0"/>
                <a:ea typeface="Calibri" panose="020F0502020204030204" pitchFamily="34" charset="0"/>
                <a:cs typeface="Calibri" panose="020F0502020204030204" pitchFamily="34" charset="0"/>
              </a:rPr>
              <a:t>Dr. Bih-Ru Lea </a:t>
            </a:r>
            <a:r>
              <a:rPr kumimoji="0" lang="en-US" sz="1200" b="0" i="0" u="none" strike="noStrike" kern="1200" cap="none" spc="0" normalizeH="0" baseline="0" noProof="0" dirty="0">
                <a:ln>
                  <a:noFill/>
                </a:ln>
                <a:solidFill>
                  <a:srgbClr val="154734"/>
                </a:solidFill>
                <a:effectLst/>
                <a:uLnTx/>
                <a:uFillTx/>
                <a:latin typeface="Calibri" panose="020F0502020204030204" pitchFamily="34" charset="0"/>
                <a:ea typeface="Calibri" panose="020F0502020204030204" pitchFamily="34" charset="0"/>
                <a:cs typeface="Calibri" panose="020F0502020204030204" pitchFamily="34" charset="0"/>
                <a:hlinkClick r:id="rId10"/>
              </a:rPr>
              <a:t>leabi@mst.edu</a:t>
            </a:r>
            <a:r>
              <a:rPr kumimoji="0" lang="en-US" sz="1200" b="0" i="0" u="none" strike="noStrike" kern="1200" cap="none" spc="0" normalizeH="0" baseline="0" noProof="0" dirty="0">
                <a:ln>
                  <a:noFill/>
                </a:ln>
                <a:solidFill>
                  <a:srgbClr val="154734"/>
                </a:solidFill>
                <a:effectLst/>
                <a:uLnTx/>
                <a:uFillTx/>
                <a:latin typeface="Calibri" panose="020F0502020204030204" pitchFamily="34" charset="0"/>
                <a:ea typeface="Calibri" panose="020F0502020204030204" pitchFamily="34" charset="0"/>
                <a:cs typeface="Calibri" panose="020F0502020204030204" pitchFamily="34" charset="0"/>
              </a:rPr>
              <a:t> Kummer </a:t>
            </a:r>
          </a:p>
        </p:txBody>
      </p:sp>
      <p:pic>
        <p:nvPicPr>
          <p:cNvPr id="1040" name="Picture 16">
            <a:extLst>
              <a:ext uri="{FF2B5EF4-FFF2-40B4-BE49-F238E27FC236}">
                <a16:creationId xmlns:a16="http://schemas.microsoft.com/office/drawing/2014/main" id="{66E9C58D-8B84-EE43-8E8D-F57B17988A94}"/>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2900" t="7200" r="10700" b="20800"/>
          <a:stretch/>
        </p:blipFill>
        <p:spPr bwMode="auto">
          <a:xfrm>
            <a:off x="2518655" y="512267"/>
            <a:ext cx="1170433" cy="146304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EB5EE75-A930-C9D8-785B-A6DB3CF8EB4A}"/>
              </a:ext>
            </a:extLst>
          </p:cNvPr>
          <p:cNvSpPr txBox="1"/>
          <p:nvPr/>
        </p:nvSpPr>
        <p:spPr>
          <a:xfrm>
            <a:off x="3492935" y="1973616"/>
            <a:ext cx="1800460" cy="646331"/>
          </a:xfrm>
          <a:prstGeom prst="rect">
            <a:avLst/>
          </a:prstGeom>
          <a:noFill/>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54734"/>
                </a:solidFill>
                <a:effectLst/>
                <a:uLnTx/>
                <a:uFillTx/>
                <a:latin typeface="Calibri" panose="020F0502020204030204" pitchFamily="34" charset="0"/>
                <a:ea typeface="Calibri" panose="020F0502020204030204" pitchFamily="34" charset="0"/>
                <a:cs typeface="Calibri" panose="020F0502020204030204" pitchFamily="34" charset="0"/>
              </a:rPr>
              <a:t>Dr. Melanie Mormile </a:t>
            </a:r>
            <a:r>
              <a:rPr kumimoji="0" lang="en-US" sz="1200" b="0" i="0" u="none" strike="noStrike" kern="1200" cap="none" spc="0" normalizeH="0" baseline="0" noProof="0" dirty="0">
                <a:ln>
                  <a:noFill/>
                </a:ln>
                <a:solidFill>
                  <a:srgbClr val="154734"/>
                </a:solidFill>
                <a:effectLst/>
                <a:uLnTx/>
                <a:uFillTx/>
                <a:latin typeface="Calibri" panose="020F0502020204030204" pitchFamily="34" charset="0"/>
                <a:ea typeface="Calibri" panose="020F0502020204030204" pitchFamily="34" charset="0"/>
                <a:cs typeface="Calibri" panose="020F0502020204030204" pitchFamily="34" charset="0"/>
                <a:hlinkClick r:id="rId12"/>
              </a:rPr>
              <a:t>mmormile@mst.edu</a:t>
            </a:r>
            <a:r>
              <a:rPr kumimoji="0" lang="en-US" sz="1200" b="0" i="0" u="none" strike="noStrike" kern="1200" cap="none" spc="0" normalizeH="0" baseline="0" noProof="0" dirty="0">
                <a:ln>
                  <a:noFill/>
                </a:ln>
                <a:solidFill>
                  <a:srgbClr val="154734"/>
                </a:solidFill>
                <a:effectLst/>
                <a:uLnTx/>
                <a:uFillTx/>
                <a:latin typeface="Calibri" panose="020F0502020204030204" pitchFamily="34" charset="0"/>
                <a:ea typeface="Calibri" panose="020F0502020204030204" pitchFamily="34" charset="0"/>
                <a:cs typeface="Calibri" panose="020F0502020204030204" pitchFamily="34" charset="0"/>
              </a:rPr>
              <a:t> CASE</a:t>
            </a:r>
          </a:p>
        </p:txBody>
      </p:sp>
      <p:sp>
        <p:nvSpPr>
          <p:cNvPr id="7" name="TextBox 6">
            <a:extLst>
              <a:ext uri="{FF2B5EF4-FFF2-40B4-BE49-F238E27FC236}">
                <a16:creationId xmlns:a16="http://schemas.microsoft.com/office/drawing/2014/main" id="{789CD087-416B-6883-27BF-0313C8852A5B}"/>
              </a:ext>
            </a:extLst>
          </p:cNvPr>
          <p:cNvSpPr txBox="1"/>
          <p:nvPr/>
        </p:nvSpPr>
        <p:spPr>
          <a:xfrm>
            <a:off x="7647622" y="2021083"/>
            <a:ext cx="1547655" cy="646331"/>
          </a:xfrm>
          <a:prstGeom prst="rect">
            <a:avLst/>
          </a:prstGeom>
          <a:noFill/>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54734"/>
                </a:solidFill>
                <a:effectLst/>
                <a:uLnTx/>
                <a:uFillTx/>
                <a:latin typeface="Calibri" panose="020F0502020204030204" pitchFamily="34" charset="0"/>
                <a:ea typeface="Calibri" panose="020F0502020204030204" pitchFamily="34" charset="0"/>
                <a:cs typeface="Calibri" panose="020F0502020204030204" pitchFamily="34" charset="0"/>
              </a:rPr>
              <a:t>Dr. Michael Meagher</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54734"/>
                </a:solidFill>
                <a:effectLst/>
                <a:uLnTx/>
                <a:uFillTx/>
                <a:latin typeface="Calibri" panose="020F0502020204030204" pitchFamily="34" charset="0"/>
                <a:ea typeface="Calibri" panose="020F0502020204030204" pitchFamily="34" charset="0"/>
                <a:cs typeface="Calibri" panose="020F0502020204030204" pitchFamily="34" charset="0"/>
                <a:hlinkClick r:id="rId13"/>
              </a:rPr>
              <a:t>mmeagher@mst.edu</a:t>
            </a:r>
            <a:r>
              <a:rPr kumimoji="0" lang="en-US" sz="1200" b="0" i="0" u="none" strike="noStrike" kern="1200" cap="none" spc="0" normalizeH="0" baseline="0" noProof="0" dirty="0">
                <a:ln>
                  <a:noFill/>
                </a:ln>
                <a:solidFill>
                  <a:srgbClr val="154734"/>
                </a:solidFill>
                <a:effectLst/>
                <a:uLnTx/>
                <a:uFillTx/>
                <a:latin typeface="Calibri" panose="020F0502020204030204" pitchFamily="34" charset="0"/>
                <a:ea typeface="Calibri" panose="020F0502020204030204" pitchFamily="34" charset="0"/>
                <a:cs typeface="Calibri" panose="020F0502020204030204" pitchFamily="34" charset="0"/>
              </a:rPr>
              <a:t>, CASE</a:t>
            </a:r>
          </a:p>
        </p:txBody>
      </p:sp>
      <p:sp>
        <p:nvSpPr>
          <p:cNvPr id="9" name="TextBox 8">
            <a:extLst>
              <a:ext uri="{FF2B5EF4-FFF2-40B4-BE49-F238E27FC236}">
                <a16:creationId xmlns:a16="http://schemas.microsoft.com/office/drawing/2014/main" id="{1AE84840-7161-3570-F101-AB4E18005133}"/>
              </a:ext>
            </a:extLst>
          </p:cNvPr>
          <p:cNvSpPr txBox="1"/>
          <p:nvPr/>
        </p:nvSpPr>
        <p:spPr>
          <a:xfrm>
            <a:off x="6217070" y="2021098"/>
            <a:ext cx="1598492" cy="646331"/>
          </a:xfrm>
          <a:prstGeom prst="rect">
            <a:avLst/>
          </a:prstGeom>
          <a:noFill/>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54734"/>
                </a:solidFill>
                <a:effectLst/>
                <a:uLnTx/>
                <a:uFillTx/>
                <a:latin typeface="Calibri" panose="020F0502020204030204" pitchFamily="34" charset="0"/>
                <a:ea typeface="Calibri" panose="020F0502020204030204" pitchFamily="34" charset="0"/>
                <a:cs typeface="Calibri" panose="020F0502020204030204" pitchFamily="34" charset="0"/>
              </a:rPr>
              <a:t>Dr. Jag Sarangapani </a:t>
            </a:r>
            <a:r>
              <a:rPr kumimoji="0" lang="en-US" sz="1200" b="0" i="0" u="none" strike="noStrike" kern="1200" cap="none" spc="0" normalizeH="0" baseline="0" noProof="0" dirty="0">
                <a:ln>
                  <a:noFill/>
                </a:ln>
                <a:solidFill>
                  <a:srgbClr val="154734"/>
                </a:solidFill>
                <a:effectLst/>
                <a:uLnTx/>
                <a:uFillTx/>
                <a:latin typeface="Calibri" panose="020F0502020204030204" pitchFamily="34" charset="0"/>
                <a:ea typeface="Calibri" panose="020F0502020204030204" pitchFamily="34" charset="0"/>
                <a:cs typeface="Calibri" panose="020F0502020204030204" pitchFamily="34" charset="0"/>
                <a:hlinkClick r:id="rId14"/>
              </a:rPr>
              <a:t>sarangap@mst.edu</a:t>
            </a:r>
            <a:r>
              <a:rPr kumimoji="0" lang="en-US" sz="1200" b="0" i="0" u="none" strike="noStrike" kern="1200" cap="none" spc="0" normalizeH="0" baseline="0" noProof="0" dirty="0">
                <a:ln>
                  <a:noFill/>
                </a:ln>
                <a:solidFill>
                  <a:srgbClr val="154734"/>
                </a:solidFill>
                <a:effectLst/>
                <a:uLnTx/>
                <a:uFillTx/>
                <a:latin typeface="Calibri" panose="020F0502020204030204" pitchFamily="34" charset="0"/>
                <a:ea typeface="Calibri" panose="020F0502020204030204" pitchFamily="34" charset="0"/>
                <a:cs typeface="Calibri" panose="020F0502020204030204" pitchFamily="34" charset="0"/>
              </a:rPr>
              <a:t>, CEC</a:t>
            </a:r>
          </a:p>
        </p:txBody>
      </p:sp>
      <p:sp>
        <p:nvSpPr>
          <p:cNvPr id="11" name="TextBox 10">
            <a:extLst>
              <a:ext uri="{FF2B5EF4-FFF2-40B4-BE49-F238E27FC236}">
                <a16:creationId xmlns:a16="http://schemas.microsoft.com/office/drawing/2014/main" id="{4C62A22A-3540-3AA8-D4D1-1F058EB1B0D0}"/>
              </a:ext>
            </a:extLst>
          </p:cNvPr>
          <p:cNvSpPr txBox="1"/>
          <p:nvPr/>
        </p:nvSpPr>
        <p:spPr>
          <a:xfrm>
            <a:off x="4891871" y="1993820"/>
            <a:ext cx="1598492" cy="646331"/>
          </a:xfrm>
          <a:prstGeom prst="rect">
            <a:avLst/>
          </a:prstGeom>
          <a:noFill/>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54734"/>
                </a:solidFill>
                <a:effectLst/>
                <a:uLnTx/>
                <a:uFillTx/>
                <a:latin typeface="Calibri" panose="020F0502020204030204" pitchFamily="34" charset="0"/>
                <a:ea typeface="Calibri" panose="020F0502020204030204" pitchFamily="34" charset="0"/>
                <a:cs typeface="Calibri" panose="020F0502020204030204" pitchFamily="34" charset="0"/>
              </a:rPr>
              <a:t>Dr. David Bayless </a:t>
            </a:r>
            <a:r>
              <a:rPr kumimoji="0" lang="en-US" sz="1200" b="0" i="0" u="none" strike="noStrike" kern="1200" cap="none" spc="0" normalizeH="0" baseline="0" noProof="0" dirty="0">
                <a:ln>
                  <a:noFill/>
                </a:ln>
                <a:solidFill>
                  <a:srgbClr val="154734"/>
                </a:solidFill>
                <a:effectLst/>
                <a:uLnTx/>
                <a:uFillTx/>
                <a:latin typeface="Calibri" panose="020F0502020204030204" pitchFamily="34" charset="0"/>
                <a:ea typeface="Calibri" panose="020F0502020204030204" pitchFamily="34" charset="0"/>
                <a:cs typeface="Calibri" panose="020F0502020204030204" pitchFamily="34" charset="0"/>
                <a:hlinkClick r:id="rId15"/>
              </a:rPr>
              <a:t>dbayless@mst.edu</a:t>
            </a:r>
            <a:r>
              <a:rPr kumimoji="0" lang="en-US" sz="1200" b="0" i="0" u="none" strike="noStrike" kern="1200" cap="none" spc="0" normalizeH="0" baseline="0" noProof="0" dirty="0">
                <a:ln>
                  <a:noFill/>
                </a:ln>
                <a:solidFill>
                  <a:srgbClr val="154734"/>
                </a:solidFill>
                <a:effectLst/>
                <a:uLnTx/>
                <a:uFillTx/>
                <a:latin typeface="Calibri" panose="020F0502020204030204" pitchFamily="34" charset="0"/>
                <a:ea typeface="Calibri" panose="020F0502020204030204" pitchFamily="34" charset="0"/>
                <a:cs typeface="Calibri" panose="020F0502020204030204" pitchFamily="34" charset="0"/>
              </a:rPr>
              <a:t>, CEC</a:t>
            </a:r>
          </a:p>
        </p:txBody>
      </p:sp>
      <p:sp>
        <p:nvSpPr>
          <p:cNvPr id="13" name="TextBox 12">
            <a:extLst>
              <a:ext uri="{FF2B5EF4-FFF2-40B4-BE49-F238E27FC236}">
                <a16:creationId xmlns:a16="http://schemas.microsoft.com/office/drawing/2014/main" id="{A986A4F0-2532-83F9-6ACB-25EF55577816}"/>
              </a:ext>
            </a:extLst>
          </p:cNvPr>
          <p:cNvSpPr txBox="1"/>
          <p:nvPr/>
        </p:nvSpPr>
        <p:spPr>
          <a:xfrm>
            <a:off x="7527173" y="4047037"/>
            <a:ext cx="1668104" cy="646331"/>
          </a:xfrm>
          <a:prstGeom prst="rect">
            <a:avLst/>
          </a:prstGeom>
          <a:noFill/>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54734"/>
                </a:solidFill>
                <a:effectLst/>
                <a:uLnTx/>
                <a:uFillTx/>
                <a:latin typeface="Calibri" panose="020F0502020204030204" pitchFamily="34" charset="0"/>
                <a:ea typeface="Calibri" panose="020F0502020204030204" pitchFamily="34" charset="0"/>
                <a:cs typeface="Calibri" panose="020F0502020204030204" pitchFamily="34" charset="0"/>
              </a:rPr>
              <a:t>Mr. Jason Gough</a:t>
            </a:r>
          </a:p>
          <a:p>
            <a:pPr marL="0" marR="0" lvl="0" indent="0" algn="ctr" defTabSz="6858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116EB1"/>
                </a:solidFill>
                <a:effectLst/>
                <a:latin typeface="Calibri" panose="020F0502020204030204" pitchFamily="34" charset="0"/>
                <a:ea typeface="Calibri" panose="020F0502020204030204" pitchFamily="34" charset="0"/>
                <a:cs typeface="Calibri" panose="020F0502020204030204" pitchFamily="34" charset="0"/>
                <a:hlinkClick r:id="rId16"/>
              </a:rPr>
              <a:t>jlgwt4@mst.edu</a:t>
            </a:r>
            <a:endParaRPr kumimoji="0" lang="en-US" sz="1050" b="0" i="0" u="none" strike="noStrike" kern="1200" cap="none" spc="0" normalizeH="0" baseline="0" noProof="0" dirty="0">
              <a:ln>
                <a:noFill/>
              </a:ln>
              <a:solidFill>
                <a:srgbClr val="154734"/>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54734"/>
                </a:solidFill>
                <a:effectLst/>
                <a:uLnTx/>
                <a:uFillTx/>
                <a:latin typeface="Calibri" panose="020F0502020204030204" pitchFamily="34" charset="0"/>
                <a:ea typeface="Calibri" panose="020F0502020204030204" pitchFamily="34" charset="0"/>
                <a:cs typeface="Calibri" panose="020F0502020204030204" pitchFamily="34" charset="0"/>
              </a:rPr>
              <a:t>Student Council, EMSE</a:t>
            </a:r>
          </a:p>
        </p:txBody>
      </p:sp>
      <p:sp>
        <p:nvSpPr>
          <p:cNvPr id="15" name="TextBox 14">
            <a:extLst>
              <a:ext uri="{FF2B5EF4-FFF2-40B4-BE49-F238E27FC236}">
                <a16:creationId xmlns:a16="http://schemas.microsoft.com/office/drawing/2014/main" id="{ED526076-E8B7-EF0C-3AA8-686173AF7F5A}"/>
              </a:ext>
            </a:extLst>
          </p:cNvPr>
          <p:cNvSpPr txBox="1"/>
          <p:nvPr/>
        </p:nvSpPr>
        <p:spPr>
          <a:xfrm>
            <a:off x="2044856" y="1956521"/>
            <a:ext cx="1966176" cy="646331"/>
          </a:xfrm>
          <a:prstGeom prst="rect">
            <a:avLst/>
          </a:prstGeom>
          <a:noFill/>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54734"/>
                </a:solidFill>
                <a:effectLst/>
                <a:uLnTx/>
                <a:uFillTx/>
                <a:latin typeface="Calibri" panose="020F0502020204030204" pitchFamily="34" charset="0"/>
                <a:ea typeface="Calibri" panose="020F0502020204030204" pitchFamily="34" charset="0"/>
                <a:cs typeface="Calibri" panose="020F0502020204030204" pitchFamily="34" charset="0"/>
              </a:rPr>
              <a:t>CFO Alysha O'Neil </a:t>
            </a:r>
            <a:r>
              <a:rPr kumimoji="0" lang="en-US" sz="1200" b="0" i="0" u="none" strike="noStrike" kern="1200" cap="none" spc="0" normalizeH="0" baseline="0" noProof="0" dirty="0">
                <a:ln>
                  <a:noFill/>
                </a:ln>
                <a:solidFill>
                  <a:srgbClr val="154734"/>
                </a:solidFill>
                <a:effectLst/>
                <a:uLnTx/>
                <a:uFillTx/>
                <a:latin typeface="Calibri" panose="020F0502020204030204" pitchFamily="34" charset="0"/>
                <a:ea typeface="Calibri" panose="020F0502020204030204" pitchFamily="34" charset="0"/>
                <a:cs typeface="Calibri" panose="020F0502020204030204" pitchFamily="34" charset="0"/>
                <a:hlinkClick r:id="rId17"/>
              </a:rPr>
              <a:t>alysha.oneil@mst.edu</a:t>
            </a:r>
            <a:endParaRPr kumimoji="0" lang="en-US" sz="1200" b="0" i="0" u="none" strike="noStrike" kern="1200" cap="none" spc="0" normalizeH="0" baseline="0" noProof="0" dirty="0">
              <a:ln>
                <a:noFill/>
              </a:ln>
              <a:solidFill>
                <a:srgbClr val="154734"/>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54734"/>
                </a:solidFill>
                <a:effectLst/>
                <a:uLnTx/>
                <a:uFillTx/>
                <a:latin typeface="Calibri" panose="020F0502020204030204" pitchFamily="34" charset="0"/>
                <a:ea typeface="Calibri" panose="020F0502020204030204" pitchFamily="34" charset="0"/>
                <a:cs typeface="Calibri" panose="020F0502020204030204" pitchFamily="34" charset="0"/>
              </a:rPr>
              <a:t>Finance &amp; Operations</a:t>
            </a:r>
          </a:p>
        </p:txBody>
      </p:sp>
      <p:sp>
        <p:nvSpPr>
          <p:cNvPr id="18" name="TextBox 17">
            <a:extLst>
              <a:ext uri="{FF2B5EF4-FFF2-40B4-BE49-F238E27FC236}">
                <a16:creationId xmlns:a16="http://schemas.microsoft.com/office/drawing/2014/main" id="{90D70BEE-DAE1-3CCB-FEDF-0076954196D2}"/>
              </a:ext>
            </a:extLst>
          </p:cNvPr>
          <p:cNvSpPr txBox="1"/>
          <p:nvPr/>
        </p:nvSpPr>
        <p:spPr>
          <a:xfrm>
            <a:off x="2335290" y="4090158"/>
            <a:ext cx="1547655" cy="646331"/>
          </a:xfrm>
          <a:prstGeom prst="rect">
            <a:avLst/>
          </a:prstGeom>
          <a:noFill/>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54734"/>
                </a:solidFill>
                <a:effectLst/>
                <a:uLnTx/>
                <a:uFillTx/>
                <a:latin typeface="Calibri" panose="020F0502020204030204" pitchFamily="34" charset="0"/>
                <a:ea typeface="Calibri" panose="020F0502020204030204" pitchFamily="34" charset="0"/>
                <a:cs typeface="Calibri" panose="020F0502020204030204" pitchFamily="34" charset="0"/>
              </a:rPr>
              <a:t>Dr. Kelly Homan </a:t>
            </a:r>
            <a:r>
              <a:rPr kumimoji="0" lang="en-US" sz="1200" b="0" i="0" u="none" strike="noStrike" kern="1200" cap="none" spc="0" normalizeH="0" baseline="0" noProof="0" dirty="0">
                <a:ln>
                  <a:noFill/>
                </a:ln>
                <a:solidFill>
                  <a:srgbClr val="154734"/>
                </a:solidFill>
                <a:effectLst/>
                <a:uLnTx/>
                <a:uFillTx/>
                <a:latin typeface="Calibri" panose="020F0502020204030204" pitchFamily="34" charset="0"/>
                <a:ea typeface="Calibri" panose="020F0502020204030204" pitchFamily="34" charset="0"/>
                <a:cs typeface="Calibri" panose="020F0502020204030204" pitchFamily="34" charset="0"/>
                <a:hlinkClick r:id="rId18"/>
              </a:rPr>
              <a:t>khoman@mst.edu</a:t>
            </a:r>
            <a:r>
              <a:rPr kumimoji="0" lang="en-US" sz="1200" b="0" i="0" u="none" strike="noStrike" kern="1200" cap="none" spc="0" normalizeH="0" baseline="0" noProof="0" dirty="0">
                <a:ln>
                  <a:noFill/>
                </a:ln>
                <a:solidFill>
                  <a:srgbClr val="154734"/>
                </a:solidFill>
                <a:effectLst/>
                <a:uLnTx/>
                <a:uFillTx/>
                <a:latin typeface="Calibri" panose="020F0502020204030204" pitchFamily="34" charset="0"/>
                <a:ea typeface="Calibri" panose="020F0502020204030204" pitchFamily="34" charset="0"/>
                <a:cs typeface="Calibri" panose="020F0502020204030204" pitchFamily="34" charset="0"/>
              </a:rPr>
              <a:t> CEC</a:t>
            </a:r>
          </a:p>
        </p:txBody>
      </p:sp>
      <p:sp>
        <p:nvSpPr>
          <p:cNvPr id="10" name="TextBox 9">
            <a:extLst>
              <a:ext uri="{FF2B5EF4-FFF2-40B4-BE49-F238E27FC236}">
                <a16:creationId xmlns:a16="http://schemas.microsoft.com/office/drawing/2014/main" id="{2A9B5CEF-27DB-CA3F-8B7A-0A73A36DE4D9}"/>
              </a:ext>
            </a:extLst>
          </p:cNvPr>
          <p:cNvSpPr txBox="1"/>
          <p:nvPr/>
        </p:nvSpPr>
        <p:spPr>
          <a:xfrm>
            <a:off x="4856112" y="4090158"/>
            <a:ext cx="1581513" cy="646331"/>
          </a:xfrm>
          <a:prstGeom prst="rect">
            <a:avLst/>
          </a:prstGeom>
          <a:noFill/>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54734"/>
                </a:solidFill>
                <a:effectLst/>
                <a:uLnTx/>
                <a:uFillTx/>
                <a:latin typeface="Calibri" panose="020F0502020204030204" pitchFamily="34" charset="0"/>
                <a:ea typeface="Calibri" panose="020F0502020204030204" pitchFamily="34" charset="0"/>
                <a:cs typeface="Calibri" panose="020F0502020204030204" pitchFamily="34" charset="0"/>
              </a:rPr>
              <a:t>     Dr. Michael Moats</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54734"/>
                </a:solidFill>
                <a:effectLst/>
                <a:uLnTx/>
                <a:uFillTx/>
                <a:latin typeface="Calibri" panose="020F0502020204030204" pitchFamily="34" charset="0"/>
                <a:ea typeface="Calibri" panose="020F0502020204030204" pitchFamily="34" charset="0"/>
                <a:cs typeface="Calibri" panose="020F0502020204030204" pitchFamily="34" charset="0"/>
                <a:hlinkClick r:id="rId19"/>
              </a:rPr>
              <a:t> moatsm@mst.edu</a:t>
            </a:r>
            <a:r>
              <a:rPr kumimoji="0" lang="en-US" sz="1200" b="0" i="0" u="none" strike="noStrike" kern="1200" cap="none" spc="0" normalizeH="0" baseline="0" noProof="0" dirty="0">
                <a:ln>
                  <a:noFill/>
                </a:ln>
                <a:solidFill>
                  <a:srgbClr val="154734"/>
                </a:solidFill>
                <a:effectLst/>
                <a:uLnTx/>
                <a:uFillTx/>
                <a:latin typeface="Calibri" panose="020F0502020204030204" pitchFamily="34" charset="0"/>
                <a:ea typeface="Calibri" panose="020F0502020204030204" pitchFamily="34" charset="0"/>
                <a:cs typeface="Calibri" panose="020F0502020204030204" pitchFamily="34" charset="0"/>
              </a:rPr>
              <a:t> </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54734"/>
                </a:solidFill>
                <a:effectLst/>
                <a:uLnTx/>
                <a:uFillTx/>
                <a:latin typeface="Calibri" panose="020F0502020204030204" pitchFamily="34" charset="0"/>
                <a:ea typeface="Calibri" panose="020F0502020204030204" pitchFamily="34" charset="0"/>
                <a:cs typeface="Calibri" panose="020F0502020204030204" pitchFamily="34" charset="0"/>
              </a:rPr>
              <a:t>CEC</a:t>
            </a:r>
          </a:p>
        </p:txBody>
      </p:sp>
      <p:sp>
        <p:nvSpPr>
          <p:cNvPr id="21" name="TextBox 20">
            <a:extLst>
              <a:ext uri="{FF2B5EF4-FFF2-40B4-BE49-F238E27FC236}">
                <a16:creationId xmlns:a16="http://schemas.microsoft.com/office/drawing/2014/main" id="{9D47E47C-E25D-1B8A-FBA3-08991674CFB2}"/>
              </a:ext>
            </a:extLst>
          </p:cNvPr>
          <p:cNvSpPr txBox="1"/>
          <p:nvPr/>
        </p:nvSpPr>
        <p:spPr>
          <a:xfrm>
            <a:off x="3921101" y="3924291"/>
            <a:ext cx="193437" cy="184666"/>
          </a:xfrm>
          <a:prstGeom prst="rect">
            <a:avLst/>
          </a:prstGeom>
          <a:solidFill>
            <a:schemeClr val="accent6">
              <a:lumMod val="20000"/>
              <a:lumOff val="80000"/>
            </a:schemeClr>
          </a:solidFill>
        </p:spPr>
        <p:txBody>
          <a:bodyPr wrap="square" lIns="0" tIns="0" rIns="0" bIns="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54734"/>
                </a:solidFill>
                <a:effectLst/>
                <a:uLnTx/>
                <a:uFillTx/>
                <a:latin typeface="Calibri" panose="020F0502020204030204" pitchFamily="34" charset="0"/>
                <a:ea typeface="Calibri" panose="020F0502020204030204" pitchFamily="34" charset="0"/>
                <a:cs typeface="Calibri" panose="020F0502020204030204" pitchFamily="34" charset="0"/>
              </a:rPr>
              <a:t>FS</a:t>
            </a:r>
          </a:p>
        </p:txBody>
      </p:sp>
      <p:sp>
        <p:nvSpPr>
          <p:cNvPr id="23" name="TextBox 22">
            <a:extLst>
              <a:ext uri="{FF2B5EF4-FFF2-40B4-BE49-F238E27FC236}">
                <a16:creationId xmlns:a16="http://schemas.microsoft.com/office/drawing/2014/main" id="{2EA916CD-311A-E28F-81F9-52CEA9C3C03C}"/>
              </a:ext>
            </a:extLst>
          </p:cNvPr>
          <p:cNvSpPr txBox="1"/>
          <p:nvPr/>
        </p:nvSpPr>
        <p:spPr>
          <a:xfrm>
            <a:off x="2600518" y="3918943"/>
            <a:ext cx="193437" cy="184666"/>
          </a:xfrm>
          <a:prstGeom prst="rect">
            <a:avLst/>
          </a:prstGeom>
          <a:solidFill>
            <a:schemeClr val="accent6">
              <a:lumMod val="20000"/>
              <a:lumOff val="80000"/>
            </a:schemeClr>
          </a:solidFill>
        </p:spPr>
        <p:txBody>
          <a:bodyPr wrap="square" lIns="0" tIns="0" rIns="0" bIns="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54734"/>
                </a:solidFill>
                <a:effectLst/>
                <a:uLnTx/>
                <a:uFillTx/>
                <a:latin typeface="Calibri" panose="020F0502020204030204" pitchFamily="34" charset="0"/>
                <a:ea typeface="Calibri" panose="020F0502020204030204" pitchFamily="34" charset="0"/>
                <a:cs typeface="Calibri" panose="020F0502020204030204" pitchFamily="34" charset="0"/>
              </a:rPr>
              <a:t>FS</a:t>
            </a:r>
          </a:p>
        </p:txBody>
      </p:sp>
      <p:sp>
        <p:nvSpPr>
          <p:cNvPr id="24" name="TextBox 23">
            <a:extLst>
              <a:ext uri="{FF2B5EF4-FFF2-40B4-BE49-F238E27FC236}">
                <a16:creationId xmlns:a16="http://schemas.microsoft.com/office/drawing/2014/main" id="{588AED75-D850-B894-08CB-F374741D5B6D}"/>
              </a:ext>
            </a:extLst>
          </p:cNvPr>
          <p:cNvSpPr txBox="1"/>
          <p:nvPr/>
        </p:nvSpPr>
        <p:spPr>
          <a:xfrm>
            <a:off x="3863189" y="1812860"/>
            <a:ext cx="193437" cy="184666"/>
          </a:xfrm>
          <a:prstGeom prst="rect">
            <a:avLst/>
          </a:prstGeom>
          <a:solidFill>
            <a:schemeClr val="accent6">
              <a:lumMod val="20000"/>
              <a:lumOff val="80000"/>
            </a:schemeClr>
          </a:solidFill>
        </p:spPr>
        <p:txBody>
          <a:bodyPr wrap="square" lIns="0" tIns="0" rIns="0" bIns="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54734"/>
                </a:solidFill>
                <a:effectLst/>
                <a:uLnTx/>
                <a:uFillTx/>
                <a:latin typeface="Calibri" panose="020F0502020204030204" pitchFamily="34" charset="0"/>
                <a:ea typeface="Calibri" panose="020F0502020204030204" pitchFamily="34" charset="0"/>
                <a:cs typeface="Calibri" panose="020F0502020204030204" pitchFamily="34" charset="0"/>
              </a:rPr>
              <a:t>D</a:t>
            </a:r>
          </a:p>
        </p:txBody>
      </p:sp>
      <p:sp>
        <p:nvSpPr>
          <p:cNvPr id="25" name="TextBox 24">
            <a:extLst>
              <a:ext uri="{FF2B5EF4-FFF2-40B4-BE49-F238E27FC236}">
                <a16:creationId xmlns:a16="http://schemas.microsoft.com/office/drawing/2014/main" id="{9777A0B4-6B1B-FD4A-AD0F-B2103FC6D247}"/>
              </a:ext>
            </a:extLst>
          </p:cNvPr>
          <p:cNvSpPr txBox="1"/>
          <p:nvPr/>
        </p:nvSpPr>
        <p:spPr>
          <a:xfrm>
            <a:off x="6361656" y="1843322"/>
            <a:ext cx="193437" cy="184666"/>
          </a:xfrm>
          <a:prstGeom prst="rect">
            <a:avLst/>
          </a:prstGeom>
          <a:solidFill>
            <a:schemeClr val="accent6">
              <a:lumMod val="20000"/>
              <a:lumOff val="80000"/>
            </a:schemeClr>
          </a:solidFill>
        </p:spPr>
        <p:txBody>
          <a:bodyPr wrap="square" lIns="0" tIns="0" rIns="0" bIns="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54734"/>
                </a:solidFill>
                <a:effectLst/>
                <a:uLnTx/>
                <a:uFillTx/>
                <a:latin typeface="Calibri" panose="020F0502020204030204" pitchFamily="34" charset="0"/>
                <a:ea typeface="Calibri" panose="020F0502020204030204" pitchFamily="34" charset="0"/>
                <a:cs typeface="Calibri" panose="020F0502020204030204" pitchFamily="34" charset="0"/>
              </a:rPr>
              <a:t>D</a:t>
            </a:r>
          </a:p>
        </p:txBody>
      </p:sp>
      <p:sp>
        <p:nvSpPr>
          <p:cNvPr id="26" name="TextBox 25">
            <a:extLst>
              <a:ext uri="{FF2B5EF4-FFF2-40B4-BE49-F238E27FC236}">
                <a16:creationId xmlns:a16="http://schemas.microsoft.com/office/drawing/2014/main" id="{ECF85716-1E52-0054-5166-BA2D64F10DF8}"/>
              </a:ext>
            </a:extLst>
          </p:cNvPr>
          <p:cNvSpPr txBox="1"/>
          <p:nvPr/>
        </p:nvSpPr>
        <p:spPr>
          <a:xfrm>
            <a:off x="5178154" y="1843322"/>
            <a:ext cx="193437" cy="184666"/>
          </a:xfrm>
          <a:prstGeom prst="rect">
            <a:avLst/>
          </a:prstGeom>
          <a:solidFill>
            <a:schemeClr val="accent6">
              <a:lumMod val="20000"/>
              <a:lumOff val="80000"/>
            </a:schemeClr>
          </a:solidFill>
        </p:spPr>
        <p:txBody>
          <a:bodyPr wrap="square" lIns="0" tIns="0" rIns="0" bIns="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54734"/>
                </a:solidFill>
                <a:effectLst/>
                <a:uLnTx/>
                <a:uFillTx/>
                <a:latin typeface="Calibri" panose="020F0502020204030204" pitchFamily="34" charset="0"/>
                <a:ea typeface="Calibri" panose="020F0502020204030204" pitchFamily="34" charset="0"/>
                <a:cs typeface="Calibri" panose="020F0502020204030204" pitchFamily="34" charset="0"/>
              </a:rPr>
              <a:t>D</a:t>
            </a:r>
          </a:p>
        </p:txBody>
      </p:sp>
      <p:pic>
        <p:nvPicPr>
          <p:cNvPr id="28" name="Picture 27">
            <a:extLst>
              <a:ext uri="{FF2B5EF4-FFF2-40B4-BE49-F238E27FC236}">
                <a16:creationId xmlns:a16="http://schemas.microsoft.com/office/drawing/2014/main" id="{38A20482-56EB-41E7-63F8-0EDCFA102195}"/>
              </a:ext>
            </a:extLst>
          </p:cNvPr>
          <p:cNvPicPr>
            <a:picLocks noChangeAspect="1"/>
          </p:cNvPicPr>
          <p:nvPr/>
        </p:nvPicPr>
        <p:blipFill>
          <a:blip r:embed="rId20"/>
          <a:srcRect t="1" r="10127" b="1185"/>
          <a:stretch/>
        </p:blipFill>
        <p:spPr>
          <a:xfrm>
            <a:off x="7866572" y="554603"/>
            <a:ext cx="1096372" cy="1463039"/>
          </a:xfrm>
          <a:prstGeom prst="rect">
            <a:avLst/>
          </a:prstGeom>
        </p:spPr>
      </p:pic>
      <p:sp>
        <p:nvSpPr>
          <p:cNvPr id="29" name="TextBox 28">
            <a:extLst>
              <a:ext uri="{FF2B5EF4-FFF2-40B4-BE49-F238E27FC236}">
                <a16:creationId xmlns:a16="http://schemas.microsoft.com/office/drawing/2014/main" id="{1E5ED269-5E26-C2D1-1F01-529BD85F329F}"/>
              </a:ext>
            </a:extLst>
          </p:cNvPr>
          <p:cNvSpPr txBox="1"/>
          <p:nvPr/>
        </p:nvSpPr>
        <p:spPr>
          <a:xfrm>
            <a:off x="7858730" y="1827449"/>
            <a:ext cx="193437" cy="184666"/>
          </a:xfrm>
          <a:prstGeom prst="rect">
            <a:avLst/>
          </a:prstGeom>
          <a:solidFill>
            <a:schemeClr val="accent6">
              <a:lumMod val="20000"/>
              <a:lumOff val="80000"/>
            </a:schemeClr>
          </a:solidFill>
        </p:spPr>
        <p:txBody>
          <a:bodyPr wrap="square" lIns="0" tIns="0" rIns="0" bIns="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54734"/>
                </a:solidFill>
                <a:effectLst/>
                <a:uLnTx/>
                <a:uFillTx/>
                <a:latin typeface="Calibri" panose="020F0502020204030204" pitchFamily="34" charset="0"/>
                <a:ea typeface="Calibri" panose="020F0502020204030204" pitchFamily="34" charset="0"/>
                <a:cs typeface="Calibri" panose="020F0502020204030204" pitchFamily="34" charset="0"/>
              </a:rPr>
              <a:t>D</a:t>
            </a:r>
          </a:p>
        </p:txBody>
      </p:sp>
      <p:sp>
        <p:nvSpPr>
          <p:cNvPr id="30" name="TextBox 29">
            <a:extLst>
              <a:ext uri="{FF2B5EF4-FFF2-40B4-BE49-F238E27FC236}">
                <a16:creationId xmlns:a16="http://schemas.microsoft.com/office/drawing/2014/main" id="{0553A6A9-5512-4506-43CA-09EF1654F18E}"/>
              </a:ext>
            </a:extLst>
          </p:cNvPr>
          <p:cNvSpPr txBox="1"/>
          <p:nvPr/>
        </p:nvSpPr>
        <p:spPr>
          <a:xfrm>
            <a:off x="2515884" y="1794563"/>
            <a:ext cx="193437" cy="184666"/>
          </a:xfrm>
          <a:prstGeom prst="rect">
            <a:avLst/>
          </a:prstGeom>
          <a:solidFill>
            <a:schemeClr val="accent6">
              <a:lumMod val="20000"/>
              <a:lumOff val="80000"/>
            </a:schemeClr>
          </a:solidFill>
        </p:spPr>
        <p:txBody>
          <a:bodyPr wrap="square" lIns="0" tIns="0" rIns="0" bIns="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54734"/>
                </a:solidFill>
                <a:effectLst/>
                <a:uLnTx/>
                <a:uFillTx/>
                <a:latin typeface="Calibri" panose="020F0502020204030204" pitchFamily="34" charset="0"/>
                <a:ea typeface="Calibri" panose="020F0502020204030204" pitchFamily="34" charset="0"/>
                <a:cs typeface="Calibri" panose="020F0502020204030204" pitchFamily="34" charset="0"/>
              </a:rPr>
              <a:t>E</a:t>
            </a:r>
          </a:p>
        </p:txBody>
      </p:sp>
      <p:sp>
        <p:nvSpPr>
          <p:cNvPr id="31" name="TextBox 30">
            <a:extLst>
              <a:ext uri="{FF2B5EF4-FFF2-40B4-BE49-F238E27FC236}">
                <a16:creationId xmlns:a16="http://schemas.microsoft.com/office/drawing/2014/main" id="{000596E8-CBE3-E187-18BA-4C0DFF053300}"/>
              </a:ext>
            </a:extLst>
          </p:cNvPr>
          <p:cNvSpPr txBox="1"/>
          <p:nvPr/>
        </p:nvSpPr>
        <p:spPr>
          <a:xfrm>
            <a:off x="7680329" y="3905148"/>
            <a:ext cx="356803" cy="184666"/>
          </a:xfrm>
          <a:prstGeom prst="rect">
            <a:avLst/>
          </a:prstGeom>
          <a:solidFill>
            <a:schemeClr val="accent6">
              <a:lumMod val="20000"/>
              <a:lumOff val="80000"/>
            </a:schemeClr>
          </a:solidFill>
        </p:spPr>
        <p:txBody>
          <a:bodyPr wrap="square" lIns="0" tIns="0" rIns="0" bIns="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a:noFill/>
                </a:ln>
                <a:solidFill>
                  <a:srgbClr val="154734"/>
                </a:solidFill>
                <a:effectLst/>
                <a:uLnTx/>
                <a:uFillTx/>
                <a:latin typeface="Calibri" panose="020F0502020204030204" pitchFamily="34" charset="0"/>
                <a:ea typeface="Calibri" panose="020F0502020204030204" pitchFamily="34" charset="0"/>
                <a:cs typeface="Calibri" panose="020F0502020204030204" pitchFamily="34" charset="0"/>
              </a:rPr>
              <a:t>StuC</a:t>
            </a:r>
            <a:endParaRPr kumimoji="0" lang="en-US" sz="1200" b="0" i="0" u="none" strike="noStrike" kern="1200" cap="none" spc="0" normalizeH="0" baseline="0" noProof="0">
              <a:ln>
                <a:noFill/>
              </a:ln>
              <a:solidFill>
                <a:srgbClr val="154734"/>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33" name="TextBox 32">
            <a:extLst>
              <a:ext uri="{FF2B5EF4-FFF2-40B4-BE49-F238E27FC236}">
                <a16:creationId xmlns:a16="http://schemas.microsoft.com/office/drawing/2014/main" id="{F3919844-2C27-FBE9-45B5-78456628E2F7}"/>
              </a:ext>
            </a:extLst>
          </p:cNvPr>
          <p:cNvSpPr txBox="1"/>
          <p:nvPr/>
        </p:nvSpPr>
        <p:spPr>
          <a:xfrm>
            <a:off x="5224151" y="3954704"/>
            <a:ext cx="193437" cy="184666"/>
          </a:xfrm>
          <a:prstGeom prst="rect">
            <a:avLst/>
          </a:prstGeom>
          <a:solidFill>
            <a:schemeClr val="accent6">
              <a:lumMod val="20000"/>
              <a:lumOff val="80000"/>
            </a:schemeClr>
          </a:solidFill>
        </p:spPr>
        <p:txBody>
          <a:bodyPr wrap="square" lIns="0" tIns="0" rIns="0" bIns="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54734"/>
                </a:solidFill>
                <a:effectLst/>
                <a:uLnTx/>
                <a:uFillTx/>
                <a:latin typeface="Calibri" panose="020F0502020204030204" pitchFamily="34" charset="0"/>
                <a:ea typeface="Calibri" panose="020F0502020204030204" pitchFamily="34" charset="0"/>
                <a:cs typeface="Calibri" panose="020F0502020204030204" pitchFamily="34" charset="0"/>
              </a:rPr>
              <a:t>G</a:t>
            </a:r>
          </a:p>
        </p:txBody>
      </p:sp>
      <p:sp>
        <p:nvSpPr>
          <p:cNvPr id="27" name="Subtitle 4">
            <a:extLst>
              <a:ext uri="{FF2B5EF4-FFF2-40B4-BE49-F238E27FC236}">
                <a16:creationId xmlns:a16="http://schemas.microsoft.com/office/drawing/2014/main" id="{C991B2F6-60E8-ADF6-62C4-25873890FAFA}"/>
              </a:ext>
            </a:extLst>
          </p:cNvPr>
          <p:cNvSpPr>
            <a:spLocks noGrp="1"/>
          </p:cNvSpPr>
          <p:nvPr/>
        </p:nvSpPr>
        <p:spPr>
          <a:xfrm>
            <a:off x="-79937" y="640430"/>
            <a:ext cx="2585667" cy="416741"/>
          </a:xfrm>
          <a:prstGeom prst="rect">
            <a:avLst/>
          </a:prstGeom>
        </p:spPr>
        <p:txBody>
          <a:bodyPr vert="horz" lIns="0" tIns="0" rIns="0" bIns="0" rtlCol="0">
            <a:noAutofit/>
          </a:bodyPr>
          <a:lstStyle>
            <a:lvl1pPr marL="0" indent="0" algn="l" defTabSz="685800" rtl="0" eaLnBrk="1" latinLnBrk="0" hangingPunct="1">
              <a:lnSpc>
                <a:spcPct val="100000"/>
              </a:lnSpc>
              <a:spcBef>
                <a:spcPts val="300"/>
              </a:spcBef>
              <a:spcAft>
                <a:spcPts val="300"/>
              </a:spcAft>
              <a:buFont typeface="System Font Regular"/>
              <a:buNone/>
              <a:defRPr sz="2400" b="0" i="0" kern="1200">
                <a:solidFill>
                  <a:schemeClr val="tx1"/>
                </a:solidFill>
                <a:latin typeface="Franklin Gothic Medium" panose="020B0603020102020204" pitchFamily="34" charset="0"/>
                <a:ea typeface="+mn-ea"/>
                <a:cs typeface="+mn-cs"/>
              </a:defRPr>
            </a:lvl1pPr>
            <a:lvl2pPr marL="342900" indent="0" algn="ctr" defTabSz="685800" rtl="0" eaLnBrk="1" latinLnBrk="0" hangingPunct="1">
              <a:lnSpc>
                <a:spcPct val="100000"/>
              </a:lnSpc>
              <a:spcBef>
                <a:spcPts val="375"/>
              </a:spcBef>
              <a:spcAft>
                <a:spcPts val="375"/>
              </a:spcAft>
              <a:buClr>
                <a:schemeClr val="accent6"/>
              </a:buClr>
              <a:buSzPct val="80000"/>
              <a:buFont typeface="System Font Regular"/>
              <a:buNone/>
              <a:tabLst/>
              <a:defRPr sz="1500" b="0" i="0" kern="1200">
                <a:solidFill>
                  <a:schemeClr val="tx1"/>
                </a:solidFill>
                <a:latin typeface="Tisa Offc Serif Pro" panose="02010504030101020102" pitchFamily="2" charset="0"/>
                <a:ea typeface="+mn-ea"/>
                <a:cs typeface="+mn-cs"/>
              </a:defRPr>
            </a:lvl2pPr>
            <a:lvl3pPr marL="685800" indent="0" algn="ctr" defTabSz="685800" rtl="0" eaLnBrk="1" latinLnBrk="0" hangingPunct="1">
              <a:lnSpc>
                <a:spcPct val="100000"/>
              </a:lnSpc>
              <a:spcBef>
                <a:spcPts val="375"/>
              </a:spcBef>
              <a:spcAft>
                <a:spcPts val="0"/>
              </a:spcAft>
              <a:buClr>
                <a:schemeClr val="accent3"/>
              </a:buClr>
              <a:buFont typeface="Arial" panose="020B0604020202020204" pitchFamily="34" charset="0"/>
              <a:buNone/>
              <a:tabLst/>
              <a:defRPr sz="1350" b="0" i="0" kern="1200">
                <a:solidFill>
                  <a:schemeClr val="tx1"/>
                </a:solidFill>
                <a:latin typeface="Tisa Offc Serif Pro" panose="02010504030101020102" pitchFamily="2" charset="0"/>
                <a:ea typeface="+mn-ea"/>
                <a:cs typeface="+mn-cs"/>
              </a:defRPr>
            </a:lvl3pPr>
            <a:lvl4pPr marL="1028700" indent="0" algn="ctr" defTabSz="685800" rtl="0" eaLnBrk="1" latinLnBrk="0" hangingPunct="1">
              <a:lnSpc>
                <a:spcPct val="100000"/>
              </a:lnSpc>
              <a:spcBef>
                <a:spcPts val="375"/>
              </a:spcBef>
              <a:spcAft>
                <a:spcPts val="300"/>
              </a:spcAft>
              <a:buClr>
                <a:schemeClr val="accent4"/>
              </a:buClr>
              <a:buSzPct val="100000"/>
              <a:buFont typeface="Wingdings" pitchFamily="2" charset="2"/>
              <a:buNone/>
              <a:tabLst/>
              <a:defRPr sz="1200" b="0" i="0" kern="1200">
                <a:solidFill>
                  <a:schemeClr val="tx1"/>
                </a:solidFill>
                <a:latin typeface="Tisa Offc Serif Pro" panose="02010504030101020102" pitchFamily="2" charset="0"/>
                <a:ea typeface="+mn-ea"/>
                <a:cs typeface="+mn-cs"/>
              </a:defRPr>
            </a:lvl4pPr>
            <a:lvl5pPr marL="1371600" indent="0" algn="ctr" defTabSz="685800" rtl="0" eaLnBrk="1" latinLnBrk="0" hangingPunct="1">
              <a:lnSpc>
                <a:spcPct val="100000"/>
              </a:lnSpc>
              <a:spcBef>
                <a:spcPts val="1200"/>
              </a:spcBef>
              <a:spcAft>
                <a:spcPts val="1200"/>
              </a:spcAft>
              <a:buFont typeface="System Font Regular"/>
              <a:buNone/>
              <a:defRPr sz="1200" b="0" i="1" kern="1200">
                <a:solidFill>
                  <a:schemeClr val="accent5"/>
                </a:solidFill>
                <a:latin typeface="Tisa Offc Serif Pro" panose="02010504030101020102" pitchFamily="2" charset="0"/>
                <a:ea typeface="+mn-ea"/>
                <a:cs typeface="+mn-cs"/>
              </a:defRPr>
            </a:lvl5pPr>
            <a:lvl6pPr marL="1714500" indent="0" algn="ctr" defTabSz="685800" rtl="0" eaLnBrk="1" latinLnBrk="0" hangingPunct="1">
              <a:lnSpc>
                <a:spcPct val="100000"/>
              </a:lnSpc>
              <a:spcBef>
                <a:spcPts val="375"/>
              </a:spcBef>
              <a:buFont typeface="System Font Regular"/>
              <a:buNone/>
              <a:defRPr sz="1200" b="0" i="0" kern="1200">
                <a:solidFill>
                  <a:schemeClr val="tx2"/>
                </a:solidFill>
                <a:latin typeface="Tisa Offc Serif Pro" panose="02010504030101020102" pitchFamily="2" charset="0"/>
                <a:ea typeface="+mn-ea"/>
                <a:cs typeface="+mn-cs"/>
              </a:defRPr>
            </a:lvl6pPr>
            <a:lvl7pPr marL="2057400" indent="0" algn="ctr" defTabSz="685800" rtl="0" eaLnBrk="1" latinLnBrk="0" hangingPunct="1">
              <a:lnSpc>
                <a:spcPct val="100000"/>
              </a:lnSpc>
              <a:spcBef>
                <a:spcPts val="375"/>
              </a:spcBef>
              <a:buClr>
                <a:srgbClr val="FED925"/>
              </a:buClr>
              <a:buSzPct val="90000"/>
              <a:buFont typeface=".Hiragino Kaku Gothic Interface W3"/>
              <a:buNone/>
              <a:defRPr sz="1200" b="0" i="0" kern="1200">
                <a:solidFill>
                  <a:schemeClr val="tx2"/>
                </a:solidFill>
                <a:latin typeface="Tisa Offc Serif Pro" panose="02010504030101020102" pitchFamily="2" charset="0"/>
                <a:ea typeface="+mn-ea"/>
                <a:cs typeface="+mn-cs"/>
              </a:defRPr>
            </a:lvl7pPr>
            <a:lvl8pPr marL="2400300" indent="0" algn="ctr" defTabSz="685800" rtl="0" eaLnBrk="1" latinLnBrk="0" hangingPunct="1">
              <a:lnSpc>
                <a:spcPct val="100000"/>
              </a:lnSpc>
              <a:spcBef>
                <a:spcPts val="375"/>
              </a:spcBef>
              <a:buClr>
                <a:schemeClr val="accent4"/>
              </a:buClr>
              <a:buSzPct val="110000"/>
              <a:buFont typeface="Courier New" panose="02070309020205020404" pitchFamily="49" charset="0"/>
              <a:buNone/>
              <a:defRPr sz="1200" b="0" i="0" kern="1200" spc="0">
                <a:solidFill>
                  <a:schemeClr val="tx2"/>
                </a:solidFill>
                <a:latin typeface="Tisa Offc Serif Pro" panose="02010504030101020102" pitchFamily="2" charset="0"/>
                <a:ea typeface="+mn-ea"/>
                <a:cs typeface="+mn-cs"/>
              </a:defRPr>
            </a:lvl8pPr>
            <a:lvl9pPr marL="2743200" indent="0" algn="ctr" defTabSz="685800" rtl="0" eaLnBrk="1" latinLnBrk="0" hangingPunct="1">
              <a:lnSpc>
                <a:spcPct val="100000"/>
              </a:lnSpc>
              <a:spcBef>
                <a:spcPts val="375"/>
              </a:spcBef>
              <a:buClr>
                <a:schemeClr val="accent5"/>
              </a:buClr>
              <a:buFont typeface="Orgon Slab Medium" panose="02000603000000020004" pitchFamily="50" charset="0"/>
              <a:buNone/>
              <a:defRPr sz="1200" b="0" i="0" kern="1200">
                <a:solidFill>
                  <a:schemeClr val="tx2"/>
                </a:solidFill>
                <a:latin typeface="Tisa Offc Serif Pro" panose="02010504030101020102" pitchFamily="2" charset="0"/>
                <a:ea typeface="+mn-ea"/>
                <a:cs typeface="+mn-cs"/>
              </a:defRPr>
            </a:lvl9pPr>
          </a:lstStyle>
          <a:p>
            <a:pPr algn="ctr"/>
            <a:r>
              <a:rPr lang="en-US" sz="2000" dirty="0">
                <a:latin typeface="Calibri" panose="020F0502020204030204" pitchFamily="34" charset="0"/>
                <a:ea typeface="Calibri" panose="020F0502020204030204" pitchFamily="34" charset="0"/>
                <a:cs typeface="Calibri" panose="020F0502020204030204" pitchFamily="34" charset="0"/>
              </a:rPr>
              <a:t>2-12-2026 Report</a:t>
            </a:r>
          </a:p>
        </p:txBody>
      </p:sp>
      <p:sp>
        <p:nvSpPr>
          <p:cNvPr id="35" name="TextBox 9">
            <a:extLst>
              <a:ext uri="{FF2B5EF4-FFF2-40B4-BE49-F238E27FC236}">
                <a16:creationId xmlns:a16="http://schemas.microsoft.com/office/drawing/2014/main" id="{7EF9A5F2-C40A-AAEB-EEB4-E87237471574}"/>
              </a:ext>
            </a:extLst>
          </p:cNvPr>
          <p:cNvSpPr txBox="1"/>
          <p:nvPr/>
        </p:nvSpPr>
        <p:spPr>
          <a:xfrm>
            <a:off x="88078" y="971588"/>
            <a:ext cx="2276934" cy="3708708"/>
          </a:xfrm>
          <a:prstGeom prst="rect">
            <a:avLst/>
          </a:prstGeom>
          <a:solidFill>
            <a:schemeClr val="accent6">
              <a:lumMod val="20000"/>
              <a:lumOff val="80000"/>
            </a:schemeClr>
          </a:solidFill>
        </p:spPr>
        <p:txBody>
          <a:bodyPr wrap="square" lIns="91440" tIns="45720" rIns="91440" bIns="45720" rtlCol="0" anchor="t">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288925" indent="-288925">
              <a:spcBef>
                <a:spcPts val="600"/>
              </a:spcBef>
              <a:buSzPct val="80000"/>
              <a:buFont typeface="Wingdings" panose="05000000000000000000" pitchFamily="2" charset="2"/>
              <a:buChar char="q"/>
            </a:pPr>
            <a:r>
              <a:rPr lang="en-US" sz="1800" dirty="0">
                <a:latin typeface="Calibri" panose="020F0502020204030204" pitchFamily="34" charset="0"/>
                <a:ea typeface="Calibri" panose="020F0502020204030204" pitchFamily="34" charset="0"/>
                <a:cs typeface="Calibri" panose="020F0502020204030204" pitchFamily="34" charset="0"/>
              </a:rPr>
              <a:t>Referrals</a:t>
            </a:r>
          </a:p>
          <a:p>
            <a:pPr marL="346075" lvl="1" indent="-233363">
              <a:buSzPct val="80000"/>
              <a:buFont typeface="+mj-lt"/>
              <a:buAutoNum type="arabicPeriod"/>
            </a:pPr>
            <a:r>
              <a:rPr lang="en-US" sz="1400" dirty="0">
                <a:latin typeface="Calibri" panose="020F0502020204030204" pitchFamily="34" charset="0"/>
                <a:ea typeface="Calibri" panose="020F0502020204030204" pitchFamily="34" charset="0"/>
                <a:cs typeface="Calibri" panose="020F0502020204030204" pitchFamily="34" charset="0"/>
              </a:rPr>
              <a:t>Faculty &amp; Department Enrollment Insensitive Program</a:t>
            </a:r>
          </a:p>
          <a:p>
            <a:pPr marL="346075" lvl="1" indent="-233363">
              <a:buSzPct val="80000"/>
              <a:buFont typeface="+mj-lt"/>
              <a:buAutoNum type="arabicPeriod"/>
            </a:pPr>
            <a:r>
              <a:rPr lang="en-US" sz="1400" dirty="0">
                <a:latin typeface="Calibri" panose="020F0502020204030204" pitchFamily="34" charset="0"/>
                <a:ea typeface="Calibri" panose="020F0502020204030204" pitchFamily="34" charset="0"/>
                <a:cs typeface="Calibri" panose="020F0502020204030204" pitchFamily="34" charset="0"/>
              </a:rPr>
              <a:t>GRA Funding in Capital Construction Projects</a:t>
            </a:r>
          </a:p>
          <a:p>
            <a:pPr marL="346075" lvl="1" indent="-233363">
              <a:buSzPct val="80000"/>
              <a:buFont typeface="+mj-lt"/>
              <a:buAutoNum type="arabicPeriod"/>
            </a:pPr>
            <a:r>
              <a:rPr lang="en-US" sz="1400" dirty="0">
                <a:latin typeface="Calibri" panose="020F0502020204030204" pitchFamily="34" charset="0"/>
                <a:ea typeface="Calibri" panose="020F0502020204030204" pitchFamily="34" charset="0"/>
                <a:cs typeface="Calibri" panose="020F0502020204030204" pitchFamily="34" charset="0"/>
              </a:rPr>
              <a:t>Supplemental Instructional Funding</a:t>
            </a:r>
          </a:p>
          <a:p>
            <a:pPr marL="346075" lvl="1" indent="-233363">
              <a:buSzPct val="80000"/>
              <a:buFont typeface="+mj-lt"/>
              <a:buAutoNum type="arabicPeriod"/>
            </a:pPr>
            <a:r>
              <a:rPr lang="en-US" sz="1400" dirty="0">
                <a:latin typeface="Calibri" panose="020F0502020204030204" pitchFamily="34" charset="0"/>
                <a:ea typeface="Calibri" panose="020F0502020204030204" pitchFamily="34" charset="0"/>
                <a:cs typeface="Calibri" panose="020F0502020204030204" pitchFamily="34" charset="0"/>
              </a:rPr>
              <a:t>Faculty Workload &amp; Distance Education Classes</a:t>
            </a:r>
          </a:p>
          <a:p>
            <a:pPr marL="55562" indent="-285750">
              <a:buSzPct val="80000"/>
              <a:buFont typeface="Wingdings" panose="05000000000000000000" pitchFamily="2" charset="2"/>
              <a:buChar char="q"/>
            </a:pPr>
            <a:r>
              <a:rPr lang="en-US" sz="1800" dirty="0">
                <a:latin typeface="Calibri" panose="020F0502020204030204" pitchFamily="34" charset="0"/>
                <a:ea typeface="Calibri" panose="020F0502020204030204" pitchFamily="34" charset="0"/>
                <a:cs typeface="Calibri" panose="020F0502020204030204" pitchFamily="34" charset="0"/>
              </a:rPr>
              <a:t>In-progress Tasks</a:t>
            </a:r>
          </a:p>
          <a:p>
            <a:pPr marL="287338" indent="-287338">
              <a:buSzPct val="80000"/>
              <a:buFont typeface="Wingdings" panose="05000000000000000000" pitchFamily="2" charset="2"/>
              <a:buChar char="q"/>
            </a:pPr>
            <a:r>
              <a:rPr lang="en-US" sz="1800" dirty="0">
                <a:latin typeface="Calibri" panose="020F0502020204030204" pitchFamily="34" charset="0"/>
                <a:ea typeface="Calibri" panose="020F0502020204030204" pitchFamily="34" charset="0"/>
                <a:cs typeface="Calibri" panose="020F0502020204030204" pitchFamily="34" charset="0"/>
              </a:rPr>
              <a:t>VCFO Financial Updates</a:t>
            </a:r>
          </a:p>
          <a:p>
            <a:pPr marL="342900" indent="-342900">
              <a:spcBef>
                <a:spcPts val="600"/>
              </a:spcBef>
              <a:buFont typeface="Wingdings" panose="05000000000000000000" pitchFamily="2" charset="2"/>
              <a:buChar char="q"/>
            </a:pPr>
            <a:endParaRPr lang="en-US" sz="1800" dirty="0">
              <a:latin typeface="Calibri" panose="020F0502020204030204" pitchFamily="34" charset="0"/>
              <a:ea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CF660688-938F-1FB1-E12D-3F46BC51F677}"/>
              </a:ext>
            </a:extLst>
          </p:cNvPr>
          <p:cNvPicPr>
            <a:picLocks noChangeAspect="1" noChangeArrowheads="1"/>
          </p:cNvPicPr>
          <p:nvPr/>
        </p:nvPicPr>
        <p:blipFill rotWithShape="1">
          <a:blip r:embed="rId21">
            <a:extLst>
              <a:ext uri="{28A0092B-C50C-407E-A947-70E740481C1C}">
                <a14:useLocalDpi xmlns:a14="http://schemas.microsoft.com/office/drawing/2010/main" val="0"/>
              </a:ext>
            </a:extLst>
          </a:blip>
          <a:srcRect l="9259" t="6395" r="9428"/>
          <a:stretch>
            <a:fillRect/>
          </a:stretch>
        </p:blipFill>
        <p:spPr bwMode="auto">
          <a:xfrm>
            <a:off x="6431202" y="2660150"/>
            <a:ext cx="1211744" cy="139491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0B2EC5AD-A2F2-9623-AE86-CCC09A3B9ECF}"/>
              </a:ext>
            </a:extLst>
          </p:cNvPr>
          <p:cNvSpPr txBox="1"/>
          <p:nvPr/>
        </p:nvSpPr>
        <p:spPr>
          <a:xfrm>
            <a:off x="6271612" y="4090158"/>
            <a:ext cx="1480974" cy="646331"/>
          </a:xfrm>
          <a:prstGeom prst="rect">
            <a:avLst/>
          </a:prstGeom>
          <a:noFill/>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54734"/>
                </a:solidFill>
                <a:effectLst/>
                <a:uLnTx/>
                <a:uFillTx/>
                <a:latin typeface="Calibri" panose="020F0502020204030204" pitchFamily="34" charset="0"/>
                <a:ea typeface="Calibri" panose="020F0502020204030204" pitchFamily="34" charset="0"/>
                <a:cs typeface="Calibri" panose="020F0502020204030204" pitchFamily="34" charset="0"/>
              </a:rPr>
              <a:t>Dr. Amaury Lendasse</a:t>
            </a:r>
          </a:p>
          <a:p>
            <a:pPr lvl="0" algn="ctr">
              <a:defRPr/>
            </a:pPr>
            <a:r>
              <a:rPr lang="en-US" sz="1200" dirty="0">
                <a:solidFill>
                  <a:srgbClr val="154734"/>
                </a:solidFill>
                <a:latin typeface="Calibri" panose="020F0502020204030204" pitchFamily="34" charset="0"/>
                <a:ea typeface="Calibri" panose="020F0502020204030204" pitchFamily="34" charset="0"/>
                <a:cs typeface="Calibri" panose="020F0502020204030204" pitchFamily="34" charset="0"/>
                <a:hlinkClick r:id="rId22"/>
              </a:rPr>
              <a:t>alendasse@mst.edu</a:t>
            </a:r>
            <a:endParaRPr lang="en-US" sz="1200" dirty="0">
              <a:solidFill>
                <a:srgbClr val="154734"/>
              </a:solidFill>
              <a:latin typeface="Calibri" panose="020F0502020204030204" pitchFamily="34" charset="0"/>
              <a:ea typeface="Calibri" panose="020F0502020204030204" pitchFamily="34" charset="0"/>
              <a:cs typeface="Calibri" panose="020F0502020204030204" pitchFamily="34" charset="0"/>
            </a:endParaRPr>
          </a:p>
          <a:p>
            <a:pPr lvl="0" algn="ctr">
              <a:defRPr/>
            </a:pPr>
            <a:r>
              <a:rPr kumimoji="0" lang="en-US" sz="1200" b="0" i="0" u="none" strike="noStrike" kern="1200" cap="none" spc="0" normalizeH="0" baseline="0" noProof="0" dirty="0">
                <a:ln>
                  <a:noFill/>
                </a:ln>
                <a:solidFill>
                  <a:srgbClr val="154734"/>
                </a:solidFill>
                <a:effectLst/>
                <a:uLnTx/>
                <a:uFillTx/>
                <a:latin typeface="Calibri" panose="020F0502020204030204" pitchFamily="34" charset="0"/>
                <a:ea typeface="Calibri" panose="020F0502020204030204" pitchFamily="34" charset="0"/>
                <a:cs typeface="Calibri" panose="020F0502020204030204" pitchFamily="34" charset="0"/>
              </a:rPr>
              <a:t>Kummer</a:t>
            </a:r>
          </a:p>
        </p:txBody>
      </p:sp>
      <p:sp>
        <p:nvSpPr>
          <p:cNvPr id="17" name="TextBox 16">
            <a:extLst>
              <a:ext uri="{FF2B5EF4-FFF2-40B4-BE49-F238E27FC236}">
                <a16:creationId xmlns:a16="http://schemas.microsoft.com/office/drawing/2014/main" id="{395CEEDE-A761-2474-0783-B8AFDF9B2EE6}"/>
              </a:ext>
            </a:extLst>
          </p:cNvPr>
          <p:cNvSpPr txBox="1"/>
          <p:nvPr/>
        </p:nvSpPr>
        <p:spPr>
          <a:xfrm>
            <a:off x="6437625" y="3852553"/>
            <a:ext cx="193437" cy="184666"/>
          </a:xfrm>
          <a:prstGeom prst="rect">
            <a:avLst/>
          </a:prstGeom>
          <a:solidFill>
            <a:schemeClr val="accent6">
              <a:lumMod val="20000"/>
              <a:lumOff val="80000"/>
            </a:schemeClr>
          </a:solidFill>
        </p:spPr>
        <p:txBody>
          <a:bodyPr wrap="square" lIns="0" tIns="0" rIns="0" bIns="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54734"/>
                </a:solidFill>
                <a:effectLst/>
                <a:uLnTx/>
                <a:uFillTx/>
                <a:latin typeface="Calibri" panose="020F0502020204030204" pitchFamily="34" charset="0"/>
                <a:ea typeface="Calibri" panose="020F0502020204030204" pitchFamily="34" charset="0"/>
                <a:cs typeface="Calibri" panose="020F0502020204030204" pitchFamily="34" charset="0"/>
              </a:rPr>
              <a:t>G</a:t>
            </a:r>
          </a:p>
        </p:txBody>
      </p:sp>
    </p:spTree>
    <p:extLst>
      <p:ext uri="{BB962C8B-B14F-4D97-AF65-F5344CB8AC3E}">
        <p14:creationId xmlns:p14="http://schemas.microsoft.com/office/powerpoint/2010/main" val="482372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46B4C4-D335-7E93-BAC2-5DB4FD6FAC01}"/>
            </a:ext>
          </a:extLst>
        </p:cNvPr>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D54FBFCC-906C-2E0F-B593-8FAC0A806615}"/>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165E00F1-AC12-6C24-E759-9B3959302ED6}"/>
              </a:ext>
            </a:extLst>
          </p:cNvPr>
          <p:cNvSpPr>
            <a:spLocks noGrp="1"/>
          </p:cNvSpPr>
          <p:nvPr>
            <p:ph type="title"/>
          </p:nvPr>
        </p:nvSpPr>
        <p:spPr>
          <a:xfrm>
            <a:off x="317622" y="96750"/>
            <a:ext cx="8415978" cy="508504"/>
          </a:xfrm>
        </p:spPr>
        <p:txBody>
          <a:bodyPr/>
          <a:lstStyle/>
          <a:p>
            <a:pPr marL="1089025" indent="-1089025"/>
            <a:r>
              <a:rPr lang="en-US" sz="2000" dirty="0">
                <a:solidFill>
                  <a:srgbClr val="000000"/>
                </a:solidFill>
                <a:ea typeface="Calibri" panose="020F0502020204030204" pitchFamily="34" charset="0"/>
              </a:rPr>
              <a:t>Referral 1: BAC memos to Provost Harris on (1) Faculty Incentive Program and (2) Department Enrollment Incentive Program</a:t>
            </a:r>
            <a:br>
              <a:rPr lang="en-US" sz="2000" dirty="0">
                <a:solidFill>
                  <a:srgbClr val="000000"/>
                </a:solidFill>
                <a:ea typeface="Calibri" panose="020F0502020204030204" pitchFamily="34" charset="0"/>
              </a:rPr>
            </a:br>
            <a:endParaRPr lang="en-US" sz="2000" dirty="0"/>
          </a:p>
        </p:txBody>
      </p:sp>
      <p:sp>
        <p:nvSpPr>
          <p:cNvPr id="4" name="Footer Placeholder 3">
            <a:extLst>
              <a:ext uri="{FF2B5EF4-FFF2-40B4-BE49-F238E27FC236}">
                <a16:creationId xmlns:a16="http://schemas.microsoft.com/office/drawing/2014/main" id="{CE9749C5-6D9D-AD15-9F60-12E5AFBF144D}"/>
              </a:ext>
            </a:extLst>
          </p:cNvPr>
          <p:cNvSpPr>
            <a:spLocks noGrp="1"/>
          </p:cNvSpPr>
          <p:nvPr>
            <p:ph type="ftr" sz="quarter" idx="3"/>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Tisa Offc Serif Pro" panose="02010504030101020102" pitchFamily="2" charset="0"/>
                <a:ea typeface="+mn-ea"/>
                <a:cs typeface="Calibri" panose="020F0502020204030204" pitchFamily="34" charset="0"/>
              </a:rPr>
              <a:t>Missouri University of Science and Technology</a:t>
            </a:r>
          </a:p>
        </p:txBody>
      </p:sp>
      <p:sp>
        <p:nvSpPr>
          <p:cNvPr id="9" name="TextBox 8">
            <a:extLst>
              <a:ext uri="{FF2B5EF4-FFF2-40B4-BE49-F238E27FC236}">
                <a16:creationId xmlns:a16="http://schemas.microsoft.com/office/drawing/2014/main" id="{07E54037-7FDE-36D2-D5A9-66D78526118F}"/>
              </a:ext>
            </a:extLst>
          </p:cNvPr>
          <p:cNvSpPr txBox="1"/>
          <p:nvPr/>
        </p:nvSpPr>
        <p:spPr>
          <a:xfrm>
            <a:off x="207514" y="773974"/>
            <a:ext cx="5584818" cy="3508653"/>
          </a:xfrm>
          <a:prstGeom prst="rect">
            <a:avLst/>
          </a:prstGeom>
          <a:noFill/>
        </p:spPr>
        <p:txBody>
          <a:bodyPr wrap="square">
            <a:spAutoFit/>
          </a:bodyPr>
          <a:lstStyle/>
          <a:p>
            <a:pPr marL="0" marR="0" lvl="0" indent="0" algn="l" defTabSz="685800" rtl="0" eaLnBrk="1" fontAlgn="auto" latinLnBrk="0" hangingPunct="1">
              <a:lnSpc>
                <a:spcPct val="100000"/>
              </a:lnSpc>
              <a:spcBef>
                <a:spcPts val="600"/>
              </a:spcBef>
              <a:spcAft>
                <a:spcPts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Calibri" panose="020F0502020204030204" pitchFamily="34" charset="0"/>
                <a:ea typeface="PMingLiU" panose="02020500000000000000" pitchFamily="18" charset="-120"/>
                <a:cs typeface="+mn-cs"/>
              </a:rPr>
              <a:t>BAC Memo to Provost Harris</a:t>
            </a:r>
          </a:p>
          <a:p>
            <a:pPr marL="0" marR="0" lvl="0" indent="0" algn="l" defTabSz="685800" rtl="0" eaLnBrk="1" fontAlgn="auto" latinLnBrk="0" hangingPunct="1">
              <a:lnSpc>
                <a:spcPct val="100000"/>
              </a:lnSpc>
              <a:spcBef>
                <a:spcPts val="600"/>
              </a:spcBef>
              <a:spcAft>
                <a:spcPts val="0"/>
              </a:spcAft>
              <a:buClrTx/>
              <a:buSzTx/>
              <a:buFontTx/>
              <a:buNone/>
              <a:tabLst/>
              <a:defRPr/>
            </a:pPr>
            <a:r>
              <a:rPr kumimoji="0" lang="en-US" sz="2000" b="1" i="0" u="none" strike="noStrike" kern="1200" cap="none" spc="0" normalizeH="0" baseline="0" noProof="0" dirty="0">
                <a:ln>
                  <a:noFill/>
                </a:ln>
                <a:solidFill>
                  <a:srgbClr val="154734"/>
                </a:solidFill>
                <a:effectLst/>
                <a:uLnTx/>
                <a:uFillTx/>
                <a:latin typeface="Calibri" panose="020F0502020204030204" pitchFamily="34" charset="0"/>
                <a:ea typeface="PMingLiU" panose="02020500000000000000" pitchFamily="18" charset="-120"/>
                <a:cs typeface="+mn-cs"/>
              </a:rPr>
              <a:t>Strengths: </a:t>
            </a:r>
          </a:p>
          <a:p>
            <a:pPr marL="285750" marR="0" lvl="0" indent="-285750" algn="l" defTabSz="6858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600" b="1" i="0" u="none" strike="noStrike" kern="1200" cap="none" spc="0" normalizeH="0" baseline="0" noProof="0" dirty="0">
                <a:ln>
                  <a:noFill/>
                </a:ln>
                <a:solidFill>
                  <a:srgbClr val="154734"/>
                </a:solidFill>
                <a:effectLst/>
                <a:uLnTx/>
                <a:uFillTx/>
                <a:latin typeface="Calibri" panose="020F0502020204030204" pitchFamily="34" charset="0"/>
                <a:ea typeface="PMingLiU" panose="02020500000000000000" pitchFamily="18" charset="-120"/>
                <a:cs typeface="+mn-cs"/>
              </a:rPr>
              <a:t>Strong alignment</a:t>
            </a:r>
            <a:r>
              <a:rPr kumimoji="0" lang="en-US" sz="1600" b="0" i="0" u="none" strike="noStrike" kern="1200" cap="none" spc="0" normalizeH="0" baseline="0" noProof="0" dirty="0">
                <a:ln>
                  <a:noFill/>
                </a:ln>
                <a:solidFill>
                  <a:srgbClr val="154734"/>
                </a:solidFill>
                <a:effectLst/>
                <a:uLnTx/>
                <a:uFillTx/>
                <a:latin typeface="Calibri" panose="020F0502020204030204" pitchFamily="34" charset="0"/>
                <a:ea typeface="PMingLiU" panose="02020500000000000000" pitchFamily="18" charset="-120"/>
                <a:cs typeface="+mn-cs"/>
              </a:rPr>
              <a:t> with the university’s </a:t>
            </a:r>
            <a:r>
              <a:rPr kumimoji="0" lang="en-US" sz="1600" b="1" i="0" u="none" strike="noStrike" kern="1200" cap="none" spc="0" normalizeH="0" baseline="0" noProof="0" dirty="0">
                <a:ln>
                  <a:noFill/>
                </a:ln>
                <a:solidFill>
                  <a:srgbClr val="154734"/>
                </a:solidFill>
                <a:effectLst/>
                <a:uLnTx/>
                <a:uFillTx/>
                <a:latin typeface="Calibri" panose="020F0502020204030204" pitchFamily="34" charset="0"/>
                <a:ea typeface="PMingLiU" panose="02020500000000000000" pitchFamily="18" charset="-120"/>
                <a:cs typeface="+mn-cs"/>
              </a:rPr>
              <a:t>research growth objectives</a:t>
            </a:r>
          </a:p>
          <a:p>
            <a:pPr marL="285750" marR="0" lvl="0" indent="-285750" algn="l" defTabSz="6858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600" b="1" i="0" u="none" strike="noStrike" kern="1200" cap="none" spc="0" normalizeH="0" baseline="0" noProof="0" dirty="0">
                <a:ln>
                  <a:noFill/>
                </a:ln>
                <a:solidFill>
                  <a:srgbClr val="154734"/>
                </a:solidFill>
                <a:effectLst/>
                <a:uLnTx/>
                <a:uFillTx/>
                <a:latin typeface="Calibri" panose="020F0502020204030204" pitchFamily="34" charset="0"/>
                <a:ea typeface="PMingLiU" panose="02020500000000000000" pitchFamily="18" charset="-120"/>
                <a:cs typeface="+mn-cs"/>
              </a:rPr>
              <a:t>Budget-neutral structure</a:t>
            </a:r>
            <a:r>
              <a:rPr kumimoji="0" lang="en-US" sz="1600" b="0" i="0" u="none" strike="noStrike" kern="1200" cap="none" spc="0" normalizeH="0" baseline="0" noProof="0" dirty="0">
                <a:ln>
                  <a:noFill/>
                </a:ln>
                <a:solidFill>
                  <a:srgbClr val="154734"/>
                </a:solidFill>
                <a:effectLst/>
                <a:uLnTx/>
                <a:uFillTx/>
                <a:latin typeface="Calibri" panose="020F0502020204030204" pitchFamily="34" charset="0"/>
                <a:ea typeface="PMingLiU" panose="02020500000000000000" pitchFamily="18" charset="-120"/>
                <a:cs typeface="+mn-cs"/>
              </a:rPr>
              <a:t> that supports research-active faculty through externally funded salary release </a:t>
            </a:r>
            <a:r>
              <a:rPr kumimoji="0" lang="en-US" sz="1600" b="1" i="0" u="none" strike="noStrike" kern="1200" cap="none" spc="0" normalizeH="0" baseline="0" noProof="0" dirty="0">
                <a:ln>
                  <a:noFill/>
                </a:ln>
                <a:solidFill>
                  <a:srgbClr val="154734"/>
                </a:solidFill>
                <a:effectLst/>
                <a:uLnTx/>
                <a:uFillTx/>
                <a:latin typeface="Calibri" panose="020F0502020204030204" pitchFamily="34" charset="0"/>
                <a:ea typeface="PMingLiU" panose="02020500000000000000" pitchFamily="18" charset="-120"/>
                <a:cs typeface="+mn-cs"/>
              </a:rPr>
              <a:t>without creating new recurring costs </a:t>
            </a:r>
            <a:r>
              <a:rPr kumimoji="0" lang="en-US" sz="1600" b="0" i="0" u="none" strike="noStrike" kern="1200" cap="none" spc="0" normalizeH="0" baseline="0" noProof="0" dirty="0">
                <a:ln>
                  <a:noFill/>
                </a:ln>
                <a:solidFill>
                  <a:srgbClr val="154734"/>
                </a:solidFill>
                <a:effectLst/>
                <a:uLnTx/>
                <a:uFillTx/>
                <a:latin typeface="Calibri" panose="020F0502020204030204" pitchFamily="34" charset="0"/>
                <a:ea typeface="PMingLiU" panose="02020500000000000000" pitchFamily="18" charset="-120"/>
                <a:cs typeface="+mn-cs"/>
              </a:rPr>
              <a:t>for the university.</a:t>
            </a:r>
          </a:p>
          <a:p>
            <a:pPr marL="0" marR="0" lvl="0" indent="0" algn="l" defTabSz="685800" rtl="0" eaLnBrk="1" fontAlgn="auto" latinLnBrk="0" hangingPunct="1">
              <a:lnSpc>
                <a:spcPct val="100000"/>
              </a:lnSpc>
              <a:spcBef>
                <a:spcPts val="600"/>
              </a:spcBef>
              <a:spcAft>
                <a:spcPts val="0"/>
              </a:spcAft>
              <a:buClrTx/>
              <a:buSzTx/>
              <a:buFontTx/>
              <a:buNone/>
              <a:tabLst/>
              <a:defRPr/>
            </a:pPr>
            <a:r>
              <a:rPr kumimoji="0" lang="en-US" sz="2400" b="1" i="0" u="none" strike="noStrike" kern="1200" cap="none" spc="0" normalizeH="0" baseline="0" noProof="0" dirty="0">
                <a:ln>
                  <a:noFill/>
                </a:ln>
                <a:solidFill>
                  <a:srgbClr val="154734"/>
                </a:solidFill>
                <a:effectLst/>
                <a:uLnTx/>
                <a:uFillTx/>
                <a:latin typeface="Calibri" panose="020F0502020204030204" pitchFamily="34" charset="0"/>
                <a:ea typeface="PMingLiU" panose="02020500000000000000" pitchFamily="18" charset="-120"/>
                <a:cs typeface="+mn-cs"/>
              </a:rPr>
              <a:t>Issues to consider</a:t>
            </a:r>
          </a:p>
          <a:p>
            <a:pPr marL="285750" marR="0" lvl="0" indent="-285750" algn="l" defTabSz="6858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600" b="1" i="0" u="none" strike="noStrike" kern="1200" cap="none" spc="0" normalizeH="0" baseline="0" noProof="0" dirty="0">
                <a:ln>
                  <a:noFill/>
                </a:ln>
                <a:solidFill>
                  <a:srgbClr val="154734"/>
                </a:solidFill>
                <a:effectLst/>
                <a:uLnTx/>
                <a:uFillTx/>
                <a:latin typeface="Calibri" panose="020F0502020204030204" pitchFamily="34" charset="0"/>
                <a:ea typeface="PMingLiU" panose="02020500000000000000" pitchFamily="18" charset="-120"/>
                <a:cs typeface="+mn-cs"/>
              </a:rPr>
              <a:t>Doctoral degree completion benchmarks</a:t>
            </a:r>
            <a:r>
              <a:rPr kumimoji="0" lang="en-US" sz="1600" b="0" i="0" u="none" strike="noStrike" kern="1200" cap="none" spc="0" normalizeH="0" baseline="0" noProof="0" dirty="0">
                <a:ln>
                  <a:noFill/>
                </a:ln>
                <a:solidFill>
                  <a:srgbClr val="154734"/>
                </a:solidFill>
                <a:effectLst/>
                <a:uLnTx/>
                <a:uFillTx/>
                <a:latin typeface="Calibri" panose="020F0502020204030204" pitchFamily="34" charset="0"/>
                <a:ea typeface="PMingLiU" panose="02020500000000000000" pitchFamily="18" charset="-120"/>
                <a:cs typeface="+mn-cs"/>
              </a:rPr>
              <a:t> required to sustain R1 research university status </a:t>
            </a:r>
          </a:p>
          <a:p>
            <a:pPr marL="285750" marR="0" lvl="0" indent="-285750" algn="l" defTabSz="6858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600" b="1" i="0" u="none" strike="noStrike" kern="1200" cap="none" spc="0" normalizeH="0" baseline="0" noProof="0" dirty="0">
                <a:ln>
                  <a:noFill/>
                </a:ln>
                <a:solidFill>
                  <a:srgbClr val="154734"/>
                </a:solidFill>
                <a:effectLst/>
                <a:uLnTx/>
                <a:uFillTx/>
                <a:latin typeface="Calibri" panose="020F0502020204030204" pitchFamily="34" charset="0"/>
                <a:ea typeface="PMingLiU" panose="02020500000000000000" pitchFamily="18" charset="-120"/>
                <a:cs typeface="+mn-cs"/>
              </a:rPr>
              <a:t>Potential instructional workload and budgetary impacts</a:t>
            </a:r>
            <a:r>
              <a:rPr kumimoji="0" lang="en-US" sz="1600" b="0" i="0" u="none" strike="noStrike" kern="1200" cap="none" spc="0" normalizeH="0" baseline="0" noProof="0" dirty="0">
                <a:ln>
                  <a:noFill/>
                </a:ln>
                <a:solidFill>
                  <a:srgbClr val="154734"/>
                </a:solidFill>
                <a:effectLst/>
                <a:uLnTx/>
                <a:uFillTx/>
                <a:latin typeface="Calibri" panose="020F0502020204030204" pitchFamily="34" charset="0"/>
                <a:ea typeface="PMingLiU" panose="02020500000000000000" pitchFamily="18" charset="-120"/>
                <a:cs typeface="+mn-cs"/>
              </a:rPr>
              <a:t> at the departmental level.</a:t>
            </a:r>
            <a:endParaRPr kumimoji="0" lang="en-US" sz="1400" b="0" i="0" u="none" strike="noStrike" kern="1200" cap="none" spc="0" normalizeH="0" baseline="0" noProof="0" dirty="0">
              <a:ln>
                <a:noFill/>
              </a:ln>
              <a:solidFill>
                <a:srgbClr val="154734"/>
              </a:solidFill>
              <a:effectLst/>
              <a:uLnTx/>
              <a:uFillTx/>
              <a:latin typeface="Tisa Offc Serif Pro"/>
              <a:ea typeface="+mn-ea"/>
              <a:cs typeface="+mn-cs"/>
            </a:endParaRPr>
          </a:p>
        </p:txBody>
      </p:sp>
      <p:sp>
        <p:nvSpPr>
          <p:cNvPr id="11" name="Rectangle 10">
            <a:extLst>
              <a:ext uri="{FF2B5EF4-FFF2-40B4-BE49-F238E27FC236}">
                <a16:creationId xmlns:a16="http://schemas.microsoft.com/office/drawing/2014/main" id="{680756ED-4EE5-BD24-5C31-81461B48EE01}"/>
              </a:ext>
            </a:extLst>
          </p:cNvPr>
          <p:cNvSpPr/>
          <p:nvPr/>
        </p:nvSpPr>
        <p:spPr>
          <a:xfrm>
            <a:off x="5865963" y="851329"/>
            <a:ext cx="3228360" cy="3787930"/>
          </a:xfrm>
          <a:prstGeom prst="rect">
            <a:avLst/>
          </a:prstGeom>
          <a:noFill/>
          <a:ln w="28575">
            <a:solidFill>
              <a:schemeClr val="accent4">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72BF44"/>
              </a:solidFill>
              <a:effectLst/>
              <a:uLnTx/>
              <a:uFillTx/>
              <a:latin typeface="Tisa Offc Serif Pro"/>
              <a:ea typeface="+mn-ea"/>
              <a:cs typeface="+mn-cs"/>
            </a:endParaRPr>
          </a:p>
        </p:txBody>
      </p:sp>
      <p:sp>
        <p:nvSpPr>
          <p:cNvPr id="12" name="TextBox 11">
            <a:extLst>
              <a:ext uri="{FF2B5EF4-FFF2-40B4-BE49-F238E27FC236}">
                <a16:creationId xmlns:a16="http://schemas.microsoft.com/office/drawing/2014/main" id="{CF8B1A8D-7734-C9E1-44DD-1A5D425460FD}"/>
              </a:ext>
            </a:extLst>
          </p:cNvPr>
          <p:cNvSpPr txBox="1"/>
          <p:nvPr/>
        </p:nvSpPr>
        <p:spPr>
          <a:xfrm>
            <a:off x="7583833" y="597412"/>
            <a:ext cx="1322647" cy="253916"/>
          </a:xfrm>
          <a:prstGeom prst="rect">
            <a:avLst/>
          </a:prstGeom>
          <a:solidFill>
            <a:schemeClr val="accent4">
              <a:lumMod val="50000"/>
            </a:schemeClr>
          </a:solidFill>
          <a:ln>
            <a:solidFill>
              <a:srgbClr val="C00000"/>
            </a:solidFill>
          </a:ln>
        </p:spPr>
        <p:txBody>
          <a:bodyPr wrap="square" lIns="0" tIns="0" rIns="0"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Background Info</a:t>
            </a:r>
          </a:p>
        </p:txBody>
      </p:sp>
      <p:sp>
        <p:nvSpPr>
          <p:cNvPr id="13" name="TextBox 12">
            <a:extLst>
              <a:ext uri="{FF2B5EF4-FFF2-40B4-BE49-F238E27FC236}">
                <a16:creationId xmlns:a16="http://schemas.microsoft.com/office/drawing/2014/main" id="{B305DBF4-BBC2-2E52-28E6-6F7C2A96B05F}"/>
              </a:ext>
            </a:extLst>
          </p:cNvPr>
          <p:cNvSpPr txBox="1"/>
          <p:nvPr/>
        </p:nvSpPr>
        <p:spPr>
          <a:xfrm>
            <a:off x="5908602" y="851328"/>
            <a:ext cx="3134225" cy="1754326"/>
          </a:xfrm>
          <a:prstGeom prst="rect">
            <a:avLst/>
          </a:prstGeom>
          <a:noFill/>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2"/>
                </a:solidFill>
                <a:effectLst/>
                <a:uLnTx/>
                <a:uFillTx/>
                <a:latin typeface="Calibri" panose="020F0502020204030204" pitchFamily="34" charset="0"/>
                <a:ea typeface="Calibri" panose="020F0502020204030204" pitchFamily="34" charset="0"/>
                <a:cs typeface="Calibri" panose="020F0502020204030204" pitchFamily="34" charset="0"/>
              </a:rPr>
              <a:t>Feedback </a:t>
            </a:r>
            <a:r>
              <a:rPr lang="en-US" sz="1800" dirty="0">
                <a:solidFill>
                  <a:schemeClr val="tx2"/>
                </a:solidFill>
                <a:latin typeface="Calibri" panose="020F0502020204030204" pitchFamily="34" charset="0"/>
                <a:ea typeface="Calibri" panose="020F0502020204030204" pitchFamily="34" charset="0"/>
                <a:cs typeface="Calibri" panose="020F0502020204030204" pitchFamily="34" charset="0"/>
              </a:rPr>
              <a:t>to</a:t>
            </a:r>
            <a:r>
              <a:rPr kumimoji="0" lang="en-US" sz="1800" b="0" i="0" u="none" strike="noStrike" kern="1200" cap="none" spc="0" normalizeH="0" baseline="0" noProof="0" dirty="0">
                <a:ln>
                  <a:noFill/>
                </a:ln>
                <a:solidFill>
                  <a:schemeClr val="tx2"/>
                </a:solidFill>
                <a:effectLst/>
                <a:uLnTx/>
                <a:uFillTx/>
                <a:latin typeface="Calibri" panose="020F0502020204030204" pitchFamily="34" charset="0"/>
                <a:ea typeface="Calibri" panose="020F0502020204030204" pitchFamily="34" charset="0"/>
                <a:cs typeface="Calibri" panose="020F0502020204030204" pitchFamily="34" charset="0"/>
              </a:rPr>
              <a:t> Provost Harris on (1) Faculty Incentive Program and (2) Department Enrollment Incentive Program Per 11-5 BAC meeting with Provost Harris</a:t>
            </a:r>
          </a:p>
          <a:p>
            <a:pPr marR="0" lvl="0" algn="l" defTabSz="685800" rtl="0" eaLnBrk="1" fontAlgn="auto" latinLnBrk="0" hangingPunct="1">
              <a:lnSpc>
                <a:spcPct val="100000"/>
              </a:lnSpc>
              <a:spcBef>
                <a:spcPts val="0"/>
              </a:spcBef>
              <a:spcAft>
                <a:spcPts val="0"/>
              </a:spcAft>
              <a:buClrTx/>
              <a:buSzTx/>
              <a:tabLst/>
              <a:defRPr/>
            </a:pPr>
            <a:endParaRPr kumimoji="0" lang="en-US" sz="1800" b="0" i="0" u="none" strike="noStrike" kern="1200" cap="none" spc="0" normalizeH="0" baseline="0" noProof="0" dirty="0">
              <a:ln>
                <a:noFill/>
              </a:ln>
              <a:solidFill>
                <a:schemeClr val="tx2"/>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5" name="Content Placeholder 5">
            <a:extLst>
              <a:ext uri="{FF2B5EF4-FFF2-40B4-BE49-F238E27FC236}">
                <a16:creationId xmlns:a16="http://schemas.microsoft.com/office/drawing/2014/main" id="{BB26815F-8A70-C74C-087B-583AA15320B7}"/>
              </a:ext>
            </a:extLst>
          </p:cNvPr>
          <p:cNvSpPr txBox="1">
            <a:spLocks/>
          </p:cNvSpPr>
          <p:nvPr/>
        </p:nvSpPr>
        <p:spPr>
          <a:xfrm>
            <a:off x="5908602" y="3463618"/>
            <a:ext cx="3410474" cy="1068513"/>
          </a:xfrm>
          <a:prstGeom prst="rect">
            <a:avLst/>
          </a:prstGeom>
        </p:spPr>
        <p:txBody>
          <a:bodyPr vert="horz" lIns="0" tIns="0" rIns="0" bIns="0" rtlCol="0" anchor="t">
            <a:normAutofit/>
          </a:bodyPr>
          <a:lstStyle>
            <a:lvl1pPr marL="342900" indent="-342900" algn="l" defTabSz="685800" rtl="0" eaLnBrk="1" latinLnBrk="0" hangingPunct="1">
              <a:lnSpc>
                <a:spcPct val="100000"/>
              </a:lnSpc>
              <a:spcBef>
                <a:spcPts val="0"/>
              </a:spcBef>
              <a:spcAft>
                <a:spcPts val="600"/>
              </a:spcAft>
              <a:buSzPct val="90000"/>
              <a:buFont typeface="Wingdings" panose="05000000000000000000" pitchFamily="2" charset="2"/>
              <a:buChar char="q"/>
              <a:defRPr sz="2400" b="0" i="0" kern="1200">
                <a:solidFill>
                  <a:schemeClr val="tx1"/>
                </a:solidFill>
                <a:latin typeface="Calibri" panose="020F0502020204030204" pitchFamily="34" charset="0"/>
                <a:ea typeface="+mn-ea"/>
                <a:cs typeface="Calibri" panose="020F0502020204030204" pitchFamily="34" charset="0"/>
              </a:defRPr>
            </a:lvl1pPr>
            <a:lvl2pPr marL="342900" indent="-334963" algn="l" defTabSz="685800" rtl="0" eaLnBrk="1" latinLnBrk="0" hangingPunct="1">
              <a:lnSpc>
                <a:spcPct val="100000"/>
              </a:lnSpc>
              <a:spcBef>
                <a:spcPts val="0"/>
              </a:spcBef>
              <a:spcAft>
                <a:spcPts val="600"/>
              </a:spcAft>
              <a:buClr>
                <a:schemeClr val="accent6"/>
              </a:buClr>
              <a:buSzPct val="80000"/>
              <a:buFont typeface="System Font Regular"/>
              <a:buChar char="►"/>
              <a:tabLst/>
              <a:defRPr sz="2000" b="0" i="0" kern="1200">
                <a:solidFill>
                  <a:schemeClr val="tx1"/>
                </a:solidFill>
                <a:latin typeface="Calibri" panose="020F0502020204030204" pitchFamily="34" charset="0"/>
                <a:ea typeface="+mn-ea"/>
                <a:cs typeface="Calibri" panose="020F0502020204030204" pitchFamily="34" charset="0"/>
              </a:defRPr>
            </a:lvl2pPr>
            <a:lvl3pPr marL="574675" indent="-255588" algn="l" defTabSz="685800" rtl="0" eaLnBrk="1" latinLnBrk="0" hangingPunct="1">
              <a:lnSpc>
                <a:spcPct val="100000"/>
              </a:lnSpc>
              <a:spcBef>
                <a:spcPts val="0"/>
              </a:spcBef>
              <a:spcAft>
                <a:spcPts val="600"/>
              </a:spcAft>
              <a:buClr>
                <a:schemeClr val="accent3"/>
              </a:buClr>
              <a:buFont typeface="Arial" panose="020B0604020202020204" pitchFamily="34" charset="0"/>
              <a:buChar char="•"/>
              <a:tabLst/>
              <a:defRPr sz="2000" b="0" i="0" kern="1200">
                <a:solidFill>
                  <a:schemeClr val="tx1"/>
                </a:solidFill>
                <a:latin typeface="Calibri" panose="020F0502020204030204" pitchFamily="34" charset="0"/>
                <a:ea typeface="+mn-ea"/>
                <a:cs typeface="Calibri" panose="020F0502020204030204" pitchFamily="34" charset="0"/>
              </a:defRPr>
            </a:lvl3pPr>
            <a:lvl4pPr marL="749300" indent="-177800" algn="l" defTabSz="685800" rtl="0" eaLnBrk="1" latinLnBrk="0" hangingPunct="1">
              <a:lnSpc>
                <a:spcPct val="100000"/>
              </a:lnSpc>
              <a:spcBef>
                <a:spcPts val="0"/>
              </a:spcBef>
              <a:spcAft>
                <a:spcPts val="600"/>
              </a:spcAft>
              <a:buClr>
                <a:schemeClr val="accent4"/>
              </a:buClr>
              <a:buSzPct val="100000"/>
              <a:buFont typeface="Wingdings" pitchFamily="2" charset="2"/>
              <a:buChar char="§"/>
              <a:tabLst/>
              <a:defRPr sz="1800" b="0" i="0" kern="1200">
                <a:solidFill>
                  <a:schemeClr val="tx1"/>
                </a:solidFill>
                <a:latin typeface="Calibri" panose="020F0502020204030204" pitchFamily="34" charset="0"/>
                <a:ea typeface="+mn-ea"/>
                <a:cs typeface="Calibri" panose="020F0502020204030204" pitchFamily="34" charset="0"/>
              </a:defRPr>
            </a:lvl4pPr>
            <a:lvl5pPr marL="0" indent="0" algn="l" defTabSz="685800" rtl="0" eaLnBrk="1" latinLnBrk="0" hangingPunct="1">
              <a:lnSpc>
                <a:spcPct val="100000"/>
              </a:lnSpc>
              <a:spcBef>
                <a:spcPts val="1200"/>
              </a:spcBef>
              <a:spcAft>
                <a:spcPts val="1200"/>
              </a:spcAft>
              <a:buFont typeface="System Font Regular"/>
              <a:buChar char="​"/>
              <a:defRPr sz="2800" b="0" i="1" kern="1200">
                <a:solidFill>
                  <a:schemeClr val="accent5"/>
                </a:solidFill>
                <a:latin typeface="Calibri" panose="020F0502020204030204" pitchFamily="34" charset="0"/>
                <a:ea typeface="+mn-ea"/>
                <a:cs typeface="Calibri" panose="020F0502020204030204" pitchFamily="34" charset="0"/>
              </a:defRPr>
            </a:lvl5pPr>
            <a:lvl6pPr marL="0" indent="0" algn="l" defTabSz="685800" rtl="0" eaLnBrk="1" latinLnBrk="0" hangingPunct="1">
              <a:lnSpc>
                <a:spcPct val="100000"/>
              </a:lnSpc>
              <a:spcBef>
                <a:spcPts val="375"/>
              </a:spcBef>
              <a:buFont typeface="System Font Regular"/>
              <a:buNone/>
              <a:defRPr sz="2000" b="0" i="0" kern="1200">
                <a:solidFill>
                  <a:schemeClr val="tx2"/>
                </a:solidFill>
                <a:latin typeface="Tisa Offc Serif Pro" panose="02010504030101020102" pitchFamily="2" charset="0"/>
                <a:ea typeface="+mn-ea"/>
                <a:cs typeface="+mn-cs"/>
              </a:defRPr>
            </a:lvl6pPr>
            <a:lvl7pPr marL="0" indent="-274320" algn="l" defTabSz="685800" rtl="0" eaLnBrk="1" latinLnBrk="0" hangingPunct="1">
              <a:lnSpc>
                <a:spcPct val="100000"/>
              </a:lnSpc>
              <a:spcBef>
                <a:spcPts val="375"/>
              </a:spcBef>
              <a:buClr>
                <a:srgbClr val="FED925"/>
              </a:buClr>
              <a:buSzPct val="90000"/>
              <a:buFont typeface=".Hiragino Kaku Gothic Interface W3"/>
              <a:buChar char="▷"/>
              <a:defRPr sz="1800" b="0" i="0" kern="1200">
                <a:solidFill>
                  <a:schemeClr val="tx2"/>
                </a:solidFill>
                <a:latin typeface="Tisa Offc Serif Pro" panose="02010504030101020102" pitchFamily="2" charset="0"/>
                <a:ea typeface="+mn-ea"/>
                <a:cs typeface="+mn-cs"/>
              </a:defRPr>
            </a:lvl7pPr>
            <a:lvl8pPr marL="457200" indent="-182880" algn="l" defTabSz="685800" rtl="0" eaLnBrk="1" latinLnBrk="0" hangingPunct="1">
              <a:lnSpc>
                <a:spcPct val="100000"/>
              </a:lnSpc>
              <a:spcBef>
                <a:spcPts val="375"/>
              </a:spcBef>
              <a:buClr>
                <a:schemeClr val="accent4"/>
              </a:buClr>
              <a:buSzPct val="110000"/>
              <a:buFont typeface="Courier New" panose="02070309020205020404" pitchFamily="49" charset="0"/>
              <a:buChar char="o"/>
              <a:defRPr sz="1600" b="0" i="0" kern="1200" spc="0">
                <a:solidFill>
                  <a:schemeClr val="tx2"/>
                </a:solidFill>
                <a:latin typeface="Tisa Offc Serif Pro" panose="02010504030101020102" pitchFamily="2" charset="0"/>
                <a:ea typeface="+mn-ea"/>
                <a:cs typeface="+mn-cs"/>
              </a:defRPr>
            </a:lvl8pPr>
            <a:lvl9pPr marL="822960" indent="-182880" algn="l" defTabSz="685800" rtl="0" eaLnBrk="1" latinLnBrk="0" hangingPunct="1">
              <a:lnSpc>
                <a:spcPct val="100000"/>
              </a:lnSpc>
              <a:spcBef>
                <a:spcPts val="375"/>
              </a:spcBef>
              <a:buClr>
                <a:schemeClr val="accent5"/>
              </a:buClr>
              <a:buFont typeface="Orgon Slab Medium" panose="02000603000000020004" pitchFamily="50" charset="0"/>
              <a:buChar char="→"/>
              <a:defRPr sz="1400" b="0" i="0" kern="1200">
                <a:solidFill>
                  <a:schemeClr val="tx2"/>
                </a:solidFill>
                <a:latin typeface="Tisa Offc Serif Pro" panose="02010504030101020102" pitchFamily="2" charset="0"/>
                <a:ea typeface="+mn-ea"/>
                <a:cs typeface="+mn-cs"/>
              </a:defRPr>
            </a:lvl9pPr>
          </a:lstStyle>
          <a:p>
            <a:pPr marL="8255" marR="0" lvl="1" indent="0" algn="l" defTabSz="685800" rtl="0" eaLnBrk="1" fontAlgn="auto" latinLnBrk="0" hangingPunct="1">
              <a:lnSpc>
                <a:spcPct val="100000"/>
              </a:lnSpc>
              <a:spcBef>
                <a:spcPts val="0"/>
              </a:spcBef>
              <a:spcAft>
                <a:spcPts val="0"/>
              </a:spcAft>
              <a:buClr>
                <a:srgbClr val="BFD730"/>
              </a:buClr>
              <a:buSzPct val="80000"/>
              <a:buFont typeface="System Font Regular"/>
              <a:buNone/>
              <a:tabLst/>
              <a:defRPr/>
            </a:pPr>
            <a:r>
              <a:rPr kumimoji="0" lang="en-US" sz="1400" i="0" u="none" strike="noStrike" kern="1200" cap="none" spc="0" normalizeH="0" baseline="0" noProof="0" dirty="0">
                <a:ln>
                  <a:noFill/>
                </a:ln>
                <a:solidFill>
                  <a:srgbClr val="154734"/>
                </a:solidFill>
                <a:effectLst/>
                <a:uLnTx/>
                <a:uFillTx/>
                <a:latin typeface="Calibri" panose="020F0502020204030204" pitchFamily="34" charset="0"/>
                <a:ea typeface="Calibri" panose="020F0502020204030204" pitchFamily="34" charset="0"/>
                <a:cs typeface="Calibri" panose="020F0502020204030204" pitchFamily="34" charset="0"/>
              </a:rPr>
              <a:t>Relevant BAC Reports </a:t>
            </a:r>
          </a:p>
          <a:p>
            <a:pPr marL="231775" marR="0" lvl="1" indent="-223838" algn="l" defTabSz="685800" rtl="0" eaLnBrk="1" fontAlgn="auto" latinLnBrk="0" hangingPunct="1">
              <a:lnSpc>
                <a:spcPct val="100000"/>
              </a:lnSpc>
              <a:spcBef>
                <a:spcPts val="0"/>
              </a:spcBef>
              <a:spcAft>
                <a:spcPts val="0"/>
              </a:spcAft>
              <a:buClr>
                <a:srgbClr val="BFD730"/>
              </a:buClr>
              <a:buSzPct val="80000"/>
              <a:buFont typeface="System Font Regular"/>
              <a:buChar char="►"/>
              <a:tabLst/>
              <a:defRPr/>
            </a:pPr>
            <a:r>
              <a:rPr kumimoji="0" lang="en-US" sz="1200" i="0" u="none" strike="noStrike" kern="1200" cap="none" spc="0" normalizeH="0" baseline="0" noProof="0" dirty="0">
                <a:ln>
                  <a:noFill/>
                </a:ln>
                <a:solidFill>
                  <a:srgbClr val="154734"/>
                </a:solidFill>
                <a:effectLst/>
                <a:uLnTx/>
                <a:uFillTx/>
                <a:latin typeface="Calibri" panose="020F0502020204030204" pitchFamily="34" charset="0"/>
                <a:ea typeface="Calibri" panose="020F0502020204030204" pitchFamily="34" charset="0"/>
                <a:cs typeface="Calibri" panose="020F0502020204030204" pitchFamily="34" charset="0"/>
              </a:rPr>
              <a:t>(slides 29-33) </a:t>
            </a:r>
            <a:r>
              <a:rPr kumimoji="0" lang="en-US" sz="1200" i="0" u="none" strike="noStrike" kern="1200" cap="none" spc="0" normalizeH="0" baseline="0" noProof="0" dirty="0">
                <a:ln>
                  <a:noFill/>
                </a:ln>
                <a:solidFill>
                  <a:srgbClr val="007A33"/>
                </a:solidFill>
                <a:effectLst/>
                <a:uLnTx/>
                <a:uFillTx/>
                <a:latin typeface="Calibri" panose="020F0502020204030204" pitchFamily="34" charset="0"/>
                <a:ea typeface="Calibri" panose="020F0502020204030204" pitchFamily="34" charset="0"/>
                <a:cs typeface="Calibri" panose="020F0502020204030204" pitchFamily="34" charset="0"/>
                <a:hlinkClick r:id="rId3"/>
              </a:rPr>
              <a:t>Faculty Senates 3-20-24</a:t>
            </a:r>
            <a:endParaRPr kumimoji="0" lang="en-US" sz="1200" i="0" u="none" strike="noStrike" kern="1200" cap="none" spc="0" normalizeH="0" baseline="0" noProof="0" dirty="0">
              <a:ln>
                <a:noFill/>
              </a:ln>
              <a:solidFill>
                <a:srgbClr val="007A33"/>
              </a:solidFill>
              <a:effectLst/>
              <a:uLnTx/>
              <a:uFillTx/>
              <a:latin typeface="Calibri" panose="020F0502020204030204" pitchFamily="34" charset="0"/>
              <a:ea typeface="Calibri" panose="020F0502020204030204" pitchFamily="34" charset="0"/>
              <a:cs typeface="Calibri" panose="020F0502020204030204" pitchFamily="34" charset="0"/>
            </a:endParaRPr>
          </a:p>
          <a:p>
            <a:pPr marL="231775" marR="0" lvl="1" indent="-223838" algn="l" defTabSz="685800" rtl="0" eaLnBrk="1" fontAlgn="auto" latinLnBrk="0" hangingPunct="1">
              <a:lnSpc>
                <a:spcPct val="100000"/>
              </a:lnSpc>
              <a:spcBef>
                <a:spcPts val="0"/>
              </a:spcBef>
              <a:spcAft>
                <a:spcPts val="0"/>
              </a:spcAft>
              <a:buClr>
                <a:srgbClr val="BFD730"/>
              </a:buClr>
              <a:buSzPct val="80000"/>
              <a:buFont typeface="System Font Regular"/>
              <a:buChar char="►"/>
              <a:tabLst/>
              <a:defRPr/>
            </a:pPr>
            <a:r>
              <a:rPr kumimoji="0" lang="en-US" sz="1200" i="0" u="none" strike="noStrike" kern="1200" cap="none" spc="0" normalizeH="0" baseline="0" noProof="0" dirty="0">
                <a:ln>
                  <a:noFill/>
                </a:ln>
                <a:solidFill>
                  <a:srgbClr val="154734"/>
                </a:solidFill>
                <a:effectLst/>
                <a:uLnTx/>
                <a:uFillTx/>
                <a:latin typeface="Calibri" panose="020F0502020204030204" pitchFamily="34" charset="0"/>
                <a:ea typeface="Calibri" panose="020F0502020204030204" pitchFamily="34" charset="0"/>
                <a:cs typeface="Calibri" panose="020F0502020204030204" pitchFamily="34" charset="0"/>
              </a:rPr>
              <a:t>(slides 68-71) </a:t>
            </a:r>
            <a:r>
              <a:rPr kumimoji="0" lang="en-US" sz="1200" i="0" u="none" strike="noStrike" kern="1200" cap="none" spc="0" normalizeH="0" baseline="0" noProof="0" dirty="0">
                <a:ln>
                  <a:noFill/>
                </a:ln>
                <a:solidFill>
                  <a:srgbClr val="007A33"/>
                </a:solidFill>
                <a:effectLst/>
                <a:uLnTx/>
                <a:uFillTx/>
                <a:latin typeface="Calibri" panose="020F0502020204030204" pitchFamily="34" charset="0"/>
                <a:ea typeface="Calibri" panose="020F0502020204030204" pitchFamily="34" charset="0"/>
                <a:cs typeface="Calibri" panose="020F0502020204030204" pitchFamily="34" charset="0"/>
                <a:hlinkClick r:id="rId4"/>
              </a:rPr>
              <a:t>Faculty Senates 4-24-24</a:t>
            </a:r>
            <a:endParaRPr kumimoji="0" lang="en-US" sz="1200" i="0" u="none" strike="noStrike" kern="1200" cap="none" spc="0" normalizeH="0" baseline="0" noProof="0" dirty="0">
              <a:ln>
                <a:noFill/>
              </a:ln>
              <a:solidFill>
                <a:srgbClr val="007A33"/>
              </a:solidFill>
              <a:effectLst/>
              <a:uLnTx/>
              <a:uFillTx/>
              <a:latin typeface="Calibri" panose="020F0502020204030204" pitchFamily="34" charset="0"/>
              <a:ea typeface="Calibri" panose="020F0502020204030204" pitchFamily="34" charset="0"/>
              <a:cs typeface="Calibri" panose="020F0502020204030204" pitchFamily="34" charset="0"/>
            </a:endParaRPr>
          </a:p>
          <a:p>
            <a:pPr marL="8255" marR="0" lvl="1" indent="0" algn="l" defTabSz="685800" rtl="0" eaLnBrk="1" fontAlgn="auto" latinLnBrk="0" hangingPunct="1">
              <a:lnSpc>
                <a:spcPct val="100000"/>
              </a:lnSpc>
              <a:spcBef>
                <a:spcPts val="0"/>
              </a:spcBef>
              <a:spcAft>
                <a:spcPts val="0"/>
              </a:spcAft>
              <a:buClr>
                <a:srgbClr val="BFD730"/>
              </a:buClr>
              <a:buSzPct val="80000"/>
              <a:buFont typeface="System Font Regular"/>
              <a:buNone/>
              <a:tabLst/>
              <a:defRPr/>
            </a:pPr>
            <a:endParaRPr kumimoji="0" lang="en-US" sz="1400" i="0" u="none" strike="noStrike" kern="1200" cap="none" spc="0" normalizeH="0" baseline="0" noProof="0" dirty="0">
              <a:ln>
                <a:noFill/>
              </a:ln>
              <a:solidFill>
                <a:srgbClr val="154734"/>
              </a:solidFill>
              <a:effectLst/>
              <a:uLnTx/>
              <a:uFillTx/>
              <a:latin typeface="Calibri" panose="020F0502020204030204" pitchFamily="34" charset="0"/>
              <a:ea typeface="Calibri" panose="020F0502020204030204" pitchFamily="34" charset="0"/>
              <a:cs typeface="Calibri" panose="020F0502020204030204" pitchFamily="34" charset="0"/>
            </a:endParaRPr>
          </a:p>
          <a:p>
            <a:pPr marL="574675" marR="0" lvl="2" indent="-334645" algn="l" defTabSz="685800" rtl="0" eaLnBrk="1" fontAlgn="auto" latinLnBrk="0" hangingPunct="1">
              <a:lnSpc>
                <a:spcPct val="100000"/>
              </a:lnSpc>
              <a:spcBef>
                <a:spcPts val="0"/>
              </a:spcBef>
              <a:spcAft>
                <a:spcPts val="0"/>
              </a:spcAft>
              <a:buClr>
                <a:srgbClr val="2DCCD3"/>
              </a:buClr>
              <a:buSzTx/>
              <a:buFont typeface="Arial" panose="020B0604020202020204" pitchFamily="34" charset="0"/>
              <a:buChar char="•"/>
              <a:tabLst/>
              <a:defRPr/>
            </a:pPr>
            <a:endParaRPr kumimoji="0" lang="en-US" sz="1600" i="0" u="none" strike="noStrike" kern="1200" cap="none" spc="0" normalizeH="0" baseline="0" noProof="0" dirty="0">
              <a:ln>
                <a:noFill/>
              </a:ln>
              <a:solidFill>
                <a:srgbClr val="154734"/>
              </a:solidFill>
              <a:effectLst/>
              <a:uLnTx/>
              <a:uFillTx/>
              <a:latin typeface="Calibri" panose="020F0502020204030204" pitchFamily="34" charset="0"/>
              <a:ea typeface="Calibri" panose="020F0502020204030204" pitchFamily="34" charset="0"/>
              <a:cs typeface="Calibri" panose="020F0502020204030204" pitchFamily="34" charset="0"/>
            </a:endParaRPr>
          </a:p>
          <a:p>
            <a:pPr marL="574675" marR="0" lvl="2" indent="-334645" algn="l" defTabSz="685800" rtl="0" eaLnBrk="1" fontAlgn="auto" latinLnBrk="0" hangingPunct="1">
              <a:lnSpc>
                <a:spcPct val="100000"/>
              </a:lnSpc>
              <a:spcBef>
                <a:spcPts val="0"/>
              </a:spcBef>
              <a:spcAft>
                <a:spcPts val="0"/>
              </a:spcAft>
              <a:buClr>
                <a:srgbClr val="2DCCD3"/>
              </a:buClr>
              <a:buSzTx/>
              <a:buFont typeface="Arial" panose="020B0604020202020204" pitchFamily="34" charset="0"/>
              <a:buChar char="•"/>
              <a:tabLst/>
              <a:defRPr/>
            </a:pPr>
            <a:endParaRPr kumimoji="0" lang="en-US" sz="1400" i="0" u="none" strike="noStrike" kern="1200" cap="none" spc="0" normalizeH="0" baseline="0" noProof="0" dirty="0">
              <a:ln>
                <a:noFill/>
              </a:ln>
              <a:solidFill>
                <a:srgbClr val="154734"/>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6" name="Content Placeholder 5">
            <a:extLst>
              <a:ext uri="{FF2B5EF4-FFF2-40B4-BE49-F238E27FC236}">
                <a16:creationId xmlns:a16="http://schemas.microsoft.com/office/drawing/2014/main" id="{C30B7552-2091-F813-36C8-FA9E85104906}"/>
              </a:ext>
            </a:extLst>
          </p:cNvPr>
          <p:cNvSpPr txBox="1">
            <a:spLocks/>
          </p:cNvSpPr>
          <p:nvPr/>
        </p:nvSpPr>
        <p:spPr>
          <a:xfrm>
            <a:off x="5922220" y="4033123"/>
            <a:ext cx="3323225" cy="499008"/>
          </a:xfrm>
          <a:prstGeom prst="rect">
            <a:avLst/>
          </a:prstGeom>
        </p:spPr>
        <p:txBody>
          <a:bodyPr vert="horz" lIns="0" tIns="0" rIns="0" bIns="0" rtlCol="0" anchor="t">
            <a:normAutofit/>
          </a:bodyPr>
          <a:lstStyle>
            <a:lvl1pPr marL="342900" indent="-342900" algn="l" defTabSz="685800" rtl="0" eaLnBrk="1" latinLnBrk="0" hangingPunct="1">
              <a:lnSpc>
                <a:spcPct val="100000"/>
              </a:lnSpc>
              <a:spcBef>
                <a:spcPts val="0"/>
              </a:spcBef>
              <a:spcAft>
                <a:spcPts val="600"/>
              </a:spcAft>
              <a:buSzPct val="90000"/>
              <a:buFont typeface="Wingdings" panose="05000000000000000000" pitchFamily="2" charset="2"/>
              <a:buChar char="q"/>
              <a:defRPr sz="2400" b="0" i="0" kern="1200">
                <a:solidFill>
                  <a:schemeClr val="tx1"/>
                </a:solidFill>
                <a:latin typeface="Calibri" panose="020F0502020204030204" pitchFamily="34" charset="0"/>
                <a:ea typeface="+mn-ea"/>
                <a:cs typeface="Calibri" panose="020F0502020204030204" pitchFamily="34" charset="0"/>
              </a:defRPr>
            </a:lvl1pPr>
            <a:lvl2pPr marL="342900" indent="-334963" algn="l" defTabSz="685800" rtl="0" eaLnBrk="1" latinLnBrk="0" hangingPunct="1">
              <a:lnSpc>
                <a:spcPct val="100000"/>
              </a:lnSpc>
              <a:spcBef>
                <a:spcPts val="0"/>
              </a:spcBef>
              <a:spcAft>
                <a:spcPts val="600"/>
              </a:spcAft>
              <a:buClr>
                <a:schemeClr val="accent6"/>
              </a:buClr>
              <a:buSzPct val="80000"/>
              <a:buFont typeface="System Font Regular"/>
              <a:buChar char="►"/>
              <a:tabLst/>
              <a:defRPr sz="2000" b="0" i="0" kern="1200">
                <a:solidFill>
                  <a:schemeClr val="tx1"/>
                </a:solidFill>
                <a:latin typeface="Calibri" panose="020F0502020204030204" pitchFamily="34" charset="0"/>
                <a:ea typeface="+mn-ea"/>
                <a:cs typeface="Calibri" panose="020F0502020204030204" pitchFamily="34" charset="0"/>
              </a:defRPr>
            </a:lvl2pPr>
            <a:lvl3pPr marL="574675" indent="-255588" algn="l" defTabSz="685800" rtl="0" eaLnBrk="1" latinLnBrk="0" hangingPunct="1">
              <a:lnSpc>
                <a:spcPct val="100000"/>
              </a:lnSpc>
              <a:spcBef>
                <a:spcPts val="0"/>
              </a:spcBef>
              <a:spcAft>
                <a:spcPts val="600"/>
              </a:spcAft>
              <a:buClr>
                <a:schemeClr val="accent3"/>
              </a:buClr>
              <a:buFont typeface="Arial" panose="020B0604020202020204" pitchFamily="34" charset="0"/>
              <a:buChar char="•"/>
              <a:tabLst/>
              <a:defRPr sz="2000" b="0" i="0" kern="1200">
                <a:solidFill>
                  <a:schemeClr val="tx1"/>
                </a:solidFill>
                <a:latin typeface="Calibri" panose="020F0502020204030204" pitchFamily="34" charset="0"/>
                <a:ea typeface="+mn-ea"/>
                <a:cs typeface="Calibri" panose="020F0502020204030204" pitchFamily="34" charset="0"/>
              </a:defRPr>
            </a:lvl3pPr>
            <a:lvl4pPr marL="749300" indent="-177800" algn="l" defTabSz="685800" rtl="0" eaLnBrk="1" latinLnBrk="0" hangingPunct="1">
              <a:lnSpc>
                <a:spcPct val="100000"/>
              </a:lnSpc>
              <a:spcBef>
                <a:spcPts val="0"/>
              </a:spcBef>
              <a:spcAft>
                <a:spcPts val="600"/>
              </a:spcAft>
              <a:buClr>
                <a:schemeClr val="accent4"/>
              </a:buClr>
              <a:buSzPct val="100000"/>
              <a:buFont typeface="Wingdings" pitchFamily="2" charset="2"/>
              <a:buChar char="§"/>
              <a:tabLst/>
              <a:defRPr sz="1800" b="0" i="0" kern="1200">
                <a:solidFill>
                  <a:schemeClr val="tx1"/>
                </a:solidFill>
                <a:latin typeface="Calibri" panose="020F0502020204030204" pitchFamily="34" charset="0"/>
                <a:ea typeface="+mn-ea"/>
                <a:cs typeface="Calibri" panose="020F0502020204030204" pitchFamily="34" charset="0"/>
              </a:defRPr>
            </a:lvl4pPr>
            <a:lvl5pPr marL="0" indent="0" algn="l" defTabSz="685800" rtl="0" eaLnBrk="1" latinLnBrk="0" hangingPunct="1">
              <a:lnSpc>
                <a:spcPct val="100000"/>
              </a:lnSpc>
              <a:spcBef>
                <a:spcPts val="1200"/>
              </a:spcBef>
              <a:spcAft>
                <a:spcPts val="1200"/>
              </a:spcAft>
              <a:buFont typeface="System Font Regular"/>
              <a:buChar char="​"/>
              <a:defRPr sz="2800" b="0" i="1" kern="1200">
                <a:solidFill>
                  <a:schemeClr val="accent5"/>
                </a:solidFill>
                <a:latin typeface="Calibri" panose="020F0502020204030204" pitchFamily="34" charset="0"/>
                <a:ea typeface="+mn-ea"/>
                <a:cs typeface="Calibri" panose="020F0502020204030204" pitchFamily="34" charset="0"/>
              </a:defRPr>
            </a:lvl5pPr>
            <a:lvl6pPr marL="0" indent="0" algn="l" defTabSz="685800" rtl="0" eaLnBrk="1" latinLnBrk="0" hangingPunct="1">
              <a:lnSpc>
                <a:spcPct val="100000"/>
              </a:lnSpc>
              <a:spcBef>
                <a:spcPts val="375"/>
              </a:spcBef>
              <a:buFont typeface="System Font Regular"/>
              <a:buNone/>
              <a:defRPr sz="2000" b="0" i="0" kern="1200">
                <a:solidFill>
                  <a:schemeClr val="tx2"/>
                </a:solidFill>
                <a:latin typeface="Tisa Offc Serif Pro" panose="02010504030101020102" pitchFamily="2" charset="0"/>
                <a:ea typeface="+mn-ea"/>
                <a:cs typeface="+mn-cs"/>
              </a:defRPr>
            </a:lvl6pPr>
            <a:lvl7pPr marL="0" indent="-274320" algn="l" defTabSz="685800" rtl="0" eaLnBrk="1" latinLnBrk="0" hangingPunct="1">
              <a:lnSpc>
                <a:spcPct val="100000"/>
              </a:lnSpc>
              <a:spcBef>
                <a:spcPts val="375"/>
              </a:spcBef>
              <a:buClr>
                <a:srgbClr val="FED925"/>
              </a:buClr>
              <a:buSzPct val="90000"/>
              <a:buFont typeface=".Hiragino Kaku Gothic Interface W3"/>
              <a:buChar char="▷"/>
              <a:defRPr sz="1800" b="0" i="0" kern="1200">
                <a:solidFill>
                  <a:schemeClr val="tx2"/>
                </a:solidFill>
                <a:latin typeface="Tisa Offc Serif Pro" panose="02010504030101020102" pitchFamily="2" charset="0"/>
                <a:ea typeface="+mn-ea"/>
                <a:cs typeface="+mn-cs"/>
              </a:defRPr>
            </a:lvl7pPr>
            <a:lvl8pPr marL="457200" indent="-182880" algn="l" defTabSz="685800" rtl="0" eaLnBrk="1" latinLnBrk="0" hangingPunct="1">
              <a:lnSpc>
                <a:spcPct val="100000"/>
              </a:lnSpc>
              <a:spcBef>
                <a:spcPts val="375"/>
              </a:spcBef>
              <a:buClr>
                <a:schemeClr val="accent4"/>
              </a:buClr>
              <a:buSzPct val="110000"/>
              <a:buFont typeface="Courier New" panose="02070309020205020404" pitchFamily="49" charset="0"/>
              <a:buChar char="o"/>
              <a:defRPr sz="1600" b="0" i="0" kern="1200" spc="0">
                <a:solidFill>
                  <a:schemeClr val="tx2"/>
                </a:solidFill>
                <a:latin typeface="Tisa Offc Serif Pro" panose="02010504030101020102" pitchFamily="2" charset="0"/>
                <a:ea typeface="+mn-ea"/>
                <a:cs typeface="+mn-cs"/>
              </a:defRPr>
            </a:lvl8pPr>
            <a:lvl9pPr marL="822960" indent="-182880" algn="l" defTabSz="685800" rtl="0" eaLnBrk="1" latinLnBrk="0" hangingPunct="1">
              <a:lnSpc>
                <a:spcPct val="100000"/>
              </a:lnSpc>
              <a:spcBef>
                <a:spcPts val="375"/>
              </a:spcBef>
              <a:buClr>
                <a:schemeClr val="accent5"/>
              </a:buClr>
              <a:buFont typeface="Orgon Slab Medium" panose="02000603000000020004" pitchFamily="50" charset="0"/>
              <a:buChar char="→"/>
              <a:defRPr sz="1400" b="0" i="0" kern="1200">
                <a:solidFill>
                  <a:schemeClr val="tx2"/>
                </a:solidFill>
                <a:latin typeface="Tisa Offc Serif Pro" panose="02010504030101020102" pitchFamily="2" charset="0"/>
                <a:ea typeface="+mn-ea"/>
                <a:cs typeface="+mn-cs"/>
              </a:defRPr>
            </a:lvl9pPr>
          </a:lstStyle>
          <a:p>
            <a:pPr marL="169863" marR="0" lvl="1" indent="-161925" algn="l" defTabSz="685800" rtl="0" eaLnBrk="1" fontAlgn="auto" latinLnBrk="0" hangingPunct="1">
              <a:lnSpc>
                <a:spcPct val="100000"/>
              </a:lnSpc>
              <a:spcBef>
                <a:spcPts val="0"/>
              </a:spcBef>
              <a:spcAft>
                <a:spcPts val="0"/>
              </a:spcAft>
              <a:buClr>
                <a:srgbClr val="BFD730"/>
              </a:buClr>
              <a:buSzPct val="80000"/>
              <a:buFont typeface="System Font Regular"/>
              <a:buChar char="►"/>
              <a:tabLst/>
              <a:defRPr/>
            </a:pPr>
            <a:r>
              <a:rPr kumimoji="0" lang="en-US" sz="1200" i="0" u="none" strike="noStrike" kern="1200" cap="none" spc="0" normalizeH="0" baseline="0" noProof="0" dirty="0">
                <a:ln>
                  <a:noFill/>
                </a:ln>
                <a:solidFill>
                  <a:srgbClr val="154734"/>
                </a:solidFill>
                <a:effectLst/>
                <a:uLnTx/>
                <a:uFillTx/>
                <a:latin typeface="Calibri" panose="020F0502020204030204" pitchFamily="34" charset="0"/>
                <a:ea typeface="Calibri" panose="020F0502020204030204" pitchFamily="34" charset="0"/>
                <a:cs typeface="Calibri" panose="020F0502020204030204" pitchFamily="34" charset="0"/>
              </a:rPr>
              <a:t>(slides 53-55) </a:t>
            </a:r>
            <a:r>
              <a:rPr kumimoji="0" lang="en-US" sz="1200" i="0" u="none" strike="noStrike" kern="1200" cap="none" spc="0" normalizeH="0" baseline="0" noProof="0" dirty="0">
                <a:ln>
                  <a:noFill/>
                </a:ln>
                <a:solidFill>
                  <a:srgbClr val="007A33"/>
                </a:solidFill>
                <a:effectLst/>
                <a:uLnTx/>
                <a:uFillTx/>
                <a:latin typeface="Calibri" panose="020F0502020204030204" pitchFamily="34" charset="0"/>
                <a:ea typeface="Calibri" panose="020F0502020204030204" pitchFamily="34" charset="0"/>
                <a:cs typeface="Calibri" panose="020F0502020204030204" pitchFamily="34" charset="0"/>
                <a:hlinkClick r:id="rId5"/>
              </a:rPr>
              <a:t>faculty Senates 9-18-25</a:t>
            </a:r>
            <a:endParaRPr kumimoji="0" lang="en-US" sz="1200" i="0" u="none" strike="noStrike" kern="1200" cap="none" spc="0" normalizeH="0" baseline="0" noProof="0" dirty="0">
              <a:ln>
                <a:noFill/>
              </a:ln>
              <a:solidFill>
                <a:srgbClr val="007A33"/>
              </a:solidFill>
              <a:effectLst/>
              <a:uLnTx/>
              <a:uFillTx/>
              <a:latin typeface="Calibri" panose="020F0502020204030204" pitchFamily="34" charset="0"/>
              <a:ea typeface="Calibri" panose="020F0502020204030204" pitchFamily="34" charset="0"/>
              <a:cs typeface="Calibri" panose="020F0502020204030204" pitchFamily="34" charset="0"/>
            </a:endParaRPr>
          </a:p>
          <a:p>
            <a:pPr marL="169863" marR="0" lvl="1" indent="-161925" algn="l" defTabSz="685800" rtl="0" eaLnBrk="1" fontAlgn="auto" latinLnBrk="0" hangingPunct="1">
              <a:lnSpc>
                <a:spcPct val="100000"/>
              </a:lnSpc>
              <a:spcBef>
                <a:spcPts val="0"/>
              </a:spcBef>
              <a:spcAft>
                <a:spcPts val="0"/>
              </a:spcAft>
              <a:buClr>
                <a:srgbClr val="BFD730"/>
              </a:buClr>
              <a:buSzPct val="80000"/>
              <a:buFont typeface="System Font Regular"/>
              <a:buChar char="►"/>
              <a:tabLst/>
              <a:defRPr/>
            </a:pPr>
            <a:r>
              <a:rPr kumimoji="0" lang="en-US" sz="1200" i="0" u="none" strike="noStrike" kern="1200" cap="none" spc="0" normalizeH="0" baseline="0" noProof="0" dirty="0">
                <a:ln>
                  <a:noFill/>
                </a:ln>
                <a:solidFill>
                  <a:srgbClr val="154734"/>
                </a:solidFill>
                <a:effectLst/>
                <a:uLnTx/>
                <a:uFillTx/>
                <a:latin typeface="Calibri" panose="020F0502020204030204" pitchFamily="34" charset="0"/>
                <a:ea typeface="Calibri" panose="020F0502020204030204" pitchFamily="34" charset="0"/>
                <a:cs typeface="Calibri" panose="020F0502020204030204" pitchFamily="34" charset="0"/>
              </a:rPr>
              <a:t>(slides 57-64) </a:t>
            </a:r>
            <a:r>
              <a:rPr kumimoji="0" lang="en-US" sz="1200" i="0" u="none" strike="noStrike" kern="1200" cap="none" spc="0" normalizeH="0" baseline="0" noProof="0" dirty="0">
                <a:ln>
                  <a:noFill/>
                </a:ln>
                <a:solidFill>
                  <a:srgbClr val="007A33"/>
                </a:solidFill>
                <a:effectLst/>
                <a:uLnTx/>
                <a:uFillTx/>
                <a:latin typeface="Calibri" panose="020F0502020204030204" pitchFamily="34" charset="0"/>
                <a:ea typeface="Calibri" panose="020F0502020204030204" pitchFamily="34" charset="0"/>
                <a:cs typeface="Calibri" panose="020F0502020204030204" pitchFamily="34" charset="0"/>
                <a:hlinkClick r:id="rId6"/>
              </a:rPr>
              <a:t>faculty Senates 11-20-25</a:t>
            </a:r>
            <a:endParaRPr kumimoji="0" lang="en-US" sz="1200" i="0" u="none" strike="noStrike" kern="1200" cap="none" spc="0" normalizeH="0" baseline="0" noProof="0" dirty="0">
              <a:ln>
                <a:noFill/>
              </a:ln>
              <a:solidFill>
                <a:srgbClr val="154734"/>
              </a:solidFill>
              <a:effectLst/>
              <a:uLnTx/>
              <a:uFillTx/>
              <a:latin typeface="Calibri" panose="020F0502020204030204" pitchFamily="34" charset="0"/>
              <a:ea typeface="Calibri" panose="020F0502020204030204" pitchFamily="34" charset="0"/>
              <a:cs typeface="Calibri" panose="020F0502020204030204" pitchFamily="34" charset="0"/>
            </a:endParaRPr>
          </a:p>
          <a:p>
            <a:pPr marL="574675" marR="0" lvl="2" indent="-334645" algn="l" defTabSz="685800" rtl="0" eaLnBrk="1" fontAlgn="auto" latinLnBrk="0" hangingPunct="1">
              <a:lnSpc>
                <a:spcPct val="100000"/>
              </a:lnSpc>
              <a:spcBef>
                <a:spcPts val="0"/>
              </a:spcBef>
              <a:spcAft>
                <a:spcPts val="0"/>
              </a:spcAft>
              <a:buClr>
                <a:srgbClr val="2DCCD3"/>
              </a:buClr>
              <a:buSzTx/>
              <a:buFont typeface="Arial" panose="020B0604020202020204" pitchFamily="34" charset="0"/>
              <a:buChar char="•"/>
              <a:tabLst/>
              <a:defRPr/>
            </a:pPr>
            <a:endParaRPr kumimoji="0" lang="en-US" sz="1400" i="0" u="none" strike="noStrike" kern="1200" cap="none" spc="0" normalizeH="0" baseline="0" noProof="0" dirty="0">
              <a:ln>
                <a:noFill/>
              </a:ln>
              <a:solidFill>
                <a:srgbClr val="154734"/>
              </a:solidFill>
              <a:effectLst/>
              <a:uLnTx/>
              <a:uFillTx/>
              <a:latin typeface="Calibri" panose="020F0502020204030204" pitchFamily="34" charset="0"/>
              <a:ea typeface="Calibri" panose="020F0502020204030204" pitchFamily="34" charset="0"/>
              <a:cs typeface="Calibri" panose="020F0502020204030204" pitchFamily="34" charset="0"/>
            </a:endParaRPr>
          </a:p>
          <a:p>
            <a:pPr marL="574675" marR="0" lvl="2" indent="-334645" algn="l" defTabSz="685800" rtl="0" eaLnBrk="1" fontAlgn="auto" latinLnBrk="0" hangingPunct="1">
              <a:lnSpc>
                <a:spcPct val="100000"/>
              </a:lnSpc>
              <a:spcBef>
                <a:spcPts val="0"/>
              </a:spcBef>
              <a:spcAft>
                <a:spcPts val="0"/>
              </a:spcAft>
              <a:buClr>
                <a:srgbClr val="2DCCD3"/>
              </a:buClr>
              <a:buSzTx/>
              <a:buFont typeface="Arial" panose="020B0604020202020204" pitchFamily="34" charset="0"/>
              <a:buChar char="•"/>
              <a:tabLst/>
              <a:defRPr/>
            </a:pPr>
            <a:endParaRPr kumimoji="0" lang="en-US" sz="1600" i="0" u="none" strike="noStrike" kern="1200" cap="none" spc="0" normalizeH="0" baseline="0" noProof="0" dirty="0">
              <a:ln>
                <a:noFill/>
              </a:ln>
              <a:solidFill>
                <a:srgbClr val="154734"/>
              </a:solidFill>
              <a:effectLst/>
              <a:uLnTx/>
              <a:uFillTx/>
              <a:latin typeface="Calibri" panose="020F0502020204030204" pitchFamily="34" charset="0"/>
              <a:ea typeface="Calibri" panose="020F0502020204030204" pitchFamily="34" charset="0"/>
              <a:cs typeface="Calibri" panose="020F0502020204030204" pitchFamily="34" charset="0"/>
            </a:endParaRPr>
          </a:p>
          <a:p>
            <a:pPr marL="574675" marR="0" lvl="2" indent="-334645" algn="l" defTabSz="685800" rtl="0" eaLnBrk="1" fontAlgn="auto" latinLnBrk="0" hangingPunct="1">
              <a:lnSpc>
                <a:spcPct val="100000"/>
              </a:lnSpc>
              <a:spcBef>
                <a:spcPts val="0"/>
              </a:spcBef>
              <a:spcAft>
                <a:spcPts val="0"/>
              </a:spcAft>
              <a:buClr>
                <a:srgbClr val="2DCCD3"/>
              </a:buClr>
              <a:buSzTx/>
              <a:buFont typeface="Arial" panose="020B0604020202020204" pitchFamily="34" charset="0"/>
              <a:buChar char="•"/>
              <a:tabLst/>
              <a:defRPr/>
            </a:pPr>
            <a:endParaRPr kumimoji="0" lang="en-US" sz="1400" i="0" u="none" strike="noStrike" kern="1200" cap="none" spc="0" normalizeH="0" baseline="0" noProof="0" dirty="0">
              <a:ln>
                <a:noFill/>
              </a:ln>
              <a:solidFill>
                <a:srgbClr val="154734"/>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7" name="TextBox 16">
            <a:extLst>
              <a:ext uri="{FF2B5EF4-FFF2-40B4-BE49-F238E27FC236}">
                <a16:creationId xmlns:a16="http://schemas.microsoft.com/office/drawing/2014/main" id="{AB1186D7-1CF9-0382-21D3-2EACAB1049D9}"/>
              </a:ext>
            </a:extLst>
          </p:cNvPr>
          <p:cNvSpPr txBox="1"/>
          <p:nvPr/>
        </p:nvSpPr>
        <p:spPr>
          <a:xfrm>
            <a:off x="5887282" y="2782095"/>
            <a:ext cx="3176864" cy="584775"/>
          </a:xfrm>
          <a:prstGeom prst="rect">
            <a:avLst/>
          </a:prstGeom>
          <a:solidFill>
            <a:schemeClr val="accent6">
              <a:lumMod val="40000"/>
              <a:lumOff val="60000"/>
            </a:schemeClr>
          </a:solidFill>
        </p:spPr>
        <p:txBody>
          <a:bodyPr wrap="square" rtlCol="0">
            <a:spAutoFit/>
          </a:bodyPr>
          <a:lstStyle/>
          <a:p>
            <a:r>
              <a:rPr lang="en-US" sz="1600" dirty="0">
                <a:solidFill>
                  <a:schemeClr val="tx2"/>
                </a:solidFill>
                <a:latin typeface="Calibri" panose="020F0502020204030204" pitchFamily="34" charset="0"/>
                <a:ea typeface="Calibri" panose="020F0502020204030204" pitchFamily="34" charset="0"/>
                <a:cs typeface="Calibri" panose="020F0502020204030204" pitchFamily="34" charset="0"/>
              </a:rPr>
              <a:t>Originated from the faculty salary and hiring trends in FY 24-2</a:t>
            </a:r>
          </a:p>
        </p:txBody>
      </p:sp>
    </p:spTree>
    <p:extLst>
      <p:ext uri="{BB962C8B-B14F-4D97-AF65-F5344CB8AC3E}">
        <p14:creationId xmlns:p14="http://schemas.microsoft.com/office/powerpoint/2010/main" val="3569080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A1E7EA-29D9-7799-9F14-A05B02E77F13}"/>
            </a:ext>
          </a:extLst>
        </p:cNvPr>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E27060E3-7C1E-175F-D26A-279C61443C7A}"/>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A8A2D5CF-547F-D6B1-3D9E-C00E359C22BD}"/>
              </a:ext>
            </a:extLst>
          </p:cNvPr>
          <p:cNvSpPr>
            <a:spLocks noGrp="1"/>
          </p:cNvSpPr>
          <p:nvPr>
            <p:ph type="ftr" sz="quarter" idx="3"/>
          </p:nvPr>
        </p:nvSpPr>
        <p:spPr>
          <a:xfrm>
            <a:off x="1399032" y="4736007"/>
            <a:ext cx="5805898" cy="365125"/>
          </a:xfrm>
          <a:prstGeom prst="rect">
            <a:avLst/>
          </a:prstGeom>
        </p:spPr>
        <p:txBody>
          <a:bodyPr vert="horz" lIns="91440" tIns="45720" rIns="91440" bIns="45720" rtlCol="0" anchor="ctr"/>
          <a:lstStyle>
            <a:defPPr>
              <a:defRPr lang="en-US"/>
            </a:defPPr>
            <a:lvl1pPr marL="0" algn="l" defTabSz="685800" rtl="0" eaLnBrk="1" latinLnBrk="0" hangingPunct="1">
              <a:defRPr sz="1400" b="0" kern="1200">
                <a:solidFill>
                  <a:schemeClr val="bg2"/>
                </a:solidFill>
                <a:latin typeface="Tisa Offc Serif Pro" panose="02010504030101020102" pitchFamily="2" charset="0"/>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a:t>Missouri University of Science and Technology</a:t>
            </a:r>
            <a:endParaRPr kumimoji="0" lang="en-US" sz="1400" b="0" i="0" u="none" strike="noStrike" kern="1200" cap="none" spc="0" normalizeH="0" baseline="0" noProof="0" dirty="0">
              <a:ln>
                <a:noFill/>
              </a:ln>
              <a:solidFill>
                <a:srgbClr val="FFFFFF"/>
              </a:solidFill>
              <a:effectLst/>
              <a:uLnTx/>
              <a:uFillTx/>
              <a:latin typeface="Tisa Offc Serif Pro" panose="02010504030101020102" pitchFamily="2" charset="0"/>
              <a:ea typeface="+mn-ea"/>
              <a:cs typeface="Calibri" panose="020F0502020204030204" pitchFamily="34" charset="0"/>
            </a:endParaRPr>
          </a:p>
        </p:txBody>
      </p:sp>
      <p:sp>
        <p:nvSpPr>
          <p:cNvPr id="8" name="Rectangle 7">
            <a:extLst>
              <a:ext uri="{FF2B5EF4-FFF2-40B4-BE49-F238E27FC236}">
                <a16:creationId xmlns:a16="http://schemas.microsoft.com/office/drawing/2014/main" id="{DD6A47BD-AB31-0952-E5B7-BD32D1009260}"/>
              </a:ext>
            </a:extLst>
          </p:cNvPr>
          <p:cNvSpPr/>
          <p:nvPr/>
        </p:nvSpPr>
        <p:spPr>
          <a:xfrm>
            <a:off x="5865963" y="851329"/>
            <a:ext cx="3228360" cy="3787930"/>
          </a:xfrm>
          <a:prstGeom prst="rect">
            <a:avLst/>
          </a:prstGeom>
          <a:noFill/>
          <a:ln w="28575">
            <a:solidFill>
              <a:schemeClr val="accent4">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72BF44"/>
              </a:solidFill>
              <a:effectLst/>
              <a:uLnTx/>
              <a:uFillTx/>
              <a:latin typeface="Tisa Offc Serif Pro"/>
              <a:ea typeface="+mn-ea"/>
              <a:cs typeface="+mn-cs"/>
            </a:endParaRPr>
          </a:p>
        </p:txBody>
      </p:sp>
      <p:sp>
        <p:nvSpPr>
          <p:cNvPr id="10" name="TextBox 9">
            <a:extLst>
              <a:ext uri="{FF2B5EF4-FFF2-40B4-BE49-F238E27FC236}">
                <a16:creationId xmlns:a16="http://schemas.microsoft.com/office/drawing/2014/main" id="{B1C4AC67-517E-87F6-0A24-B5C81764CCB1}"/>
              </a:ext>
            </a:extLst>
          </p:cNvPr>
          <p:cNvSpPr txBox="1"/>
          <p:nvPr/>
        </p:nvSpPr>
        <p:spPr>
          <a:xfrm>
            <a:off x="7583833" y="597412"/>
            <a:ext cx="1322647" cy="253916"/>
          </a:xfrm>
          <a:prstGeom prst="rect">
            <a:avLst/>
          </a:prstGeom>
          <a:solidFill>
            <a:schemeClr val="accent4">
              <a:lumMod val="50000"/>
            </a:schemeClr>
          </a:solidFill>
          <a:ln>
            <a:solidFill>
              <a:srgbClr val="C00000"/>
            </a:solidFill>
          </a:ln>
        </p:spPr>
        <p:txBody>
          <a:bodyPr wrap="square" lIns="0" tIns="0" rIns="0"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Background Info</a:t>
            </a:r>
          </a:p>
        </p:txBody>
      </p:sp>
      <p:sp>
        <p:nvSpPr>
          <p:cNvPr id="5" name="TextBox 4">
            <a:extLst>
              <a:ext uri="{FF2B5EF4-FFF2-40B4-BE49-F238E27FC236}">
                <a16:creationId xmlns:a16="http://schemas.microsoft.com/office/drawing/2014/main" id="{BF876C32-605F-1D5D-B6A6-57F8F1FFC0D3}"/>
              </a:ext>
            </a:extLst>
          </p:cNvPr>
          <p:cNvSpPr txBox="1"/>
          <p:nvPr/>
        </p:nvSpPr>
        <p:spPr>
          <a:xfrm>
            <a:off x="5908602" y="851328"/>
            <a:ext cx="3134225" cy="1754326"/>
          </a:xfrm>
          <a:prstGeom prst="rect">
            <a:avLst/>
          </a:prstGeom>
          <a:noFill/>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2"/>
                </a:solidFill>
                <a:effectLst/>
                <a:uLnTx/>
                <a:uFillTx/>
                <a:latin typeface="Calibri" panose="020F0502020204030204" pitchFamily="34" charset="0"/>
                <a:ea typeface="Calibri" panose="020F0502020204030204" pitchFamily="34" charset="0"/>
                <a:cs typeface="Calibri" panose="020F0502020204030204" pitchFamily="34" charset="0"/>
              </a:rPr>
              <a:t>Feedback </a:t>
            </a:r>
            <a:r>
              <a:rPr lang="en-US" sz="1800" dirty="0">
                <a:solidFill>
                  <a:schemeClr val="tx2"/>
                </a:solidFill>
                <a:latin typeface="Calibri" panose="020F0502020204030204" pitchFamily="34" charset="0"/>
                <a:ea typeface="Calibri" panose="020F0502020204030204" pitchFamily="34" charset="0"/>
                <a:cs typeface="Calibri" panose="020F0502020204030204" pitchFamily="34" charset="0"/>
              </a:rPr>
              <a:t>to</a:t>
            </a:r>
            <a:r>
              <a:rPr kumimoji="0" lang="en-US" sz="1800" b="0" i="0" u="none" strike="noStrike" kern="1200" cap="none" spc="0" normalizeH="0" baseline="0" noProof="0" dirty="0">
                <a:ln>
                  <a:noFill/>
                </a:ln>
                <a:solidFill>
                  <a:schemeClr val="tx2"/>
                </a:solidFill>
                <a:effectLst/>
                <a:uLnTx/>
                <a:uFillTx/>
                <a:latin typeface="Calibri" panose="020F0502020204030204" pitchFamily="34" charset="0"/>
                <a:ea typeface="Calibri" panose="020F0502020204030204" pitchFamily="34" charset="0"/>
                <a:cs typeface="Calibri" panose="020F0502020204030204" pitchFamily="34" charset="0"/>
              </a:rPr>
              <a:t> Provost Harris on (1) Faculty Incentive Program and (2) Department Enrollment Incentive Program Per 11-5 BAC meeting with Provost Harris</a:t>
            </a:r>
          </a:p>
          <a:p>
            <a:pPr marR="0" lvl="0" algn="l" defTabSz="685800" rtl="0" eaLnBrk="1" fontAlgn="auto" latinLnBrk="0" hangingPunct="1">
              <a:lnSpc>
                <a:spcPct val="100000"/>
              </a:lnSpc>
              <a:spcBef>
                <a:spcPts val="0"/>
              </a:spcBef>
              <a:spcAft>
                <a:spcPts val="0"/>
              </a:spcAft>
              <a:buClrTx/>
              <a:buSzTx/>
              <a:tabLst/>
              <a:defRPr/>
            </a:pPr>
            <a:endParaRPr kumimoji="0" lang="en-US" sz="1800" b="0" i="0" u="none" strike="noStrike" kern="1200" cap="none" spc="0" normalizeH="0" baseline="0" noProof="0" dirty="0">
              <a:ln>
                <a:noFill/>
              </a:ln>
              <a:solidFill>
                <a:schemeClr val="tx2"/>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2" name="Content Placeholder 5">
            <a:extLst>
              <a:ext uri="{FF2B5EF4-FFF2-40B4-BE49-F238E27FC236}">
                <a16:creationId xmlns:a16="http://schemas.microsoft.com/office/drawing/2014/main" id="{43591463-659F-3B08-4706-18AEAED697F9}"/>
              </a:ext>
            </a:extLst>
          </p:cNvPr>
          <p:cNvSpPr txBox="1">
            <a:spLocks/>
          </p:cNvSpPr>
          <p:nvPr/>
        </p:nvSpPr>
        <p:spPr>
          <a:xfrm>
            <a:off x="5908602" y="3463618"/>
            <a:ext cx="3410474" cy="1068513"/>
          </a:xfrm>
          <a:prstGeom prst="rect">
            <a:avLst/>
          </a:prstGeom>
        </p:spPr>
        <p:txBody>
          <a:bodyPr vert="horz" lIns="0" tIns="0" rIns="0" bIns="0" rtlCol="0" anchor="t">
            <a:normAutofit/>
          </a:bodyPr>
          <a:lstStyle>
            <a:lvl1pPr marL="342900" indent="-342900" algn="l" defTabSz="685800" rtl="0" eaLnBrk="1" latinLnBrk="0" hangingPunct="1">
              <a:lnSpc>
                <a:spcPct val="100000"/>
              </a:lnSpc>
              <a:spcBef>
                <a:spcPts val="0"/>
              </a:spcBef>
              <a:spcAft>
                <a:spcPts val="600"/>
              </a:spcAft>
              <a:buSzPct val="90000"/>
              <a:buFont typeface="Wingdings" panose="05000000000000000000" pitchFamily="2" charset="2"/>
              <a:buChar char="q"/>
              <a:defRPr sz="2400" b="0" i="0" kern="1200">
                <a:solidFill>
                  <a:schemeClr val="tx1"/>
                </a:solidFill>
                <a:latin typeface="Calibri" panose="020F0502020204030204" pitchFamily="34" charset="0"/>
                <a:ea typeface="+mn-ea"/>
                <a:cs typeface="Calibri" panose="020F0502020204030204" pitchFamily="34" charset="0"/>
              </a:defRPr>
            </a:lvl1pPr>
            <a:lvl2pPr marL="342900" indent="-334963" algn="l" defTabSz="685800" rtl="0" eaLnBrk="1" latinLnBrk="0" hangingPunct="1">
              <a:lnSpc>
                <a:spcPct val="100000"/>
              </a:lnSpc>
              <a:spcBef>
                <a:spcPts val="0"/>
              </a:spcBef>
              <a:spcAft>
                <a:spcPts val="600"/>
              </a:spcAft>
              <a:buClr>
                <a:schemeClr val="accent6"/>
              </a:buClr>
              <a:buSzPct val="80000"/>
              <a:buFont typeface="System Font Regular"/>
              <a:buChar char="►"/>
              <a:tabLst/>
              <a:defRPr sz="2000" b="0" i="0" kern="1200">
                <a:solidFill>
                  <a:schemeClr val="tx1"/>
                </a:solidFill>
                <a:latin typeface="Calibri" panose="020F0502020204030204" pitchFamily="34" charset="0"/>
                <a:ea typeface="+mn-ea"/>
                <a:cs typeface="Calibri" panose="020F0502020204030204" pitchFamily="34" charset="0"/>
              </a:defRPr>
            </a:lvl2pPr>
            <a:lvl3pPr marL="574675" indent="-255588" algn="l" defTabSz="685800" rtl="0" eaLnBrk="1" latinLnBrk="0" hangingPunct="1">
              <a:lnSpc>
                <a:spcPct val="100000"/>
              </a:lnSpc>
              <a:spcBef>
                <a:spcPts val="0"/>
              </a:spcBef>
              <a:spcAft>
                <a:spcPts val="600"/>
              </a:spcAft>
              <a:buClr>
                <a:schemeClr val="accent3"/>
              </a:buClr>
              <a:buFont typeface="Arial" panose="020B0604020202020204" pitchFamily="34" charset="0"/>
              <a:buChar char="•"/>
              <a:tabLst/>
              <a:defRPr sz="2000" b="0" i="0" kern="1200">
                <a:solidFill>
                  <a:schemeClr val="tx1"/>
                </a:solidFill>
                <a:latin typeface="Calibri" panose="020F0502020204030204" pitchFamily="34" charset="0"/>
                <a:ea typeface="+mn-ea"/>
                <a:cs typeface="Calibri" panose="020F0502020204030204" pitchFamily="34" charset="0"/>
              </a:defRPr>
            </a:lvl3pPr>
            <a:lvl4pPr marL="749300" indent="-177800" algn="l" defTabSz="685800" rtl="0" eaLnBrk="1" latinLnBrk="0" hangingPunct="1">
              <a:lnSpc>
                <a:spcPct val="100000"/>
              </a:lnSpc>
              <a:spcBef>
                <a:spcPts val="0"/>
              </a:spcBef>
              <a:spcAft>
                <a:spcPts val="600"/>
              </a:spcAft>
              <a:buClr>
                <a:schemeClr val="accent4"/>
              </a:buClr>
              <a:buSzPct val="100000"/>
              <a:buFont typeface="Wingdings" pitchFamily="2" charset="2"/>
              <a:buChar char="§"/>
              <a:tabLst/>
              <a:defRPr sz="1800" b="0" i="0" kern="1200">
                <a:solidFill>
                  <a:schemeClr val="tx1"/>
                </a:solidFill>
                <a:latin typeface="Calibri" panose="020F0502020204030204" pitchFamily="34" charset="0"/>
                <a:ea typeface="+mn-ea"/>
                <a:cs typeface="Calibri" panose="020F0502020204030204" pitchFamily="34" charset="0"/>
              </a:defRPr>
            </a:lvl4pPr>
            <a:lvl5pPr marL="0" indent="0" algn="l" defTabSz="685800" rtl="0" eaLnBrk="1" latinLnBrk="0" hangingPunct="1">
              <a:lnSpc>
                <a:spcPct val="100000"/>
              </a:lnSpc>
              <a:spcBef>
                <a:spcPts val="1200"/>
              </a:spcBef>
              <a:spcAft>
                <a:spcPts val="1200"/>
              </a:spcAft>
              <a:buFont typeface="System Font Regular"/>
              <a:buChar char="​"/>
              <a:defRPr sz="2800" b="0" i="1" kern="1200">
                <a:solidFill>
                  <a:schemeClr val="accent5"/>
                </a:solidFill>
                <a:latin typeface="Calibri" panose="020F0502020204030204" pitchFamily="34" charset="0"/>
                <a:ea typeface="+mn-ea"/>
                <a:cs typeface="Calibri" panose="020F0502020204030204" pitchFamily="34" charset="0"/>
              </a:defRPr>
            </a:lvl5pPr>
            <a:lvl6pPr marL="0" indent="0" algn="l" defTabSz="685800" rtl="0" eaLnBrk="1" latinLnBrk="0" hangingPunct="1">
              <a:lnSpc>
                <a:spcPct val="100000"/>
              </a:lnSpc>
              <a:spcBef>
                <a:spcPts val="375"/>
              </a:spcBef>
              <a:buFont typeface="System Font Regular"/>
              <a:buNone/>
              <a:defRPr sz="2000" b="0" i="0" kern="1200">
                <a:solidFill>
                  <a:schemeClr val="tx2"/>
                </a:solidFill>
                <a:latin typeface="Tisa Offc Serif Pro" panose="02010504030101020102" pitchFamily="2" charset="0"/>
                <a:ea typeface="+mn-ea"/>
                <a:cs typeface="+mn-cs"/>
              </a:defRPr>
            </a:lvl6pPr>
            <a:lvl7pPr marL="0" indent="-274320" algn="l" defTabSz="685800" rtl="0" eaLnBrk="1" latinLnBrk="0" hangingPunct="1">
              <a:lnSpc>
                <a:spcPct val="100000"/>
              </a:lnSpc>
              <a:spcBef>
                <a:spcPts val="375"/>
              </a:spcBef>
              <a:buClr>
                <a:srgbClr val="FED925"/>
              </a:buClr>
              <a:buSzPct val="90000"/>
              <a:buFont typeface=".Hiragino Kaku Gothic Interface W3"/>
              <a:buChar char="▷"/>
              <a:defRPr sz="1800" b="0" i="0" kern="1200">
                <a:solidFill>
                  <a:schemeClr val="tx2"/>
                </a:solidFill>
                <a:latin typeface="Tisa Offc Serif Pro" panose="02010504030101020102" pitchFamily="2" charset="0"/>
                <a:ea typeface="+mn-ea"/>
                <a:cs typeface="+mn-cs"/>
              </a:defRPr>
            </a:lvl7pPr>
            <a:lvl8pPr marL="457200" indent="-182880" algn="l" defTabSz="685800" rtl="0" eaLnBrk="1" latinLnBrk="0" hangingPunct="1">
              <a:lnSpc>
                <a:spcPct val="100000"/>
              </a:lnSpc>
              <a:spcBef>
                <a:spcPts val="375"/>
              </a:spcBef>
              <a:buClr>
                <a:schemeClr val="accent4"/>
              </a:buClr>
              <a:buSzPct val="110000"/>
              <a:buFont typeface="Courier New" panose="02070309020205020404" pitchFamily="49" charset="0"/>
              <a:buChar char="o"/>
              <a:defRPr sz="1600" b="0" i="0" kern="1200" spc="0">
                <a:solidFill>
                  <a:schemeClr val="tx2"/>
                </a:solidFill>
                <a:latin typeface="Tisa Offc Serif Pro" panose="02010504030101020102" pitchFamily="2" charset="0"/>
                <a:ea typeface="+mn-ea"/>
                <a:cs typeface="+mn-cs"/>
              </a:defRPr>
            </a:lvl8pPr>
            <a:lvl9pPr marL="822960" indent="-182880" algn="l" defTabSz="685800" rtl="0" eaLnBrk="1" latinLnBrk="0" hangingPunct="1">
              <a:lnSpc>
                <a:spcPct val="100000"/>
              </a:lnSpc>
              <a:spcBef>
                <a:spcPts val="375"/>
              </a:spcBef>
              <a:buClr>
                <a:schemeClr val="accent5"/>
              </a:buClr>
              <a:buFont typeface="Orgon Slab Medium" panose="02000603000000020004" pitchFamily="50" charset="0"/>
              <a:buChar char="→"/>
              <a:defRPr sz="1400" b="0" i="0" kern="1200">
                <a:solidFill>
                  <a:schemeClr val="tx2"/>
                </a:solidFill>
                <a:latin typeface="Tisa Offc Serif Pro" panose="02010504030101020102" pitchFamily="2" charset="0"/>
                <a:ea typeface="+mn-ea"/>
                <a:cs typeface="+mn-cs"/>
              </a:defRPr>
            </a:lvl9pPr>
          </a:lstStyle>
          <a:p>
            <a:pPr marL="8255" marR="0" lvl="1" indent="0" algn="l" defTabSz="685800" rtl="0" eaLnBrk="1" fontAlgn="auto" latinLnBrk="0" hangingPunct="1">
              <a:lnSpc>
                <a:spcPct val="100000"/>
              </a:lnSpc>
              <a:spcBef>
                <a:spcPts val="0"/>
              </a:spcBef>
              <a:spcAft>
                <a:spcPts val="0"/>
              </a:spcAft>
              <a:buClr>
                <a:srgbClr val="BFD730"/>
              </a:buClr>
              <a:buSzPct val="80000"/>
              <a:buFont typeface="System Font Regular"/>
              <a:buNone/>
              <a:tabLst/>
              <a:defRPr/>
            </a:pPr>
            <a:r>
              <a:rPr kumimoji="0" lang="en-US" sz="1400" i="0" u="none" strike="noStrike" kern="1200" cap="none" spc="0" normalizeH="0" baseline="0" noProof="0" dirty="0">
                <a:ln>
                  <a:noFill/>
                </a:ln>
                <a:solidFill>
                  <a:srgbClr val="154734"/>
                </a:solidFill>
                <a:effectLst/>
                <a:uLnTx/>
                <a:uFillTx/>
                <a:latin typeface="Calibri" panose="020F0502020204030204" pitchFamily="34" charset="0"/>
                <a:ea typeface="Calibri" panose="020F0502020204030204" pitchFamily="34" charset="0"/>
                <a:cs typeface="Calibri" panose="020F0502020204030204" pitchFamily="34" charset="0"/>
              </a:rPr>
              <a:t>Relevant BAC Reports </a:t>
            </a:r>
          </a:p>
          <a:p>
            <a:pPr marL="231775" marR="0" lvl="1" indent="-223838" algn="l" defTabSz="685800" rtl="0" eaLnBrk="1" fontAlgn="auto" latinLnBrk="0" hangingPunct="1">
              <a:lnSpc>
                <a:spcPct val="100000"/>
              </a:lnSpc>
              <a:spcBef>
                <a:spcPts val="0"/>
              </a:spcBef>
              <a:spcAft>
                <a:spcPts val="0"/>
              </a:spcAft>
              <a:buClr>
                <a:srgbClr val="BFD730"/>
              </a:buClr>
              <a:buSzPct val="80000"/>
              <a:buFont typeface="System Font Regular"/>
              <a:buChar char="►"/>
              <a:tabLst/>
              <a:defRPr/>
            </a:pPr>
            <a:r>
              <a:rPr kumimoji="0" lang="en-US" sz="1200" i="0" u="none" strike="noStrike" kern="1200" cap="none" spc="0" normalizeH="0" baseline="0" noProof="0" dirty="0">
                <a:ln>
                  <a:noFill/>
                </a:ln>
                <a:solidFill>
                  <a:srgbClr val="154734"/>
                </a:solidFill>
                <a:effectLst/>
                <a:uLnTx/>
                <a:uFillTx/>
                <a:latin typeface="Calibri" panose="020F0502020204030204" pitchFamily="34" charset="0"/>
                <a:ea typeface="Calibri" panose="020F0502020204030204" pitchFamily="34" charset="0"/>
                <a:cs typeface="Calibri" panose="020F0502020204030204" pitchFamily="34" charset="0"/>
              </a:rPr>
              <a:t>(slides 29-33) </a:t>
            </a:r>
            <a:r>
              <a:rPr kumimoji="0" lang="en-US" sz="1200" i="0" u="none" strike="noStrike" kern="1200" cap="none" spc="0" normalizeH="0" baseline="0" noProof="0" dirty="0">
                <a:ln>
                  <a:noFill/>
                </a:ln>
                <a:solidFill>
                  <a:srgbClr val="007A33"/>
                </a:solidFill>
                <a:effectLst/>
                <a:uLnTx/>
                <a:uFillTx/>
                <a:latin typeface="Calibri" panose="020F0502020204030204" pitchFamily="34" charset="0"/>
                <a:ea typeface="Calibri" panose="020F0502020204030204" pitchFamily="34" charset="0"/>
                <a:cs typeface="Calibri" panose="020F0502020204030204" pitchFamily="34" charset="0"/>
                <a:hlinkClick r:id="rId3"/>
              </a:rPr>
              <a:t>Faculty Senates 3-20-24</a:t>
            </a:r>
            <a:endParaRPr kumimoji="0" lang="en-US" sz="1200" i="0" u="none" strike="noStrike" kern="1200" cap="none" spc="0" normalizeH="0" baseline="0" noProof="0" dirty="0">
              <a:ln>
                <a:noFill/>
              </a:ln>
              <a:solidFill>
                <a:srgbClr val="007A33"/>
              </a:solidFill>
              <a:effectLst/>
              <a:uLnTx/>
              <a:uFillTx/>
              <a:latin typeface="Calibri" panose="020F0502020204030204" pitchFamily="34" charset="0"/>
              <a:ea typeface="Calibri" panose="020F0502020204030204" pitchFamily="34" charset="0"/>
              <a:cs typeface="Calibri" panose="020F0502020204030204" pitchFamily="34" charset="0"/>
            </a:endParaRPr>
          </a:p>
          <a:p>
            <a:pPr marL="231775" marR="0" lvl="1" indent="-223838" algn="l" defTabSz="685800" rtl="0" eaLnBrk="1" fontAlgn="auto" latinLnBrk="0" hangingPunct="1">
              <a:lnSpc>
                <a:spcPct val="100000"/>
              </a:lnSpc>
              <a:spcBef>
                <a:spcPts val="0"/>
              </a:spcBef>
              <a:spcAft>
                <a:spcPts val="0"/>
              </a:spcAft>
              <a:buClr>
                <a:srgbClr val="BFD730"/>
              </a:buClr>
              <a:buSzPct val="80000"/>
              <a:buFont typeface="System Font Regular"/>
              <a:buChar char="►"/>
              <a:tabLst/>
              <a:defRPr/>
            </a:pPr>
            <a:r>
              <a:rPr kumimoji="0" lang="en-US" sz="1200" i="0" u="none" strike="noStrike" kern="1200" cap="none" spc="0" normalizeH="0" baseline="0" noProof="0" dirty="0">
                <a:ln>
                  <a:noFill/>
                </a:ln>
                <a:solidFill>
                  <a:srgbClr val="154734"/>
                </a:solidFill>
                <a:effectLst/>
                <a:uLnTx/>
                <a:uFillTx/>
                <a:latin typeface="Calibri" panose="020F0502020204030204" pitchFamily="34" charset="0"/>
                <a:ea typeface="Calibri" panose="020F0502020204030204" pitchFamily="34" charset="0"/>
                <a:cs typeface="Calibri" panose="020F0502020204030204" pitchFamily="34" charset="0"/>
              </a:rPr>
              <a:t>(slides 68-71) </a:t>
            </a:r>
            <a:r>
              <a:rPr kumimoji="0" lang="en-US" sz="1200" i="0" u="none" strike="noStrike" kern="1200" cap="none" spc="0" normalizeH="0" baseline="0" noProof="0" dirty="0">
                <a:ln>
                  <a:noFill/>
                </a:ln>
                <a:solidFill>
                  <a:srgbClr val="007A33"/>
                </a:solidFill>
                <a:effectLst/>
                <a:uLnTx/>
                <a:uFillTx/>
                <a:latin typeface="Calibri" panose="020F0502020204030204" pitchFamily="34" charset="0"/>
                <a:ea typeface="Calibri" panose="020F0502020204030204" pitchFamily="34" charset="0"/>
                <a:cs typeface="Calibri" panose="020F0502020204030204" pitchFamily="34" charset="0"/>
                <a:hlinkClick r:id="rId4"/>
              </a:rPr>
              <a:t>Faculty Senates 4-24-24</a:t>
            </a:r>
            <a:endParaRPr kumimoji="0" lang="en-US" sz="1200" i="0" u="none" strike="noStrike" kern="1200" cap="none" spc="0" normalizeH="0" baseline="0" noProof="0" dirty="0">
              <a:ln>
                <a:noFill/>
              </a:ln>
              <a:solidFill>
                <a:srgbClr val="007A33"/>
              </a:solidFill>
              <a:effectLst/>
              <a:uLnTx/>
              <a:uFillTx/>
              <a:latin typeface="Calibri" panose="020F0502020204030204" pitchFamily="34" charset="0"/>
              <a:ea typeface="Calibri" panose="020F0502020204030204" pitchFamily="34" charset="0"/>
              <a:cs typeface="Calibri" panose="020F0502020204030204" pitchFamily="34" charset="0"/>
            </a:endParaRPr>
          </a:p>
          <a:p>
            <a:pPr marL="8255" marR="0" lvl="1" indent="0" algn="l" defTabSz="685800" rtl="0" eaLnBrk="1" fontAlgn="auto" latinLnBrk="0" hangingPunct="1">
              <a:lnSpc>
                <a:spcPct val="100000"/>
              </a:lnSpc>
              <a:spcBef>
                <a:spcPts val="0"/>
              </a:spcBef>
              <a:spcAft>
                <a:spcPts val="0"/>
              </a:spcAft>
              <a:buClr>
                <a:srgbClr val="BFD730"/>
              </a:buClr>
              <a:buSzPct val="80000"/>
              <a:buFont typeface="System Font Regular"/>
              <a:buNone/>
              <a:tabLst/>
              <a:defRPr/>
            </a:pPr>
            <a:endParaRPr kumimoji="0" lang="en-US" sz="1400" i="0" u="none" strike="noStrike" kern="1200" cap="none" spc="0" normalizeH="0" baseline="0" noProof="0" dirty="0">
              <a:ln>
                <a:noFill/>
              </a:ln>
              <a:solidFill>
                <a:srgbClr val="154734"/>
              </a:solidFill>
              <a:effectLst/>
              <a:uLnTx/>
              <a:uFillTx/>
              <a:latin typeface="Calibri" panose="020F0502020204030204" pitchFamily="34" charset="0"/>
              <a:ea typeface="Calibri" panose="020F0502020204030204" pitchFamily="34" charset="0"/>
              <a:cs typeface="Calibri" panose="020F0502020204030204" pitchFamily="34" charset="0"/>
            </a:endParaRPr>
          </a:p>
          <a:p>
            <a:pPr marL="574675" marR="0" lvl="2" indent="-334645" algn="l" defTabSz="685800" rtl="0" eaLnBrk="1" fontAlgn="auto" latinLnBrk="0" hangingPunct="1">
              <a:lnSpc>
                <a:spcPct val="100000"/>
              </a:lnSpc>
              <a:spcBef>
                <a:spcPts val="0"/>
              </a:spcBef>
              <a:spcAft>
                <a:spcPts val="0"/>
              </a:spcAft>
              <a:buClr>
                <a:srgbClr val="2DCCD3"/>
              </a:buClr>
              <a:buSzTx/>
              <a:buFont typeface="Arial" panose="020B0604020202020204" pitchFamily="34" charset="0"/>
              <a:buChar char="•"/>
              <a:tabLst/>
              <a:defRPr/>
            </a:pPr>
            <a:endParaRPr kumimoji="0" lang="en-US" sz="1600" i="0" u="none" strike="noStrike" kern="1200" cap="none" spc="0" normalizeH="0" baseline="0" noProof="0" dirty="0">
              <a:ln>
                <a:noFill/>
              </a:ln>
              <a:solidFill>
                <a:srgbClr val="154734"/>
              </a:solidFill>
              <a:effectLst/>
              <a:uLnTx/>
              <a:uFillTx/>
              <a:latin typeface="Calibri" panose="020F0502020204030204" pitchFamily="34" charset="0"/>
              <a:ea typeface="Calibri" panose="020F0502020204030204" pitchFamily="34" charset="0"/>
              <a:cs typeface="Calibri" panose="020F0502020204030204" pitchFamily="34" charset="0"/>
            </a:endParaRPr>
          </a:p>
          <a:p>
            <a:pPr marL="574675" marR="0" lvl="2" indent="-334645" algn="l" defTabSz="685800" rtl="0" eaLnBrk="1" fontAlgn="auto" latinLnBrk="0" hangingPunct="1">
              <a:lnSpc>
                <a:spcPct val="100000"/>
              </a:lnSpc>
              <a:spcBef>
                <a:spcPts val="0"/>
              </a:spcBef>
              <a:spcAft>
                <a:spcPts val="0"/>
              </a:spcAft>
              <a:buClr>
                <a:srgbClr val="2DCCD3"/>
              </a:buClr>
              <a:buSzTx/>
              <a:buFont typeface="Arial" panose="020B0604020202020204" pitchFamily="34" charset="0"/>
              <a:buChar char="•"/>
              <a:tabLst/>
              <a:defRPr/>
            </a:pPr>
            <a:endParaRPr kumimoji="0" lang="en-US" sz="1400" i="0" u="none" strike="noStrike" kern="1200" cap="none" spc="0" normalizeH="0" baseline="0" noProof="0" dirty="0">
              <a:ln>
                <a:noFill/>
              </a:ln>
              <a:solidFill>
                <a:srgbClr val="154734"/>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3" name="Content Placeholder 5">
            <a:extLst>
              <a:ext uri="{FF2B5EF4-FFF2-40B4-BE49-F238E27FC236}">
                <a16:creationId xmlns:a16="http://schemas.microsoft.com/office/drawing/2014/main" id="{A8820315-2593-14CD-A3C4-55A25F051205}"/>
              </a:ext>
            </a:extLst>
          </p:cNvPr>
          <p:cNvSpPr txBox="1">
            <a:spLocks/>
          </p:cNvSpPr>
          <p:nvPr/>
        </p:nvSpPr>
        <p:spPr>
          <a:xfrm>
            <a:off x="5922220" y="4033123"/>
            <a:ext cx="3323225" cy="499008"/>
          </a:xfrm>
          <a:prstGeom prst="rect">
            <a:avLst/>
          </a:prstGeom>
        </p:spPr>
        <p:txBody>
          <a:bodyPr vert="horz" lIns="0" tIns="0" rIns="0" bIns="0" rtlCol="0" anchor="t">
            <a:normAutofit/>
          </a:bodyPr>
          <a:lstStyle>
            <a:lvl1pPr marL="342900" indent="-342900" algn="l" defTabSz="685800" rtl="0" eaLnBrk="1" latinLnBrk="0" hangingPunct="1">
              <a:lnSpc>
                <a:spcPct val="100000"/>
              </a:lnSpc>
              <a:spcBef>
                <a:spcPts val="0"/>
              </a:spcBef>
              <a:spcAft>
                <a:spcPts val="600"/>
              </a:spcAft>
              <a:buSzPct val="90000"/>
              <a:buFont typeface="Wingdings" panose="05000000000000000000" pitchFamily="2" charset="2"/>
              <a:buChar char="q"/>
              <a:defRPr sz="2400" b="0" i="0" kern="1200">
                <a:solidFill>
                  <a:schemeClr val="tx1"/>
                </a:solidFill>
                <a:latin typeface="Calibri" panose="020F0502020204030204" pitchFamily="34" charset="0"/>
                <a:ea typeface="+mn-ea"/>
                <a:cs typeface="Calibri" panose="020F0502020204030204" pitchFamily="34" charset="0"/>
              </a:defRPr>
            </a:lvl1pPr>
            <a:lvl2pPr marL="342900" indent="-334963" algn="l" defTabSz="685800" rtl="0" eaLnBrk="1" latinLnBrk="0" hangingPunct="1">
              <a:lnSpc>
                <a:spcPct val="100000"/>
              </a:lnSpc>
              <a:spcBef>
                <a:spcPts val="0"/>
              </a:spcBef>
              <a:spcAft>
                <a:spcPts val="600"/>
              </a:spcAft>
              <a:buClr>
                <a:schemeClr val="accent6"/>
              </a:buClr>
              <a:buSzPct val="80000"/>
              <a:buFont typeface="System Font Regular"/>
              <a:buChar char="►"/>
              <a:tabLst/>
              <a:defRPr sz="2000" b="0" i="0" kern="1200">
                <a:solidFill>
                  <a:schemeClr val="tx1"/>
                </a:solidFill>
                <a:latin typeface="Calibri" panose="020F0502020204030204" pitchFamily="34" charset="0"/>
                <a:ea typeface="+mn-ea"/>
                <a:cs typeface="Calibri" panose="020F0502020204030204" pitchFamily="34" charset="0"/>
              </a:defRPr>
            </a:lvl2pPr>
            <a:lvl3pPr marL="574675" indent="-255588" algn="l" defTabSz="685800" rtl="0" eaLnBrk="1" latinLnBrk="0" hangingPunct="1">
              <a:lnSpc>
                <a:spcPct val="100000"/>
              </a:lnSpc>
              <a:spcBef>
                <a:spcPts val="0"/>
              </a:spcBef>
              <a:spcAft>
                <a:spcPts val="600"/>
              </a:spcAft>
              <a:buClr>
                <a:schemeClr val="accent3"/>
              </a:buClr>
              <a:buFont typeface="Arial" panose="020B0604020202020204" pitchFamily="34" charset="0"/>
              <a:buChar char="•"/>
              <a:tabLst/>
              <a:defRPr sz="2000" b="0" i="0" kern="1200">
                <a:solidFill>
                  <a:schemeClr val="tx1"/>
                </a:solidFill>
                <a:latin typeface="Calibri" panose="020F0502020204030204" pitchFamily="34" charset="0"/>
                <a:ea typeface="+mn-ea"/>
                <a:cs typeface="Calibri" panose="020F0502020204030204" pitchFamily="34" charset="0"/>
              </a:defRPr>
            </a:lvl3pPr>
            <a:lvl4pPr marL="749300" indent="-177800" algn="l" defTabSz="685800" rtl="0" eaLnBrk="1" latinLnBrk="0" hangingPunct="1">
              <a:lnSpc>
                <a:spcPct val="100000"/>
              </a:lnSpc>
              <a:spcBef>
                <a:spcPts val="0"/>
              </a:spcBef>
              <a:spcAft>
                <a:spcPts val="600"/>
              </a:spcAft>
              <a:buClr>
                <a:schemeClr val="accent4"/>
              </a:buClr>
              <a:buSzPct val="100000"/>
              <a:buFont typeface="Wingdings" pitchFamily="2" charset="2"/>
              <a:buChar char="§"/>
              <a:tabLst/>
              <a:defRPr sz="1800" b="0" i="0" kern="1200">
                <a:solidFill>
                  <a:schemeClr val="tx1"/>
                </a:solidFill>
                <a:latin typeface="Calibri" panose="020F0502020204030204" pitchFamily="34" charset="0"/>
                <a:ea typeface="+mn-ea"/>
                <a:cs typeface="Calibri" panose="020F0502020204030204" pitchFamily="34" charset="0"/>
              </a:defRPr>
            </a:lvl4pPr>
            <a:lvl5pPr marL="0" indent="0" algn="l" defTabSz="685800" rtl="0" eaLnBrk="1" latinLnBrk="0" hangingPunct="1">
              <a:lnSpc>
                <a:spcPct val="100000"/>
              </a:lnSpc>
              <a:spcBef>
                <a:spcPts val="1200"/>
              </a:spcBef>
              <a:spcAft>
                <a:spcPts val="1200"/>
              </a:spcAft>
              <a:buFont typeface="System Font Regular"/>
              <a:buChar char="​"/>
              <a:defRPr sz="2800" b="0" i="1" kern="1200">
                <a:solidFill>
                  <a:schemeClr val="accent5"/>
                </a:solidFill>
                <a:latin typeface="Calibri" panose="020F0502020204030204" pitchFamily="34" charset="0"/>
                <a:ea typeface="+mn-ea"/>
                <a:cs typeface="Calibri" panose="020F0502020204030204" pitchFamily="34" charset="0"/>
              </a:defRPr>
            </a:lvl5pPr>
            <a:lvl6pPr marL="0" indent="0" algn="l" defTabSz="685800" rtl="0" eaLnBrk="1" latinLnBrk="0" hangingPunct="1">
              <a:lnSpc>
                <a:spcPct val="100000"/>
              </a:lnSpc>
              <a:spcBef>
                <a:spcPts val="375"/>
              </a:spcBef>
              <a:buFont typeface="System Font Regular"/>
              <a:buNone/>
              <a:defRPr sz="2000" b="0" i="0" kern="1200">
                <a:solidFill>
                  <a:schemeClr val="tx2"/>
                </a:solidFill>
                <a:latin typeface="Tisa Offc Serif Pro" panose="02010504030101020102" pitchFamily="2" charset="0"/>
                <a:ea typeface="+mn-ea"/>
                <a:cs typeface="+mn-cs"/>
              </a:defRPr>
            </a:lvl6pPr>
            <a:lvl7pPr marL="0" indent="-274320" algn="l" defTabSz="685800" rtl="0" eaLnBrk="1" latinLnBrk="0" hangingPunct="1">
              <a:lnSpc>
                <a:spcPct val="100000"/>
              </a:lnSpc>
              <a:spcBef>
                <a:spcPts val="375"/>
              </a:spcBef>
              <a:buClr>
                <a:srgbClr val="FED925"/>
              </a:buClr>
              <a:buSzPct val="90000"/>
              <a:buFont typeface=".Hiragino Kaku Gothic Interface W3"/>
              <a:buChar char="▷"/>
              <a:defRPr sz="1800" b="0" i="0" kern="1200">
                <a:solidFill>
                  <a:schemeClr val="tx2"/>
                </a:solidFill>
                <a:latin typeface="Tisa Offc Serif Pro" panose="02010504030101020102" pitchFamily="2" charset="0"/>
                <a:ea typeface="+mn-ea"/>
                <a:cs typeface="+mn-cs"/>
              </a:defRPr>
            </a:lvl7pPr>
            <a:lvl8pPr marL="457200" indent="-182880" algn="l" defTabSz="685800" rtl="0" eaLnBrk="1" latinLnBrk="0" hangingPunct="1">
              <a:lnSpc>
                <a:spcPct val="100000"/>
              </a:lnSpc>
              <a:spcBef>
                <a:spcPts val="375"/>
              </a:spcBef>
              <a:buClr>
                <a:schemeClr val="accent4"/>
              </a:buClr>
              <a:buSzPct val="110000"/>
              <a:buFont typeface="Courier New" panose="02070309020205020404" pitchFamily="49" charset="0"/>
              <a:buChar char="o"/>
              <a:defRPr sz="1600" b="0" i="0" kern="1200" spc="0">
                <a:solidFill>
                  <a:schemeClr val="tx2"/>
                </a:solidFill>
                <a:latin typeface="Tisa Offc Serif Pro" panose="02010504030101020102" pitchFamily="2" charset="0"/>
                <a:ea typeface="+mn-ea"/>
                <a:cs typeface="+mn-cs"/>
              </a:defRPr>
            </a:lvl8pPr>
            <a:lvl9pPr marL="822960" indent="-182880" algn="l" defTabSz="685800" rtl="0" eaLnBrk="1" latinLnBrk="0" hangingPunct="1">
              <a:lnSpc>
                <a:spcPct val="100000"/>
              </a:lnSpc>
              <a:spcBef>
                <a:spcPts val="375"/>
              </a:spcBef>
              <a:buClr>
                <a:schemeClr val="accent5"/>
              </a:buClr>
              <a:buFont typeface="Orgon Slab Medium" panose="02000603000000020004" pitchFamily="50" charset="0"/>
              <a:buChar char="→"/>
              <a:defRPr sz="1400" b="0" i="0" kern="1200">
                <a:solidFill>
                  <a:schemeClr val="tx2"/>
                </a:solidFill>
                <a:latin typeface="Tisa Offc Serif Pro" panose="02010504030101020102" pitchFamily="2" charset="0"/>
                <a:ea typeface="+mn-ea"/>
                <a:cs typeface="+mn-cs"/>
              </a:defRPr>
            </a:lvl9pPr>
          </a:lstStyle>
          <a:p>
            <a:pPr marL="169863" marR="0" lvl="1" indent="-161925" algn="l" defTabSz="685800" rtl="0" eaLnBrk="1" fontAlgn="auto" latinLnBrk="0" hangingPunct="1">
              <a:lnSpc>
                <a:spcPct val="100000"/>
              </a:lnSpc>
              <a:spcBef>
                <a:spcPts val="0"/>
              </a:spcBef>
              <a:spcAft>
                <a:spcPts val="0"/>
              </a:spcAft>
              <a:buClr>
                <a:srgbClr val="BFD730"/>
              </a:buClr>
              <a:buSzPct val="80000"/>
              <a:buFont typeface="System Font Regular"/>
              <a:buChar char="►"/>
              <a:tabLst/>
              <a:defRPr/>
            </a:pPr>
            <a:r>
              <a:rPr kumimoji="0" lang="en-US" sz="1200" i="0" u="none" strike="noStrike" kern="1200" cap="none" spc="0" normalizeH="0" baseline="0" noProof="0" dirty="0">
                <a:ln>
                  <a:noFill/>
                </a:ln>
                <a:solidFill>
                  <a:srgbClr val="154734"/>
                </a:solidFill>
                <a:effectLst/>
                <a:uLnTx/>
                <a:uFillTx/>
                <a:latin typeface="Calibri" panose="020F0502020204030204" pitchFamily="34" charset="0"/>
                <a:ea typeface="Calibri" panose="020F0502020204030204" pitchFamily="34" charset="0"/>
                <a:cs typeface="Calibri" panose="020F0502020204030204" pitchFamily="34" charset="0"/>
              </a:rPr>
              <a:t>(slides 53-55) </a:t>
            </a:r>
            <a:r>
              <a:rPr kumimoji="0" lang="en-US" sz="1200" i="0" u="none" strike="noStrike" kern="1200" cap="none" spc="0" normalizeH="0" baseline="0" noProof="0" dirty="0">
                <a:ln>
                  <a:noFill/>
                </a:ln>
                <a:solidFill>
                  <a:srgbClr val="007A33"/>
                </a:solidFill>
                <a:effectLst/>
                <a:uLnTx/>
                <a:uFillTx/>
                <a:latin typeface="Calibri" panose="020F0502020204030204" pitchFamily="34" charset="0"/>
                <a:ea typeface="Calibri" panose="020F0502020204030204" pitchFamily="34" charset="0"/>
                <a:cs typeface="Calibri" panose="020F0502020204030204" pitchFamily="34" charset="0"/>
                <a:hlinkClick r:id="rId5"/>
              </a:rPr>
              <a:t>faculty Senates 9-18-25</a:t>
            </a:r>
            <a:endParaRPr kumimoji="0" lang="en-US" sz="1200" i="0" u="none" strike="noStrike" kern="1200" cap="none" spc="0" normalizeH="0" baseline="0" noProof="0" dirty="0">
              <a:ln>
                <a:noFill/>
              </a:ln>
              <a:solidFill>
                <a:srgbClr val="007A33"/>
              </a:solidFill>
              <a:effectLst/>
              <a:uLnTx/>
              <a:uFillTx/>
              <a:latin typeface="Calibri" panose="020F0502020204030204" pitchFamily="34" charset="0"/>
              <a:ea typeface="Calibri" panose="020F0502020204030204" pitchFamily="34" charset="0"/>
              <a:cs typeface="Calibri" panose="020F0502020204030204" pitchFamily="34" charset="0"/>
            </a:endParaRPr>
          </a:p>
          <a:p>
            <a:pPr marL="169863" marR="0" lvl="1" indent="-161925" algn="l" defTabSz="685800" rtl="0" eaLnBrk="1" fontAlgn="auto" latinLnBrk="0" hangingPunct="1">
              <a:lnSpc>
                <a:spcPct val="100000"/>
              </a:lnSpc>
              <a:spcBef>
                <a:spcPts val="0"/>
              </a:spcBef>
              <a:spcAft>
                <a:spcPts val="0"/>
              </a:spcAft>
              <a:buClr>
                <a:srgbClr val="BFD730"/>
              </a:buClr>
              <a:buSzPct val="80000"/>
              <a:buFont typeface="System Font Regular"/>
              <a:buChar char="►"/>
              <a:tabLst/>
              <a:defRPr/>
            </a:pPr>
            <a:r>
              <a:rPr kumimoji="0" lang="en-US" sz="1200" i="0" u="none" strike="noStrike" kern="1200" cap="none" spc="0" normalizeH="0" baseline="0" noProof="0" dirty="0">
                <a:ln>
                  <a:noFill/>
                </a:ln>
                <a:solidFill>
                  <a:srgbClr val="154734"/>
                </a:solidFill>
                <a:effectLst/>
                <a:uLnTx/>
                <a:uFillTx/>
                <a:latin typeface="Calibri" panose="020F0502020204030204" pitchFamily="34" charset="0"/>
                <a:ea typeface="Calibri" panose="020F0502020204030204" pitchFamily="34" charset="0"/>
                <a:cs typeface="Calibri" panose="020F0502020204030204" pitchFamily="34" charset="0"/>
              </a:rPr>
              <a:t>(slides 57-64) </a:t>
            </a:r>
            <a:r>
              <a:rPr kumimoji="0" lang="en-US" sz="1200" i="0" u="none" strike="noStrike" kern="1200" cap="none" spc="0" normalizeH="0" baseline="0" noProof="0" dirty="0">
                <a:ln>
                  <a:noFill/>
                </a:ln>
                <a:solidFill>
                  <a:srgbClr val="007A33"/>
                </a:solidFill>
                <a:effectLst/>
                <a:uLnTx/>
                <a:uFillTx/>
                <a:latin typeface="Calibri" panose="020F0502020204030204" pitchFamily="34" charset="0"/>
                <a:ea typeface="Calibri" panose="020F0502020204030204" pitchFamily="34" charset="0"/>
                <a:cs typeface="Calibri" panose="020F0502020204030204" pitchFamily="34" charset="0"/>
                <a:hlinkClick r:id="rId6"/>
              </a:rPr>
              <a:t>faculty Senates 11-20-25</a:t>
            </a:r>
            <a:endParaRPr kumimoji="0" lang="en-US" sz="1200" i="0" u="none" strike="noStrike" kern="1200" cap="none" spc="0" normalizeH="0" baseline="0" noProof="0" dirty="0">
              <a:ln>
                <a:noFill/>
              </a:ln>
              <a:solidFill>
                <a:srgbClr val="154734"/>
              </a:solidFill>
              <a:effectLst/>
              <a:uLnTx/>
              <a:uFillTx/>
              <a:latin typeface="Calibri" panose="020F0502020204030204" pitchFamily="34" charset="0"/>
              <a:ea typeface="Calibri" panose="020F0502020204030204" pitchFamily="34" charset="0"/>
              <a:cs typeface="Calibri" panose="020F0502020204030204" pitchFamily="34" charset="0"/>
            </a:endParaRPr>
          </a:p>
          <a:p>
            <a:pPr marL="574675" marR="0" lvl="2" indent="-334645" algn="l" defTabSz="685800" rtl="0" eaLnBrk="1" fontAlgn="auto" latinLnBrk="0" hangingPunct="1">
              <a:lnSpc>
                <a:spcPct val="100000"/>
              </a:lnSpc>
              <a:spcBef>
                <a:spcPts val="0"/>
              </a:spcBef>
              <a:spcAft>
                <a:spcPts val="0"/>
              </a:spcAft>
              <a:buClr>
                <a:srgbClr val="2DCCD3"/>
              </a:buClr>
              <a:buSzTx/>
              <a:buFont typeface="Arial" panose="020B0604020202020204" pitchFamily="34" charset="0"/>
              <a:buChar char="•"/>
              <a:tabLst/>
              <a:defRPr/>
            </a:pPr>
            <a:endParaRPr kumimoji="0" lang="en-US" sz="1400" i="0" u="none" strike="noStrike" kern="1200" cap="none" spc="0" normalizeH="0" baseline="0" noProof="0" dirty="0">
              <a:ln>
                <a:noFill/>
              </a:ln>
              <a:solidFill>
                <a:srgbClr val="154734"/>
              </a:solidFill>
              <a:effectLst/>
              <a:uLnTx/>
              <a:uFillTx/>
              <a:latin typeface="Calibri" panose="020F0502020204030204" pitchFamily="34" charset="0"/>
              <a:ea typeface="Calibri" panose="020F0502020204030204" pitchFamily="34" charset="0"/>
              <a:cs typeface="Calibri" panose="020F0502020204030204" pitchFamily="34" charset="0"/>
            </a:endParaRPr>
          </a:p>
          <a:p>
            <a:pPr marL="574675" marR="0" lvl="2" indent="-334645" algn="l" defTabSz="685800" rtl="0" eaLnBrk="1" fontAlgn="auto" latinLnBrk="0" hangingPunct="1">
              <a:lnSpc>
                <a:spcPct val="100000"/>
              </a:lnSpc>
              <a:spcBef>
                <a:spcPts val="0"/>
              </a:spcBef>
              <a:spcAft>
                <a:spcPts val="0"/>
              </a:spcAft>
              <a:buClr>
                <a:srgbClr val="2DCCD3"/>
              </a:buClr>
              <a:buSzTx/>
              <a:buFont typeface="Arial" panose="020B0604020202020204" pitchFamily="34" charset="0"/>
              <a:buChar char="•"/>
              <a:tabLst/>
              <a:defRPr/>
            </a:pPr>
            <a:endParaRPr kumimoji="0" lang="en-US" sz="1600" i="0" u="none" strike="noStrike" kern="1200" cap="none" spc="0" normalizeH="0" baseline="0" noProof="0" dirty="0">
              <a:ln>
                <a:noFill/>
              </a:ln>
              <a:solidFill>
                <a:srgbClr val="154734"/>
              </a:solidFill>
              <a:effectLst/>
              <a:uLnTx/>
              <a:uFillTx/>
              <a:latin typeface="Calibri" panose="020F0502020204030204" pitchFamily="34" charset="0"/>
              <a:ea typeface="Calibri" panose="020F0502020204030204" pitchFamily="34" charset="0"/>
              <a:cs typeface="Calibri" panose="020F0502020204030204" pitchFamily="34" charset="0"/>
            </a:endParaRPr>
          </a:p>
          <a:p>
            <a:pPr marL="574675" marR="0" lvl="2" indent="-334645" algn="l" defTabSz="685800" rtl="0" eaLnBrk="1" fontAlgn="auto" latinLnBrk="0" hangingPunct="1">
              <a:lnSpc>
                <a:spcPct val="100000"/>
              </a:lnSpc>
              <a:spcBef>
                <a:spcPts val="0"/>
              </a:spcBef>
              <a:spcAft>
                <a:spcPts val="0"/>
              </a:spcAft>
              <a:buClr>
                <a:srgbClr val="2DCCD3"/>
              </a:buClr>
              <a:buSzTx/>
              <a:buFont typeface="Arial" panose="020B0604020202020204" pitchFamily="34" charset="0"/>
              <a:buChar char="•"/>
              <a:tabLst/>
              <a:defRPr/>
            </a:pPr>
            <a:endParaRPr kumimoji="0" lang="en-US" sz="1400" i="0" u="none" strike="noStrike" kern="1200" cap="none" spc="0" normalizeH="0" baseline="0" noProof="0" dirty="0">
              <a:ln>
                <a:noFill/>
              </a:ln>
              <a:solidFill>
                <a:srgbClr val="154734"/>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8BAD3FA8-A2D6-DD71-EF49-3EE8E214810A}"/>
              </a:ext>
            </a:extLst>
          </p:cNvPr>
          <p:cNvSpPr txBox="1"/>
          <p:nvPr/>
        </p:nvSpPr>
        <p:spPr>
          <a:xfrm>
            <a:off x="167766" y="680568"/>
            <a:ext cx="5554812" cy="4262705"/>
          </a:xfrm>
          <a:prstGeom prst="rect">
            <a:avLst/>
          </a:prstGeom>
          <a:noFill/>
        </p:spPr>
        <p:txBody>
          <a:bodyPr wrap="square">
            <a:spAutoFit/>
          </a:bodyPr>
          <a:lstStyle/>
          <a:p>
            <a:pPr>
              <a:spcAft>
                <a:spcPts val="1200"/>
              </a:spcAft>
            </a:pPr>
            <a:r>
              <a:rPr lang="en-US" sz="2400" b="1" dirty="0">
                <a:solidFill>
                  <a:srgbClr val="0070C0"/>
                </a:solidFill>
                <a:latin typeface="Calibri" panose="020F0502020204030204" pitchFamily="34" charset="0"/>
                <a:ea typeface="PMingLiU" panose="02020500000000000000" pitchFamily="18" charset="-120"/>
              </a:rPr>
              <a:t>Responses from Provost Harris:</a:t>
            </a:r>
          </a:p>
          <a:p>
            <a:r>
              <a:rPr lang="en-US" sz="1800" b="1" dirty="0">
                <a:solidFill>
                  <a:schemeClr val="tx2"/>
                </a:solidFill>
                <a:effectLst/>
                <a:latin typeface="Calibri" panose="020F0502020204030204" pitchFamily="34" charset="0"/>
                <a:ea typeface="Calibri" panose="020F0502020204030204" pitchFamily="34" charset="0"/>
                <a:cs typeface="Calibri" panose="020F0502020204030204" pitchFamily="34" charset="0"/>
              </a:rPr>
              <a:t>Doctoral degree completion in reference to Sustain R1 Status</a:t>
            </a:r>
            <a:endParaRPr lang="en-US" sz="1100" dirty="0">
              <a:solidFill>
                <a:schemeClr val="tx2"/>
              </a:solidFill>
              <a:latin typeface="Calibri" panose="020F0502020204030204" pitchFamily="34" charset="0"/>
              <a:ea typeface="Calibri" panose="020F0502020204030204" pitchFamily="34" charset="0"/>
              <a:cs typeface="Calibri" panose="020F0502020204030204" pitchFamily="34" charset="0"/>
            </a:endParaRPr>
          </a:p>
          <a:p>
            <a:pPr marL="460375" lvl="1" indent="-285750">
              <a:buFont typeface="Wingdings" panose="05000000000000000000" pitchFamily="2" charset="2"/>
              <a:buChar char="q"/>
            </a:pPr>
            <a:r>
              <a:rPr lang="en-US" sz="1400" b="1" dirty="0">
                <a:solidFill>
                  <a:schemeClr val="tx2"/>
                </a:solidFill>
                <a:latin typeface="Calibri" panose="020F0502020204030204" pitchFamily="34" charset="0"/>
                <a:ea typeface="Calibri" panose="020F0502020204030204" pitchFamily="34" charset="0"/>
                <a:cs typeface="Calibri" panose="020F0502020204030204" pitchFamily="34" charset="0"/>
              </a:rPr>
              <a:t>Fairness concerns </a:t>
            </a:r>
            <a:r>
              <a:rPr lang="en-US" sz="1400" dirty="0">
                <a:solidFill>
                  <a:schemeClr val="tx2"/>
                </a:solidFill>
                <a:latin typeface="Calibri" panose="020F0502020204030204" pitchFamily="34" charset="0"/>
                <a:ea typeface="Calibri" panose="020F0502020204030204" pitchFamily="34" charset="0"/>
                <a:cs typeface="Calibri" panose="020F0502020204030204" pitchFamily="34" charset="0"/>
              </a:rPr>
              <a:t>exist for applying PhD-related expectations in </a:t>
            </a:r>
            <a:r>
              <a:rPr lang="en-US" sz="1400" b="1" dirty="0">
                <a:solidFill>
                  <a:schemeClr val="tx2"/>
                </a:solidFill>
                <a:latin typeface="Calibri" panose="020F0502020204030204" pitchFamily="34" charset="0"/>
                <a:ea typeface="Calibri" panose="020F0502020204030204" pitchFamily="34" charset="0"/>
                <a:cs typeface="Calibri" panose="020F0502020204030204" pitchFamily="34" charset="0"/>
              </a:rPr>
              <a:t>departments without PhD programs</a:t>
            </a:r>
            <a:r>
              <a:rPr lang="en-US" sz="1400" dirty="0">
                <a:solidFill>
                  <a:schemeClr val="tx2"/>
                </a:solidFill>
                <a:latin typeface="Calibri" panose="020F0502020204030204" pitchFamily="34" charset="0"/>
                <a:ea typeface="Calibri" panose="020F0502020204030204" pitchFamily="34" charset="0"/>
                <a:cs typeface="Calibri" panose="020F0502020204030204" pitchFamily="34" charset="0"/>
              </a:rPr>
              <a:t>; department chairs will evaluate research productivity, including doctoral supervision, by discipline and faculty rank.</a:t>
            </a:r>
          </a:p>
          <a:p>
            <a:pPr marL="460375" lvl="1" indent="-285750">
              <a:buFont typeface="Wingdings" panose="05000000000000000000" pitchFamily="2" charset="2"/>
              <a:buChar char="q"/>
            </a:pPr>
            <a:r>
              <a:rPr lang="en-US" sz="1400" b="1" dirty="0">
                <a:solidFill>
                  <a:schemeClr val="tx2"/>
                </a:solidFill>
                <a:latin typeface="Calibri" panose="020F0502020204030204" pitchFamily="34" charset="0"/>
                <a:ea typeface="Calibri" panose="020F0502020204030204" pitchFamily="34" charset="0"/>
                <a:cs typeface="Calibri" panose="020F0502020204030204" pitchFamily="34" charset="0"/>
              </a:rPr>
              <a:t>A university-level PhD student recruitment task force </a:t>
            </a:r>
            <a:r>
              <a:rPr lang="en-US" sz="1400" dirty="0">
                <a:solidFill>
                  <a:schemeClr val="tx2"/>
                </a:solidFill>
                <a:latin typeface="Calibri" panose="020F0502020204030204" pitchFamily="34" charset="0"/>
                <a:ea typeface="Calibri" panose="020F0502020204030204" pitchFamily="34" charset="0"/>
                <a:cs typeface="Calibri" panose="020F0502020204030204" pitchFamily="34" charset="0"/>
              </a:rPr>
              <a:t>is developing proposals to address doctoral enrollment and completion.</a:t>
            </a:r>
          </a:p>
          <a:p>
            <a:r>
              <a:rPr lang="en-US" sz="1800" b="1" dirty="0">
                <a:solidFill>
                  <a:schemeClr val="tx2"/>
                </a:solidFill>
                <a:latin typeface="Calibri" panose="020F0502020204030204" pitchFamily="34" charset="0"/>
                <a:ea typeface="Calibri" panose="020F0502020204030204" pitchFamily="34" charset="0"/>
                <a:cs typeface="Calibri" panose="020F0502020204030204" pitchFamily="34" charset="0"/>
              </a:rPr>
              <a:t>P</a:t>
            </a:r>
            <a:r>
              <a:rPr lang="en-US" sz="1800" b="1" dirty="0">
                <a:solidFill>
                  <a:schemeClr val="tx2"/>
                </a:solidFill>
                <a:effectLst/>
                <a:latin typeface="Calibri" panose="020F0502020204030204" pitchFamily="34" charset="0"/>
                <a:ea typeface="Calibri" panose="020F0502020204030204" pitchFamily="34" charset="0"/>
                <a:cs typeface="Calibri" panose="020F0502020204030204" pitchFamily="34" charset="0"/>
              </a:rPr>
              <a:t>otential instructional workload and budgetary impact</a:t>
            </a:r>
            <a:endParaRPr lang="en-US" sz="1100" dirty="0">
              <a:solidFill>
                <a:schemeClr val="tx2"/>
              </a:solidFill>
              <a:latin typeface="Calibri" panose="020F0502020204030204" pitchFamily="34" charset="0"/>
              <a:ea typeface="Calibri" panose="020F0502020204030204" pitchFamily="34" charset="0"/>
              <a:cs typeface="Calibri" panose="020F0502020204030204" pitchFamily="34" charset="0"/>
            </a:endParaRPr>
          </a:p>
          <a:p>
            <a:pPr marL="460375" lvl="1" indent="-285750">
              <a:buFont typeface="Wingdings" panose="05000000000000000000" pitchFamily="2" charset="2"/>
              <a:buChar char="q"/>
            </a:pPr>
            <a:r>
              <a:rPr lang="en-US" sz="1400" dirty="0">
                <a:solidFill>
                  <a:schemeClr val="tx2"/>
                </a:solidFill>
                <a:latin typeface="Calibri" panose="020F0502020204030204" pitchFamily="34" charset="0"/>
                <a:ea typeface="Calibri" panose="020F0502020204030204" pitchFamily="34" charset="0"/>
                <a:cs typeface="Calibri" panose="020F0502020204030204" pitchFamily="34" charset="0"/>
              </a:rPr>
              <a:t>Instructional workload impacts are acknowledged; workload and course buyouts are being examined in parallel.</a:t>
            </a:r>
          </a:p>
          <a:p>
            <a:pPr marL="460375" lvl="1" indent="-285750">
              <a:buFont typeface="Wingdings" panose="05000000000000000000" pitchFamily="2" charset="2"/>
              <a:buChar char="q"/>
            </a:pPr>
            <a:r>
              <a:rPr lang="en-US" sz="1400" dirty="0">
                <a:solidFill>
                  <a:schemeClr val="tx2"/>
                </a:solidFill>
                <a:latin typeface="Calibri" panose="020F0502020204030204" pitchFamily="34" charset="0"/>
                <a:ea typeface="Calibri" panose="020F0502020204030204" pitchFamily="34" charset="0"/>
                <a:cs typeface="Calibri" panose="020F0502020204030204" pitchFamily="34" charset="0"/>
              </a:rPr>
              <a:t>Any additional course releases are expected to be funded through buyouts, with funds returning to departmental instructional budgets.</a:t>
            </a:r>
          </a:p>
          <a:p>
            <a:pPr marL="0" marR="0" lvl="0" indent="0" algn="l" defTabSz="685800" rtl="0" eaLnBrk="1" fontAlgn="auto" latinLnBrk="0" hangingPunct="1">
              <a:lnSpc>
                <a:spcPct val="100000"/>
              </a:lnSpc>
              <a:spcBef>
                <a:spcPts val="600"/>
              </a:spcBef>
              <a:spcAft>
                <a:spcPts val="0"/>
              </a:spcAft>
              <a:buClrTx/>
              <a:buSzTx/>
              <a:buFontTx/>
              <a:buNone/>
              <a:tabLst/>
              <a:defRPr/>
            </a:pPr>
            <a:endParaRPr kumimoji="0" lang="en-US" sz="2400" b="1" i="0" u="none" strike="noStrike" kern="1200" cap="none" spc="0" normalizeH="0" baseline="0" noProof="0" dirty="0">
              <a:ln>
                <a:noFill/>
              </a:ln>
              <a:solidFill>
                <a:schemeClr val="tx2"/>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0F2106BF-AEBA-0032-8B98-BD47B7239C55}"/>
              </a:ext>
            </a:extLst>
          </p:cNvPr>
          <p:cNvSpPr txBox="1"/>
          <p:nvPr/>
        </p:nvSpPr>
        <p:spPr>
          <a:xfrm>
            <a:off x="5887282" y="2782095"/>
            <a:ext cx="3176864" cy="584775"/>
          </a:xfrm>
          <a:prstGeom prst="rect">
            <a:avLst/>
          </a:prstGeom>
          <a:solidFill>
            <a:schemeClr val="accent6">
              <a:lumMod val="40000"/>
              <a:lumOff val="60000"/>
            </a:schemeClr>
          </a:solidFill>
        </p:spPr>
        <p:txBody>
          <a:bodyPr wrap="square" rtlCol="0">
            <a:spAutoFit/>
          </a:bodyPr>
          <a:lstStyle/>
          <a:p>
            <a:r>
              <a:rPr lang="en-US" sz="1600" dirty="0">
                <a:solidFill>
                  <a:schemeClr val="tx2"/>
                </a:solidFill>
                <a:latin typeface="Calibri" panose="020F0502020204030204" pitchFamily="34" charset="0"/>
                <a:ea typeface="Calibri" panose="020F0502020204030204" pitchFamily="34" charset="0"/>
                <a:cs typeface="Calibri" panose="020F0502020204030204" pitchFamily="34" charset="0"/>
              </a:rPr>
              <a:t>Originated from the faculty salary and hiring trends in FY 24-2</a:t>
            </a:r>
          </a:p>
        </p:txBody>
      </p:sp>
      <p:sp>
        <p:nvSpPr>
          <p:cNvPr id="11" name="Title 1">
            <a:extLst>
              <a:ext uri="{FF2B5EF4-FFF2-40B4-BE49-F238E27FC236}">
                <a16:creationId xmlns:a16="http://schemas.microsoft.com/office/drawing/2014/main" id="{BFD88857-4BBA-C6D2-3ECE-65448BEB9E2A}"/>
              </a:ext>
            </a:extLst>
          </p:cNvPr>
          <p:cNvSpPr>
            <a:spLocks noGrp="1"/>
          </p:cNvSpPr>
          <p:nvPr>
            <p:ph type="title"/>
          </p:nvPr>
        </p:nvSpPr>
        <p:spPr>
          <a:xfrm>
            <a:off x="317622" y="96750"/>
            <a:ext cx="8588858" cy="508504"/>
          </a:xfrm>
        </p:spPr>
        <p:txBody>
          <a:bodyPr>
            <a:normAutofit fontScale="90000"/>
          </a:bodyPr>
          <a:lstStyle/>
          <a:p>
            <a:pPr marL="1089025" indent="-1089025"/>
            <a:r>
              <a:rPr lang="en-US" sz="2000" dirty="0">
                <a:solidFill>
                  <a:srgbClr val="000000"/>
                </a:solidFill>
                <a:ea typeface="Calibri" panose="020F0502020204030204" pitchFamily="34" charset="0"/>
              </a:rPr>
              <a:t>Referral 1: BAC memos to Provost Harris on (1) Faculty Incentive Program and (2) Department Enrollment Incentive Program</a:t>
            </a:r>
            <a:br>
              <a:rPr lang="en-US" sz="2000" dirty="0">
                <a:solidFill>
                  <a:srgbClr val="000000"/>
                </a:solidFill>
                <a:ea typeface="Calibri" panose="020F0502020204030204" pitchFamily="34" charset="0"/>
              </a:rPr>
            </a:br>
            <a:endParaRPr lang="en-US" sz="2000" dirty="0"/>
          </a:p>
        </p:txBody>
      </p:sp>
    </p:spTree>
    <p:extLst>
      <p:ext uri="{BB962C8B-B14F-4D97-AF65-F5344CB8AC3E}">
        <p14:creationId xmlns:p14="http://schemas.microsoft.com/office/powerpoint/2010/main" val="1098712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9E392F-EED3-5AF6-5EC5-2397565EE8E5}"/>
            </a:ext>
          </a:extLst>
        </p:cNvPr>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BEFFF046-74B0-3E17-3C7F-3A782C955334}"/>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87498DC0-F78B-C52A-30EA-D6D43A20CF1F}"/>
              </a:ext>
            </a:extLst>
          </p:cNvPr>
          <p:cNvSpPr>
            <a:spLocks noGrp="1"/>
          </p:cNvSpPr>
          <p:nvPr>
            <p:ph type="ftr" sz="quarter" idx="3"/>
          </p:nvPr>
        </p:nvSpPr>
        <p:spPr>
          <a:xfrm>
            <a:off x="1399032" y="4736007"/>
            <a:ext cx="5805898" cy="365125"/>
          </a:xfrm>
          <a:prstGeom prst="rect">
            <a:avLst/>
          </a:prstGeom>
        </p:spPr>
        <p:txBody>
          <a:bodyPr vert="horz" lIns="91440" tIns="45720" rIns="91440" bIns="45720" rtlCol="0" anchor="ctr"/>
          <a:lstStyle>
            <a:defPPr>
              <a:defRPr lang="en-US"/>
            </a:defPPr>
            <a:lvl1pPr marL="0" algn="l" defTabSz="685800" rtl="0" eaLnBrk="1" latinLnBrk="0" hangingPunct="1">
              <a:defRPr sz="1400" b="0" kern="1200">
                <a:solidFill>
                  <a:schemeClr val="bg2"/>
                </a:solidFill>
                <a:latin typeface="Tisa Offc Serif Pro" panose="02010504030101020102" pitchFamily="2" charset="0"/>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a:t>Missouri University of Science and Technology</a:t>
            </a:r>
            <a:endParaRPr kumimoji="0" lang="en-US" sz="1400" b="0" i="0" u="none" strike="noStrike" kern="1200" cap="none" spc="0" normalizeH="0" baseline="0" noProof="0" dirty="0">
              <a:ln>
                <a:noFill/>
              </a:ln>
              <a:solidFill>
                <a:srgbClr val="FFFFFF"/>
              </a:solidFill>
              <a:effectLst/>
              <a:uLnTx/>
              <a:uFillTx/>
              <a:latin typeface="Tisa Offc Serif Pro" panose="02010504030101020102" pitchFamily="2" charset="0"/>
              <a:ea typeface="+mn-ea"/>
              <a:cs typeface="Calibri" panose="020F0502020204030204" pitchFamily="34" charset="0"/>
            </a:endParaRPr>
          </a:p>
        </p:txBody>
      </p:sp>
      <p:sp>
        <p:nvSpPr>
          <p:cNvPr id="8" name="Rectangle 7">
            <a:extLst>
              <a:ext uri="{FF2B5EF4-FFF2-40B4-BE49-F238E27FC236}">
                <a16:creationId xmlns:a16="http://schemas.microsoft.com/office/drawing/2014/main" id="{25D2D278-2DD7-8092-47A8-302706982B12}"/>
              </a:ext>
            </a:extLst>
          </p:cNvPr>
          <p:cNvSpPr/>
          <p:nvPr/>
        </p:nvSpPr>
        <p:spPr>
          <a:xfrm>
            <a:off x="5865963" y="851329"/>
            <a:ext cx="3228360" cy="3787930"/>
          </a:xfrm>
          <a:prstGeom prst="rect">
            <a:avLst/>
          </a:prstGeom>
          <a:noFill/>
          <a:ln w="28575">
            <a:solidFill>
              <a:schemeClr val="accent4">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72BF44"/>
              </a:solidFill>
              <a:effectLst/>
              <a:uLnTx/>
              <a:uFillTx/>
              <a:latin typeface="Tisa Offc Serif Pro"/>
              <a:ea typeface="+mn-ea"/>
              <a:cs typeface="+mn-cs"/>
            </a:endParaRPr>
          </a:p>
        </p:txBody>
      </p:sp>
      <p:sp>
        <p:nvSpPr>
          <p:cNvPr id="10" name="TextBox 9">
            <a:extLst>
              <a:ext uri="{FF2B5EF4-FFF2-40B4-BE49-F238E27FC236}">
                <a16:creationId xmlns:a16="http://schemas.microsoft.com/office/drawing/2014/main" id="{453679E9-A0E4-B89D-F765-8AE72C861367}"/>
              </a:ext>
            </a:extLst>
          </p:cNvPr>
          <p:cNvSpPr txBox="1"/>
          <p:nvPr/>
        </p:nvSpPr>
        <p:spPr>
          <a:xfrm>
            <a:off x="7583833" y="597412"/>
            <a:ext cx="1322647" cy="253916"/>
          </a:xfrm>
          <a:prstGeom prst="rect">
            <a:avLst/>
          </a:prstGeom>
          <a:solidFill>
            <a:schemeClr val="accent4">
              <a:lumMod val="50000"/>
            </a:schemeClr>
          </a:solidFill>
          <a:ln>
            <a:solidFill>
              <a:srgbClr val="C00000"/>
            </a:solidFill>
          </a:ln>
        </p:spPr>
        <p:txBody>
          <a:bodyPr wrap="square" lIns="0" tIns="0" rIns="0"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Background Info</a:t>
            </a:r>
          </a:p>
        </p:txBody>
      </p:sp>
      <p:sp>
        <p:nvSpPr>
          <p:cNvPr id="5" name="TextBox 4">
            <a:extLst>
              <a:ext uri="{FF2B5EF4-FFF2-40B4-BE49-F238E27FC236}">
                <a16:creationId xmlns:a16="http://schemas.microsoft.com/office/drawing/2014/main" id="{162B2819-09D7-3F3B-2C35-6919D592C472}"/>
              </a:ext>
            </a:extLst>
          </p:cNvPr>
          <p:cNvSpPr txBox="1"/>
          <p:nvPr/>
        </p:nvSpPr>
        <p:spPr>
          <a:xfrm>
            <a:off x="5908602" y="851328"/>
            <a:ext cx="3134225" cy="1754326"/>
          </a:xfrm>
          <a:prstGeom prst="rect">
            <a:avLst/>
          </a:prstGeom>
          <a:noFill/>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2"/>
                </a:solidFill>
                <a:effectLst/>
                <a:uLnTx/>
                <a:uFillTx/>
                <a:latin typeface="Calibri" panose="020F0502020204030204" pitchFamily="34" charset="0"/>
                <a:ea typeface="Calibri" panose="020F0502020204030204" pitchFamily="34" charset="0"/>
                <a:cs typeface="Calibri" panose="020F0502020204030204" pitchFamily="34" charset="0"/>
              </a:rPr>
              <a:t>Feedback </a:t>
            </a:r>
            <a:r>
              <a:rPr lang="en-US" sz="1800" dirty="0">
                <a:solidFill>
                  <a:schemeClr val="tx2"/>
                </a:solidFill>
                <a:latin typeface="Calibri" panose="020F0502020204030204" pitchFamily="34" charset="0"/>
                <a:ea typeface="Calibri" panose="020F0502020204030204" pitchFamily="34" charset="0"/>
                <a:cs typeface="Calibri" panose="020F0502020204030204" pitchFamily="34" charset="0"/>
              </a:rPr>
              <a:t>to</a:t>
            </a:r>
            <a:r>
              <a:rPr kumimoji="0" lang="en-US" sz="1800" b="0" i="0" u="none" strike="noStrike" kern="1200" cap="none" spc="0" normalizeH="0" baseline="0" noProof="0" dirty="0">
                <a:ln>
                  <a:noFill/>
                </a:ln>
                <a:solidFill>
                  <a:schemeClr val="tx2"/>
                </a:solidFill>
                <a:effectLst/>
                <a:uLnTx/>
                <a:uFillTx/>
                <a:latin typeface="Calibri" panose="020F0502020204030204" pitchFamily="34" charset="0"/>
                <a:ea typeface="Calibri" panose="020F0502020204030204" pitchFamily="34" charset="0"/>
                <a:cs typeface="Calibri" panose="020F0502020204030204" pitchFamily="34" charset="0"/>
              </a:rPr>
              <a:t> Provost Harris on (1) Faculty Incentive Program and (2) Department Enrollment Incentive Program Per 11-5 BAC meeting with Provost Harris</a:t>
            </a:r>
          </a:p>
          <a:p>
            <a:pPr marR="0" lvl="0" algn="l" defTabSz="685800" rtl="0" eaLnBrk="1" fontAlgn="auto" latinLnBrk="0" hangingPunct="1">
              <a:lnSpc>
                <a:spcPct val="100000"/>
              </a:lnSpc>
              <a:spcBef>
                <a:spcPts val="0"/>
              </a:spcBef>
              <a:spcAft>
                <a:spcPts val="0"/>
              </a:spcAft>
              <a:buClrTx/>
              <a:buSzTx/>
              <a:tabLst/>
              <a:defRPr/>
            </a:pPr>
            <a:endParaRPr kumimoji="0" lang="en-US" sz="1800" b="0" i="0" u="none" strike="noStrike" kern="1200" cap="none" spc="0" normalizeH="0" baseline="0" noProof="0" dirty="0">
              <a:ln>
                <a:noFill/>
              </a:ln>
              <a:solidFill>
                <a:schemeClr val="tx2"/>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2" name="Content Placeholder 5">
            <a:extLst>
              <a:ext uri="{FF2B5EF4-FFF2-40B4-BE49-F238E27FC236}">
                <a16:creationId xmlns:a16="http://schemas.microsoft.com/office/drawing/2014/main" id="{E0DD9AFB-0B9F-4A34-3367-2DC34C45D751}"/>
              </a:ext>
            </a:extLst>
          </p:cNvPr>
          <p:cNvSpPr txBox="1">
            <a:spLocks/>
          </p:cNvSpPr>
          <p:nvPr/>
        </p:nvSpPr>
        <p:spPr>
          <a:xfrm>
            <a:off x="5908602" y="3463618"/>
            <a:ext cx="3410474" cy="1068513"/>
          </a:xfrm>
          <a:prstGeom prst="rect">
            <a:avLst/>
          </a:prstGeom>
        </p:spPr>
        <p:txBody>
          <a:bodyPr vert="horz" lIns="0" tIns="0" rIns="0" bIns="0" rtlCol="0" anchor="t">
            <a:normAutofit/>
          </a:bodyPr>
          <a:lstStyle>
            <a:lvl1pPr marL="342900" indent="-342900" algn="l" defTabSz="685800" rtl="0" eaLnBrk="1" latinLnBrk="0" hangingPunct="1">
              <a:lnSpc>
                <a:spcPct val="100000"/>
              </a:lnSpc>
              <a:spcBef>
                <a:spcPts val="0"/>
              </a:spcBef>
              <a:spcAft>
                <a:spcPts val="600"/>
              </a:spcAft>
              <a:buSzPct val="90000"/>
              <a:buFont typeface="Wingdings" panose="05000000000000000000" pitchFamily="2" charset="2"/>
              <a:buChar char="q"/>
              <a:defRPr sz="2400" b="0" i="0" kern="1200">
                <a:solidFill>
                  <a:schemeClr val="tx1"/>
                </a:solidFill>
                <a:latin typeface="Calibri" panose="020F0502020204030204" pitchFamily="34" charset="0"/>
                <a:ea typeface="+mn-ea"/>
                <a:cs typeface="Calibri" panose="020F0502020204030204" pitchFamily="34" charset="0"/>
              </a:defRPr>
            </a:lvl1pPr>
            <a:lvl2pPr marL="342900" indent="-334963" algn="l" defTabSz="685800" rtl="0" eaLnBrk="1" latinLnBrk="0" hangingPunct="1">
              <a:lnSpc>
                <a:spcPct val="100000"/>
              </a:lnSpc>
              <a:spcBef>
                <a:spcPts val="0"/>
              </a:spcBef>
              <a:spcAft>
                <a:spcPts val="600"/>
              </a:spcAft>
              <a:buClr>
                <a:schemeClr val="accent6"/>
              </a:buClr>
              <a:buSzPct val="80000"/>
              <a:buFont typeface="System Font Regular"/>
              <a:buChar char="►"/>
              <a:tabLst/>
              <a:defRPr sz="2000" b="0" i="0" kern="1200">
                <a:solidFill>
                  <a:schemeClr val="tx1"/>
                </a:solidFill>
                <a:latin typeface="Calibri" panose="020F0502020204030204" pitchFamily="34" charset="0"/>
                <a:ea typeface="+mn-ea"/>
                <a:cs typeface="Calibri" panose="020F0502020204030204" pitchFamily="34" charset="0"/>
              </a:defRPr>
            </a:lvl2pPr>
            <a:lvl3pPr marL="574675" indent="-255588" algn="l" defTabSz="685800" rtl="0" eaLnBrk="1" latinLnBrk="0" hangingPunct="1">
              <a:lnSpc>
                <a:spcPct val="100000"/>
              </a:lnSpc>
              <a:spcBef>
                <a:spcPts val="0"/>
              </a:spcBef>
              <a:spcAft>
                <a:spcPts val="600"/>
              </a:spcAft>
              <a:buClr>
                <a:schemeClr val="accent3"/>
              </a:buClr>
              <a:buFont typeface="Arial" panose="020B0604020202020204" pitchFamily="34" charset="0"/>
              <a:buChar char="•"/>
              <a:tabLst/>
              <a:defRPr sz="2000" b="0" i="0" kern="1200">
                <a:solidFill>
                  <a:schemeClr val="tx1"/>
                </a:solidFill>
                <a:latin typeface="Calibri" panose="020F0502020204030204" pitchFamily="34" charset="0"/>
                <a:ea typeface="+mn-ea"/>
                <a:cs typeface="Calibri" panose="020F0502020204030204" pitchFamily="34" charset="0"/>
              </a:defRPr>
            </a:lvl3pPr>
            <a:lvl4pPr marL="749300" indent="-177800" algn="l" defTabSz="685800" rtl="0" eaLnBrk="1" latinLnBrk="0" hangingPunct="1">
              <a:lnSpc>
                <a:spcPct val="100000"/>
              </a:lnSpc>
              <a:spcBef>
                <a:spcPts val="0"/>
              </a:spcBef>
              <a:spcAft>
                <a:spcPts val="600"/>
              </a:spcAft>
              <a:buClr>
                <a:schemeClr val="accent4"/>
              </a:buClr>
              <a:buSzPct val="100000"/>
              <a:buFont typeface="Wingdings" pitchFamily="2" charset="2"/>
              <a:buChar char="§"/>
              <a:tabLst/>
              <a:defRPr sz="1800" b="0" i="0" kern="1200">
                <a:solidFill>
                  <a:schemeClr val="tx1"/>
                </a:solidFill>
                <a:latin typeface="Calibri" panose="020F0502020204030204" pitchFamily="34" charset="0"/>
                <a:ea typeface="+mn-ea"/>
                <a:cs typeface="Calibri" panose="020F0502020204030204" pitchFamily="34" charset="0"/>
              </a:defRPr>
            </a:lvl4pPr>
            <a:lvl5pPr marL="0" indent="0" algn="l" defTabSz="685800" rtl="0" eaLnBrk="1" latinLnBrk="0" hangingPunct="1">
              <a:lnSpc>
                <a:spcPct val="100000"/>
              </a:lnSpc>
              <a:spcBef>
                <a:spcPts val="1200"/>
              </a:spcBef>
              <a:spcAft>
                <a:spcPts val="1200"/>
              </a:spcAft>
              <a:buFont typeface="System Font Regular"/>
              <a:buChar char="​"/>
              <a:defRPr sz="2800" b="0" i="1" kern="1200">
                <a:solidFill>
                  <a:schemeClr val="accent5"/>
                </a:solidFill>
                <a:latin typeface="Calibri" panose="020F0502020204030204" pitchFamily="34" charset="0"/>
                <a:ea typeface="+mn-ea"/>
                <a:cs typeface="Calibri" panose="020F0502020204030204" pitchFamily="34" charset="0"/>
              </a:defRPr>
            </a:lvl5pPr>
            <a:lvl6pPr marL="0" indent="0" algn="l" defTabSz="685800" rtl="0" eaLnBrk="1" latinLnBrk="0" hangingPunct="1">
              <a:lnSpc>
                <a:spcPct val="100000"/>
              </a:lnSpc>
              <a:spcBef>
                <a:spcPts val="375"/>
              </a:spcBef>
              <a:buFont typeface="System Font Regular"/>
              <a:buNone/>
              <a:defRPr sz="2000" b="0" i="0" kern="1200">
                <a:solidFill>
                  <a:schemeClr val="tx2"/>
                </a:solidFill>
                <a:latin typeface="Tisa Offc Serif Pro" panose="02010504030101020102" pitchFamily="2" charset="0"/>
                <a:ea typeface="+mn-ea"/>
                <a:cs typeface="+mn-cs"/>
              </a:defRPr>
            </a:lvl6pPr>
            <a:lvl7pPr marL="0" indent="-274320" algn="l" defTabSz="685800" rtl="0" eaLnBrk="1" latinLnBrk="0" hangingPunct="1">
              <a:lnSpc>
                <a:spcPct val="100000"/>
              </a:lnSpc>
              <a:spcBef>
                <a:spcPts val="375"/>
              </a:spcBef>
              <a:buClr>
                <a:srgbClr val="FED925"/>
              </a:buClr>
              <a:buSzPct val="90000"/>
              <a:buFont typeface=".Hiragino Kaku Gothic Interface W3"/>
              <a:buChar char="▷"/>
              <a:defRPr sz="1800" b="0" i="0" kern="1200">
                <a:solidFill>
                  <a:schemeClr val="tx2"/>
                </a:solidFill>
                <a:latin typeface="Tisa Offc Serif Pro" panose="02010504030101020102" pitchFamily="2" charset="0"/>
                <a:ea typeface="+mn-ea"/>
                <a:cs typeface="+mn-cs"/>
              </a:defRPr>
            </a:lvl7pPr>
            <a:lvl8pPr marL="457200" indent="-182880" algn="l" defTabSz="685800" rtl="0" eaLnBrk="1" latinLnBrk="0" hangingPunct="1">
              <a:lnSpc>
                <a:spcPct val="100000"/>
              </a:lnSpc>
              <a:spcBef>
                <a:spcPts val="375"/>
              </a:spcBef>
              <a:buClr>
                <a:schemeClr val="accent4"/>
              </a:buClr>
              <a:buSzPct val="110000"/>
              <a:buFont typeface="Courier New" panose="02070309020205020404" pitchFamily="49" charset="0"/>
              <a:buChar char="o"/>
              <a:defRPr sz="1600" b="0" i="0" kern="1200" spc="0">
                <a:solidFill>
                  <a:schemeClr val="tx2"/>
                </a:solidFill>
                <a:latin typeface="Tisa Offc Serif Pro" panose="02010504030101020102" pitchFamily="2" charset="0"/>
                <a:ea typeface="+mn-ea"/>
                <a:cs typeface="+mn-cs"/>
              </a:defRPr>
            </a:lvl8pPr>
            <a:lvl9pPr marL="822960" indent="-182880" algn="l" defTabSz="685800" rtl="0" eaLnBrk="1" latinLnBrk="0" hangingPunct="1">
              <a:lnSpc>
                <a:spcPct val="100000"/>
              </a:lnSpc>
              <a:spcBef>
                <a:spcPts val="375"/>
              </a:spcBef>
              <a:buClr>
                <a:schemeClr val="accent5"/>
              </a:buClr>
              <a:buFont typeface="Orgon Slab Medium" panose="02000603000000020004" pitchFamily="50" charset="0"/>
              <a:buChar char="→"/>
              <a:defRPr sz="1400" b="0" i="0" kern="1200">
                <a:solidFill>
                  <a:schemeClr val="tx2"/>
                </a:solidFill>
                <a:latin typeface="Tisa Offc Serif Pro" panose="02010504030101020102" pitchFamily="2" charset="0"/>
                <a:ea typeface="+mn-ea"/>
                <a:cs typeface="+mn-cs"/>
              </a:defRPr>
            </a:lvl9pPr>
          </a:lstStyle>
          <a:p>
            <a:pPr marL="8255" marR="0" lvl="1" indent="0" algn="l" defTabSz="685800" rtl="0" eaLnBrk="1" fontAlgn="auto" latinLnBrk="0" hangingPunct="1">
              <a:lnSpc>
                <a:spcPct val="100000"/>
              </a:lnSpc>
              <a:spcBef>
                <a:spcPts val="0"/>
              </a:spcBef>
              <a:spcAft>
                <a:spcPts val="0"/>
              </a:spcAft>
              <a:buClr>
                <a:srgbClr val="BFD730"/>
              </a:buClr>
              <a:buSzPct val="80000"/>
              <a:buFont typeface="System Font Regular"/>
              <a:buNone/>
              <a:tabLst/>
              <a:defRPr/>
            </a:pPr>
            <a:r>
              <a:rPr kumimoji="0" lang="en-US" sz="1400" i="0" u="none" strike="noStrike" kern="1200" cap="none" spc="0" normalizeH="0" baseline="0" noProof="0" dirty="0">
                <a:ln>
                  <a:noFill/>
                </a:ln>
                <a:solidFill>
                  <a:srgbClr val="154734"/>
                </a:solidFill>
                <a:effectLst/>
                <a:uLnTx/>
                <a:uFillTx/>
                <a:latin typeface="Calibri" panose="020F0502020204030204" pitchFamily="34" charset="0"/>
                <a:ea typeface="Calibri" panose="020F0502020204030204" pitchFamily="34" charset="0"/>
                <a:cs typeface="Calibri" panose="020F0502020204030204" pitchFamily="34" charset="0"/>
              </a:rPr>
              <a:t>Relevant BAC Reports </a:t>
            </a:r>
          </a:p>
          <a:p>
            <a:pPr marL="231775" marR="0" lvl="1" indent="-223838" algn="l" defTabSz="685800" rtl="0" eaLnBrk="1" fontAlgn="auto" latinLnBrk="0" hangingPunct="1">
              <a:lnSpc>
                <a:spcPct val="100000"/>
              </a:lnSpc>
              <a:spcBef>
                <a:spcPts val="0"/>
              </a:spcBef>
              <a:spcAft>
                <a:spcPts val="0"/>
              </a:spcAft>
              <a:buClr>
                <a:srgbClr val="BFD730"/>
              </a:buClr>
              <a:buSzPct val="80000"/>
              <a:buFont typeface="System Font Regular"/>
              <a:buChar char="►"/>
              <a:tabLst/>
              <a:defRPr/>
            </a:pPr>
            <a:r>
              <a:rPr kumimoji="0" lang="en-US" sz="1200" i="0" u="none" strike="noStrike" kern="1200" cap="none" spc="0" normalizeH="0" baseline="0" noProof="0" dirty="0">
                <a:ln>
                  <a:noFill/>
                </a:ln>
                <a:solidFill>
                  <a:srgbClr val="154734"/>
                </a:solidFill>
                <a:effectLst/>
                <a:uLnTx/>
                <a:uFillTx/>
                <a:latin typeface="Calibri" panose="020F0502020204030204" pitchFamily="34" charset="0"/>
                <a:ea typeface="Calibri" panose="020F0502020204030204" pitchFamily="34" charset="0"/>
                <a:cs typeface="Calibri" panose="020F0502020204030204" pitchFamily="34" charset="0"/>
              </a:rPr>
              <a:t>(slides 29-33) </a:t>
            </a:r>
            <a:r>
              <a:rPr kumimoji="0" lang="en-US" sz="1200" i="0" u="none" strike="noStrike" kern="1200" cap="none" spc="0" normalizeH="0" baseline="0" noProof="0" dirty="0">
                <a:ln>
                  <a:noFill/>
                </a:ln>
                <a:solidFill>
                  <a:srgbClr val="007A33"/>
                </a:solidFill>
                <a:effectLst/>
                <a:uLnTx/>
                <a:uFillTx/>
                <a:latin typeface="Calibri" panose="020F0502020204030204" pitchFamily="34" charset="0"/>
                <a:ea typeface="Calibri" panose="020F0502020204030204" pitchFamily="34" charset="0"/>
                <a:cs typeface="Calibri" panose="020F0502020204030204" pitchFamily="34" charset="0"/>
                <a:hlinkClick r:id="rId3"/>
              </a:rPr>
              <a:t>Faculty Senates 3-20-24</a:t>
            </a:r>
            <a:endParaRPr kumimoji="0" lang="en-US" sz="1200" i="0" u="none" strike="noStrike" kern="1200" cap="none" spc="0" normalizeH="0" baseline="0" noProof="0" dirty="0">
              <a:ln>
                <a:noFill/>
              </a:ln>
              <a:solidFill>
                <a:srgbClr val="007A33"/>
              </a:solidFill>
              <a:effectLst/>
              <a:uLnTx/>
              <a:uFillTx/>
              <a:latin typeface="Calibri" panose="020F0502020204030204" pitchFamily="34" charset="0"/>
              <a:ea typeface="Calibri" panose="020F0502020204030204" pitchFamily="34" charset="0"/>
              <a:cs typeface="Calibri" panose="020F0502020204030204" pitchFamily="34" charset="0"/>
            </a:endParaRPr>
          </a:p>
          <a:p>
            <a:pPr marL="231775" marR="0" lvl="1" indent="-223838" algn="l" defTabSz="685800" rtl="0" eaLnBrk="1" fontAlgn="auto" latinLnBrk="0" hangingPunct="1">
              <a:lnSpc>
                <a:spcPct val="100000"/>
              </a:lnSpc>
              <a:spcBef>
                <a:spcPts val="0"/>
              </a:spcBef>
              <a:spcAft>
                <a:spcPts val="0"/>
              </a:spcAft>
              <a:buClr>
                <a:srgbClr val="BFD730"/>
              </a:buClr>
              <a:buSzPct val="80000"/>
              <a:buFont typeface="System Font Regular"/>
              <a:buChar char="►"/>
              <a:tabLst/>
              <a:defRPr/>
            </a:pPr>
            <a:r>
              <a:rPr kumimoji="0" lang="en-US" sz="1200" i="0" u="none" strike="noStrike" kern="1200" cap="none" spc="0" normalizeH="0" baseline="0" noProof="0" dirty="0">
                <a:ln>
                  <a:noFill/>
                </a:ln>
                <a:solidFill>
                  <a:srgbClr val="154734"/>
                </a:solidFill>
                <a:effectLst/>
                <a:uLnTx/>
                <a:uFillTx/>
                <a:latin typeface="Calibri" panose="020F0502020204030204" pitchFamily="34" charset="0"/>
                <a:ea typeface="Calibri" panose="020F0502020204030204" pitchFamily="34" charset="0"/>
                <a:cs typeface="Calibri" panose="020F0502020204030204" pitchFamily="34" charset="0"/>
              </a:rPr>
              <a:t>(slides 68-71) </a:t>
            </a:r>
            <a:r>
              <a:rPr kumimoji="0" lang="en-US" sz="1200" i="0" u="none" strike="noStrike" kern="1200" cap="none" spc="0" normalizeH="0" baseline="0" noProof="0" dirty="0">
                <a:ln>
                  <a:noFill/>
                </a:ln>
                <a:solidFill>
                  <a:srgbClr val="007A33"/>
                </a:solidFill>
                <a:effectLst/>
                <a:uLnTx/>
                <a:uFillTx/>
                <a:latin typeface="Calibri" panose="020F0502020204030204" pitchFamily="34" charset="0"/>
                <a:ea typeface="Calibri" panose="020F0502020204030204" pitchFamily="34" charset="0"/>
                <a:cs typeface="Calibri" panose="020F0502020204030204" pitchFamily="34" charset="0"/>
                <a:hlinkClick r:id="rId4"/>
              </a:rPr>
              <a:t>Faculty Senates 4-24-24</a:t>
            </a:r>
            <a:endParaRPr kumimoji="0" lang="en-US" sz="1200" i="0" u="none" strike="noStrike" kern="1200" cap="none" spc="0" normalizeH="0" baseline="0" noProof="0" dirty="0">
              <a:ln>
                <a:noFill/>
              </a:ln>
              <a:solidFill>
                <a:srgbClr val="007A33"/>
              </a:solidFill>
              <a:effectLst/>
              <a:uLnTx/>
              <a:uFillTx/>
              <a:latin typeface="Calibri" panose="020F0502020204030204" pitchFamily="34" charset="0"/>
              <a:ea typeface="Calibri" panose="020F0502020204030204" pitchFamily="34" charset="0"/>
              <a:cs typeface="Calibri" panose="020F0502020204030204" pitchFamily="34" charset="0"/>
            </a:endParaRPr>
          </a:p>
          <a:p>
            <a:pPr marL="8255" marR="0" lvl="1" indent="0" algn="l" defTabSz="685800" rtl="0" eaLnBrk="1" fontAlgn="auto" latinLnBrk="0" hangingPunct="1">
              <a:lnSpc>
                <a:spcPct val="100000"/>
              </a:lnSpc>
              <a:spcBef>
                <a:spcPts val="0"/>
              </a:spcBef>
              <a:spcAft>
                <a:spcPts val="0"/>
              </a:spcAft>
              <a:buClr>
                <a:srgbClr val="BFD730"/>
              </a:buClr>
              <a:buSzPct val="80000"/>
              <a:buFont typeface="System Font Regular"/>
              <a:buNone/>
              <a:tabLst/>
              <a:defRPr/>
            </a:pPr>
            <a:endParaRPr kumimoji="0" lang="en-US" sz="1400" i="0" u="none" strike="noStrike" kern="1200" cap="none" spc="0" normalizeH="0" baseline="0" noProof="0" dirty="0">
              <a:ln>
                <a:noFill/>
              </a:ln>
              <a:solidFill>
                <a:srgbClr val="154734"/>
              </a:solidFill>
              <a:effectLst/>
              <a:uLnTx/>
              <a:uFillTx/>
              <a:latin typeface="Calibri" panose="020F0502020204030204" pitchFamily="34" charset="0"/>
              <a:ea typeface="Calibri" panose="020F0502020204030204" pitchFamily="34" charset="0"/>
              <a:cs typeface="Calibri" panose="020F0502020204030204" pitchFamily="34" charset="0"/>
            </a:endParaRPr>
          </a:p>
          <a:p>
            <a:pPr marL="574675" marR="0" lvl="2" indent="-334645" algn="l" defTabSz="685800" rtl="0" eaLnBrk="1" fontAlgn="auto" latinLnBrk="0" hangingPunct="1">
              <a:lnSpc>
                <a:spcPct val="100000"/>
              </a:lnSpc>
              <a:spcBef>
                <a:spcPts val="0"/>
              </a:spcBef>
              <a:spcAft>
                <a:spcPts val="0"/>
              </a:spcAft>
              <a:buClr>
                <a:srgbClr val="2DCCD3"/>
              </a:buClr>
              <a:buSzTx/>
              <a:buFont typeface="Arial" panose="020B0604020202020204" pitchFamily="34" charset="0"/>
              <a:buChar char="•"/>
              <a:tabLst/>
              <a:defRPr/>
            </a:pPr>
            <a:endParaRPr kumimoji="0" lang="en-US" sz="1600" i="0" u="none" strike="noStrike" kern="1200" cap="none" spc="0" normalizeH="0" baseline="0" noProof="0" dirty="0">
              <a:ln>
                <a:noFill/>
              </a:ln>
              <a:solidFill>
                <a:srgbClr val="154734"/>
              </a:solidFill>
              <a:effectLst/>
              <a:uLnTx/>
              <a:uFillTx/>
              <a:latin typeface="Calibri" panose="020F0502020204030204" pitchFamily="34" charset="0"/>
              <a:ea typeface="Calibri" panose="020F0502020204030204" pitchFamily="34" charset="0"/>
              <a:cs typeface="Calibri" panose="020F0502020204030204" pitchFamily="34" charset="0"/>
            </a:endParaRPr>
          </a:p>
          <a:p>
            <a:pPr marL="574675" marR="0" lvl="2" indent="-334645" algn="l" defTabSz="685800" rtl="0" eaLnBrk="1" fontAlgn="auto" latinLnBrk="0" hangingPunct="1">
              <a:lnSpc>
                <a:spcPct val="100000"/>
              </a:lnSpc>
              <a:spcBef>
                <a:spcPts val="0"/>
              </a:spcBef>
              <a:spcAft>
                <a:spcPts val="0"/>
              </a:spcAft>
              <a:buClr>
                <a:srgbClr val="2DCCD3"/>
              </a:buClr>
              <a:buSzTx/>
              <a:buFont typeface="Arial" panose="020B0604020202020204" pitchFamily="34" charset="0"/>
              <a:buChar char="•"/>
              <a:tabLst/>
              <a:defRPr/>
            </a:pPr>
            <a:endParaRPr kumimoji="0" lang="en-US" sz="1400" i="0" u="none" strike="noStrike" kern="1200" cap="none" spc="0" normalizeH="0" baseline="0" noProof="0" dirty="0">
              <a:ln>
                <a:noFill/>
              </a:ln>
              <a:solidFill>
                <a:srgbClr val="154734"/>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3" name="Content Placeholder 5">
            <a:extLst>
              <a:ext uri="{FF2B5EF4-FFF2-40B4-BE49-F238E27FC236}">
                <a16:creationId xmlns:a16="http://schemas.microsoft.com/office/drawing/2014/main" id="{452EA84E-38A0-1299-7AFB-78C9FA0C06B0}"/>
              </a:ext>
            </a:extLst>
          </p:cNvPr>
          <p:cNvSpPr txBox="1">
            <a:spLocks/>
          </p:cNvSpPr>
          <p:nvPr/>
        </p:nvSpPr>
        <p:spPr>
          <a:xfrm>
            <a:off x="5922220" y="4033123"/>
            <a:ext cx="3323225" cy="499008"/>
          </a:xfrm>
          <a:prstGeom prst="rect">
            <a:avLst/>
          </a:prstGeom>
        </p:spPr>
        <p:txBody>
          <a:bodyPr vert="horz" lIns="0" tIns="0" rIns="0" bIns="0" rtlCol="0" anchor="t">
            <a:normAutofit/>
          </a:bodyPr>
          <a:lstStyle>
            <a:lvl1pPr marL="342900" indent="-342900" algn="l" defTabSz="685800" rtl="0" eaLnBrk="1" latinLnBrk="0" hangingPunct="1">
              <a:lnSpc>
                <a:spcPct val="100000"/>
              </a:lnSpc>
              <a:spcBef>
                <a:spcPts val="0"/>
              </a:spcBef>
              <a:spcAft>
                <a:spcPts val="600"/>
              </a:spcAft>
              <a:buSzPct val="90000"/>
              <a:buFont typeface="Wingdings" panose="05000000000000000000" pitchFamily="2" charset="2"/>
              <a:buChar char="q"/>
              <a:defRPr sz="2400" b="0" i="0" kern="1200">
                <a:solidFill>
                  <a:schemeClr val="tx1"/>
                </a:solidFill>
                <a:latin typeface="Calibri" panose="020F0502020204030204" pitchFamily="34" charset="0"/>
                <a:ea typeface="+mn-ea"/>
                <a:cs typeface="Calibri" panose="020F0502020204030204" pitchFamily="34" charset="0"/>
              </a:defRPr>
            </a:lvl1pPr>
            <a:lvl2pPr marL="342900" indent="-334963" algn="l" defTabSz="685800" rtl="0" eaLnBrk="1" latinLnBrk="0" hangingPunct="1">
              <a:lnSpc>
                <a:spcPct val="100000"/>
              </a:lnSpc>
              <a:spcBef>
                <a:spcPts val="0"/>
              </a:spcBef>
              <a:spcAft>
                <a:spcPts val="600"/>
              </a:spcAft>
              <a:buClr>
                <a:schemeClr val="accent6"/>
              </a:buClr>
              <a:buSzPct val="80000"/>
              <a:buFont typeface="System Font Regular"/>
              <a:buChar char="►"/>
              <a:tabLst/>
              <a:defRPr sz="2000" b="0" i="0" kern="1200">
                <a:solidFill>
                  <a:schemeClr val="tx1"/>
                </a:solidFill>
                <a:latin typeface="Calibri" panose="020F0502020204030204" pitchFamily="34" charset="0"/>
                <a:ea typeface="+mn-ea"/>
                <a:cs typeface="Calibri" panose="020F0502020204030204" pitchFamily="34" charset="0"/>
              </a:defRPr>
            </a:lvl2pPr>
            <a:lvl3pPr marL="574675" indent="-255588" algn="l" defTabSz="685800" rtl="0" eaLnBrk="1" latinLnBrk="0" hangingPunct="1">
              <a:lnSpc>
                <a:spcPct val="100000"/>
              </a:lnSpc>
              <a:spcBef>
                <a:spcPts val="0"/>
              </a:spcBef>
              <a:spcAft>
                <a:spcPts val="600"/>
              </a:spcAft>
              <a:buClr>
                <a:schemeClr val="accent3"/>
              </a:buClr>
              <a:buFont typeface="Arial" panose="020B0604020202020204" pitchFamily="34" charset="0"/>
              <a:buChar char="•"/>
              <a:tabLst/>
              <a:defRPr sz="2000" b="0" i="0" kern="1200">
                <a:solidFill>
                  <a:schemeClr val="tx1"/>
                </a:solidFill>
                <a:latin typeface="Calibri" panose="020F0502020204030204" pitchFamily="34" charset="0"/>
                <a:ea typeface="+mn-ea"/>
                <a:cs typeface="Calibri" panose="020F0502020204030204" pitchFamily="34" charset="0"/>
              </a:defRPr>
            </a:lvl3pPr>
            <a:lvl4pPr marL="749300" indent="-177800" algn="l" defTabSz="685800" rtl="0" eaLnBrk="1" latinLnBrk="0" hangingPunct="1">
              <a:lnSpc>
                <a:spcPct val="100000"/>
              </a:lnSpc>
              <a:spcBef>
                <a:spcPts val="0"/>
              </a:spcBef>
              <a:spcAft>
                <a:spcPts val="600"/>
              </a:spcAft>
              <a:buClr>
                <a:schemeClr val="accent4"/>
              </a:buClr>
              <a:buSzPct val="100000"/>
              <a:buFont typeface="Wingdings" pitchFamily="2" charset="2"/>
              <a:buChar char="§"/>
              <a:tabLst/>
              <a:defRPr sz="1800" b="0" i="0" kern="1200">
                <a:solidFill>
                  <a:schemeClr val="tx1"/>
                </a:solidFill>
                <a:latin typeface="Calibri" panose="020F0502020204030204" pitchFamily="34" charset="0"/>
                <a:ea typeface="+mn-ea"/>
                <a:cs typeface="Calibri" panose="020F0502020204030204" pitchFamily="34" charset="0"/>
              </a:defRPr>
            </a:lvl4pPr>
            <a:lvl5pPr marL="0" indent="0" algn="l" defTabSz="685800" rtl="0" eaLnBrk="1" latinLnBrk="0" hangingPunct="1">
              <a:lnSpc>
                <a:spcPct val="100000"/>
              </a:lnSpc>
              <a:spcBef>
                <a:spcPts val="1200"/>
              </a:spcBef>
              <a:spcAft>
                <a:spcPts val="1200"/>
              </a:spcAft>
              <a:buFont typeface="System Font Regular"/>
              <a:buChar char="​"/>
              <a:defRPr sz="2800" b="0" i="1" kern="1200">
                <a:solidFill>
                  <a:schemeClr val="accent5"/>
                </a:solidFill>
                <a:latin typeface="Calibri" panose="020F0502020204030204" pitchFamily="34" charset="0"/>
                <a:ea typeface="+mn-ea"/>
                <a:cs typeface="Calibri" panose="020F0502020204030204" pitchFamily="34" charset="0"/>
              </a:defRPr>
            </a:lvl5pPr>
            <a:lvl6pPr marL="0" indent="0" algn="l" defTabSz="685800" rtl="0" eaLnBrk="1" latinLnBrk="0" hangingPunct="1">
              <a:lnSpc>
                <a:spcPct val="100000"/>
              </a:lnSpc>
              <a:spcBef>
                <a:spcPts val="375"/>
              </a:spcBef>
              <a:buFont typeface="System Font Regular"/>
              <a:buNone/>
              <a:defRPr sz="2000" b="0" i="0" kern="1200">
                <a:solidFill>
                  <a:schemeClr val="tx2"/>
                </a:solidFill>
                <a:latin typeface="Tisa Offc Serif Pro" panose="02010504030101020102" pitchFamily="2" charset="0"/>
                <a:ea typeface="+mn-ea"/>
                <a:cs typeface="+mn-cs"/>
              </a:defRPr>
            </a:lvl6pPr>
            <a:lvl7pPr marL="0" indent="-274320" algn="l" defTabSz="685800" rtl="0" eaLnBrk="1" latinLnBrk="0" hangingPunct="1">
              <a:lnSpc>
                <a:spcPct val="100000"/>
              </a:lnSpc>
              <a:spcBef>
                <a:spcPts val="375"/>
              </a:spcBef>
              <a:buClr>
                <a:srgbClr val="FED925"/>
              </a:buClr>
              <a:buSzPct val="90000"/>
              <a:buFont typeface=".Hiragino Kaku Gothic Interface W3"/>
              <a:buChar char="▷"/>
              <a:defRPr sz="1800" b="0" i="0" kern="1200">
                <a:solidFill>
                  <a:schemeClr val="tx2"/>
                </a:solidFill>
                <a:latin typeface="Tisa Offc Serif Pro" panose="02010504030101020102" pitchFamily="2" charset="0"/>
                <a:ea typeface="+mn-ea"/>
                <a:cs typeface="+mn-cs"/>
              </a:defRPr>
            </a:lvl7pPr>
            <a:lvl8pPr marL="457200" indent="-182880" algn="l" defTabSz="685800" rtl="0" eaLnBrk="1" latinLnBrk="0" hangingPunct="1">
              <a:lnSpc>
                <a:spcPct val="100000"/>
              </a:lnSpc>
              <a:spcBef>
                <a:spcPts val="375"/>
              </a:spcBef>
              <a:buClr>
                <a:schemeClr val="accent4"/>
              </a:buClr>
              <a:buSzPct val="110000"/>
              <a:buFont typeface="Courier New" panose="02070309020205020404" pitchFamily="49" charset="0"/>
              <a:buChar char="o"/>
              <a:defRPr sz="1600" b="0" i="0" kern="1200" spc="0">
                <a:solidFill>
                  <a:schemeClr val="tx2"/>
                </a:solidFill>
                <a:latin typeface="Tisa Offc Serif Pro" panose="02010504030101020102" pitchFamily="2" charset="0"/>
                <a:ea typeface="+mn-ea"/>
                <a:cs typeface="+mn-cs"/>
              </a:defRPr>
            </a:lvl8pPr>
            <a:lvl9pPr marL="822960" indent="-182880" algn="l" defTabSz="685800" rtl="0" eaLnBrk="1" latinLnBrk="0" hangingPunct="1">
              <a:lnSpc>
                <a:spcPct val="100000"/>
              </a:lnSpc>
              <a:spcBef>
                <a:spcPts val="375"/>
              </a:spcBef>
              <a:buClr>
                <a:schemeClr val="accent5"/>
              </a:buClr>
              <a:buFont typeface="Orgon Slab Medium" panose="02000603000000020004" pitchFamily="50" charset="0"/>
              <a:buChar char="→"/>
              <a:defRPr sz="1400" b="0" i="0" kern="1200">
                <a:solidFill>
                  <a:schemeClr val="tx2"/>
                </a:solidFill>
                <a:latin typeface="Tisa Offc Serif Pro" panose="02010504030101020102" pitchFamily="2" charset="0"/>
                <a:ea typeface="+mn-ea"/>
                <a:cs typeface="+mn-cs"/>
              </a:defRPr>
            </a:lvl9pPr>
          </a:lstStyle>
          <a:p>
            <a:pPr marL="169863" marR="0" lvl="1" indent="-161925" algn="l" defTabSz="685800" rtl="0" eaLnBrk="1" fontAlgn="auto" latinLnBrk="0" hangingPunct="1">
              <a:lnSpc>
                <a:spcPct val="100000"/>
              </a:lnSpc>
              <a:spcBef>
                <a:spcPts val="0"/>
              </a:spcBef>
              <a:spcAft>
                <a:spcPts val="0"/>
              </a:spcAft>
              <a:buClr>
                <a:srgbClr val="BFD730"/>
              </a:buClr>
              <a:buSzPct val="80000"/>
              <a:buFont typeface="System Font Regular"/>
              <a:buChar char="►"/>
              <a:tabLst/>
              <a:defRPr/>
            </a:pPr>
            <a:r>
              <a:rPr kumimoji="0" lang="en-US" sz="1200" i="0" u="none" strike="noStrike" kern="1200" cap="none" spc="0" normalizeH="0" baseline="0" noProof="0" dirty="0">
                <a:ln>
                  <a:noFill/>
                </a:ln>
                <a:solidFill>
                  <a:srgbClr val="154734"/>
                </a:solidFill>
                <a:effectLst/>
                <a:uLnTx/>
                <a:uFillTx/>
                <a:latin typeface="Calibri" panose="020F0502020204030204" pitchFamily="34" charset="0"/>
                <a:ea typeface="Calibri" panose="020F0502020204030204" pitchFamily="34" charset="0"/>
                <a:cs typeface="Calibri" panose="020F0502020204030204" pitchFamily="34" charset="0"/>
              </a:rPr>
              <a:t>(slides 53-55) </a:t>
            </a:r>
            <a:r>
              <a:rPr kumimoji="0" lang="en-US" sz="1200" i="0" u="none" strike="noStrike" kern="1200" cap="none" spc="0" normalizeH="0" baseline="0" noProof="0" dirty="0">
                <a:ln>
                  <a:noFill/>
                </a:ln>
                <a:solidFill>
                  <a:srgbClr val="007A33"/>
                </a:solidFill>
                <a:effectLst/>
                <a:uLnTx/>
                <a:uFillTx/>
                <a:latin typeface="Calibri" panose="020F0502020204030204" pitchFamily="34" charset="0"/>
                <a:ea typeface="Calibri" panose="020F0502020204030204" pitchFamily="34" charset="0"/>
                <a:cs typeface="Calibri" panose="020F0502020204030204" pitchFamily="34" charset="0"/>
                <a:hlinkClick r:id="rId5"/>
              </a:rPr>
              <a:t>faculty Senates 9-18-25</a:t>
            </a:r>
            <a:endParaRPr kumimoji="0" lang="en-US" sz="1200" i="0" u="none" strike="noStrike" kern="1200" cap="none" spc="0" normalizeH="0" baseline="0" noProof="0" dirty="0">
              <a:ln>
                <a:noFill/>
              </a:ln>
              <a:solidFill>
                <a:srgbClr val="007A33"/>
              </a:solidFill>
              <a:effectLst/>
              <a:uLnTx/>
              <a:uFillTx/>
              <a:latin typeface="Calibri" panose="020F0502020204030204" pitchFamily="34" charset="0"/>
              <a:ea typeface="Calibri" panose="020F0502020204030204" pitchFamily="34" charset="0"/>
              <a:cs typeface="Calibri" panose="020F0502020204030204" pitchFamily="34" charset="0"/>
            </a:endParaRPr>
          </a:p>
          <a:p>
            <a:pPr marL="169863" marR="0" lvl="1" indent="-161925" algn="l" defTabSz="685800" rtl="0" eaLnBrk="1" fontAlgn="auto" latinLnBrk="0" hangingPunct="1">
              <a:lnSpc>
                <a:spcPct val="100000"/>
              </a:lnSpc>
              <a:spcBef>
                <a:spcPts val="0"/>
              </a:spcBef>
              <a:spcAft>
                <a:spcPts val="0"/>
              </a:spcAft>
              <a:buClr>
                <a:srgbClr val="BFD730"/>
              </a:buClr>
              <a:buSzPct val="80000"/>
              <a:buFont typeface="System Font Regular"/>
              <a:buChar char="►"/>
              <a:tabLst/>
              <a:defRPr/>
            </a:pPr>
            <a:r>
              <a:rPr kumimoji="0" lang="en-US" sz="1200" i="0" u="none" strike="noStrike" kern="1200" cap="none" spc="0" normalizeH="0" baseline="0" noProof="0" dirty="0">
                <a:ln>
                  <a:noFill/>
                </a:ln>
                <a:solidFill>
                  <a:srgbClr val="154734"/>
                </a:solidFill>
                <a:effectLst/>
                <a:uLnTx/>
                <a:uFillTx/>
                <a:latin typeface="Calibri" panose="020F0502020204030204" pitchFamily="34" charset="0"/>
                <a:ea typeface="Calibri" panose="020F0502020204030204" pitchFamily="34" charset="0"/>
                <a:cs typeface="Calibri" panose="020F0502020204030204" pitchFamily="34" charset="0"/>
              </a:rPr>
              <a:t>(slides 57-64) </a:t>
            </a:r>
            <a:r>
              <a:rPr kumimoji="0" lang="en-US" sz="1200" i="0" u="none" strike="noStrike" kern="1200" cap="none" spc="0" normalizeH="0" baseline="0" noProof="0" dirty="0">
                <a:ln>
                  <a:noFill/>
                </a:ln>
                <a:solidFill>
                  <a:srgbClr val="007A33"/>
                </a:solidFill>
                <a:effectLst/>
                <a:uLnTx/>
                <a:uFillTx/>
                <a:latin typeface="Calibri" panose="020F0502020204030204" pitchFamily="34" charset="0"/>
                <a:ea typeface="Calibri" panose="020F0502020204030204" pitchFamily="34" charset="0"/>
                <a:cs typeface="Calibri" panose="020F0502020204030204" pitchFamily="34" charset="0"/>
                <a:hlinkClick r:id="rId6"/>
              </a:rPr>
              <a:t>faculty Senates 11-20-25</a:t>
            </a:r>
            <a:endParaRPr kumimoji="0" lang="en-US" sz="1200" i="0" u="none" strike="noStrike" kern="1200" cap="none" spc="0" normalizeH="0" baseline="0" noProof="0" dirty="0">
              <a:ln>
                <a:noFill/>
              </a:ln>
              <a:solidFill>
                <a:srgbClr val="154734"/>
              </a:solidFill>
              <a:effectLst/>
              <a:uLnTx/>
              <a:uFillTx/>
              <a:latin typeface="Calibri" panose="020F0502020204030204" pitchFamily="34" charset="0"/>
              <a:ea typeface="Calibri" panose="020F0502020204030204" pitchFamily="34" charset="0"/>
              <a:cs typeface="Calibri" panose="020F0502020204030204" pitchFamily="34" charset="0"/>
            </a:endParaRPr>
          </a:p>
          <a:p>
            <a:pPr marL="574675" marR="0" lvl="2" indent="-334645" algn="l" defTabSz="685800" rtl="0" eaLnBrk="1" fontAlgn="auto" latinLnBrk="0" hangingPunct="1">
              <a:lnSpc>
                <a:spcPct val="100000"/>
              </a:lnSpc>
              <a:spcBef>
                <a:spcPts val="0"/>
              </a:spcBef>
              <a:spcAft>
                <a:spcPts val="0"/>
              </a:spcAft>
              <a:buClr>
                <a:srgbClr val="2DCCD3"/>
              </a:buClr>
              <a:buSzTx/>
              <a:buFont typeface="Arial" panose="020B0604020202020204" pitchFamily="34" charset="0"/>
              <a:buChar char="•"/>
              <a:tabLst/>
              <a:defRPr/>
            </a:pPr>
            <a:endParaRPr kumimoji="0" lang="en-US" sz="1400" i="0" u="none" strike="noStrike" kern="1200" cap="none" spc="0" normalizeH="0" baseline="0" noProof="0" dirty="0">
              <a:ln>
                <a:noFill/>
              </a:ln>
              <a:solidFill>
                <a:srgbClr val="154734"/>
              </a:solidFill>
              <a:effectLst/>
              <a:uLnTx/>
              <a:uFillTx/>
              <a:latin typeface="Calibri" panose="020F0502020204030204" pitchFamily="34" charset="0"/>
              <a:ea typeface="Calibri" panose="020F0502020204030204" pitchFamily="34" charset="0"/>
              <a:cs typeface="Calibri" panose="020F0502020204030204" pitchFamily="34" charset="0"/>
            </a:endParaRPr>
          </a:p>
          <a:p>
            <a:pPr marL="574675" marR="0" lvl="2" indent="-334645" algn="l" defTabSz="685800" rtl="0" eaLnBrk="1" fontAlgn="auto" latinLnBrk="0" hangingPunct="1">
              <a:lnSpc>
                <a:spcPct val="100000"/>
              </a:lnSpc>
              <a:spcBef>
                <a:spcPts val="0"/>
              </a:spcBef>
              <a:spcAft>
                <a:spcPts val="0"/>
              </a:spcAft>
              <a:buClr>
                <a:srgbClr val="2DCCD3"/>
              </a:buClr>
              <a:buSzTx/>
              <a:buFont typeface="Arial" panose="020B0604020202020204" pitchFamily="34" charset="0"/>
              <a:buChar char="•"/>
              <a:tabLst/>
              <a:defRPr/>
            </a:pPr>
            <a:endParaRPr kumimoji="0" lang="en-US" sz="1600" i="0" u="none" strike="noStrike" kern="1200" cap="none" spc="0" normalizeH="0" baseline="0" noProof="0" dirty="0">
              <a:ln>
                <a:noFill/>
              </a:ln>
              <a:solidFill>
                <a:srgbClr val="154734"/>
              </a:solidFill>
              <a:effectLst/>
              <a:uLnTx/>
              <a:uFillTx/>
              <a:latin typeface="Calibri" panose="020F0502020204030204" pitchFamily="34" charset="0"/>
              <a:ea typeface="Calibri" panose="020F0502020204030204" pitchFamily="34" charset="0"/>
              <a:cs typeface="Calibri" panose="020F0502020204030204" pitchFamily="34" charset="0"/>
            </a:endParaRPr>
          </a:p>
          <a:p>
            <a:pPr marL="574675" marR="0" lvl="2" indent="-334645" algn="l" defTabSz="685800" rtl="0" eaLnBrk="1" fontAlgn="auto" latinLnBrk="0" hangingPunct="1">
              <a:lnSpc>
                <a:spcPct val="100000"/>
              </a:lnSpc>
              <a:spcBef>
                <a:spcPts val="0"/>
              </a:spcBef>
              <a:spcAft>
                <a:spcPts val="0"/>
              </a:spcAft>
              <a:buClr>
                <a:srgbClr val="2DCCD3"/>
              </a:buClr>
              <a:buSzTx/>
              <a:buFont typeface="Arial" panose="020B0604020202020204" pitchFamily="34" charset="0"/>
              <a:buChar char="•"/>
              <a:tabLst/>
              <a:defRPr/>
            </a:pPr>
            <a:endParaRPr kumimoji="0" lang="en-US" sz="1400" i="0" u="none" strike="noStrike" kern="1200" cap="none" spc="0" normalizeH="0" baseline="0" noProof="0" dirty="0">
              <a:ln>
                <a:noFill/>
              </a:ln>
              <a:solidFill>
                <a:srgbClr val="154734"/>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FB87FA5E-9686-399D-FDB3-0EEF2BA0FA2E}"/>
              </a:ext>
            </a:extLst>
          </p:cNvPr>
          <p:cNvSpPr txBox="1"/>
          <p:nvPr/>
        </p:nvSpPr>
        <p:spPr>
          <a:xfrm>
            <a:off x="399071" y="1002089"/>
            <a:ext cx="5004883" cy="3139321"/>
          </a:xfrm>
          <a:prstGeom prst="rect">
            <a:avLst/>
          </a:prstGeom>
          <a:solidFill>
            <a:srgbClr val="0070C0"/>
          </a:solidFill>
          <a:effectLst>
            <a:outerShdw blurRad="76200" dist="38100" dir="19200000" sx="101000" sy="101000" algn="bl" rotWithShape="0">
              <a:srgbClr val="005F83">
                <a:alpha val="40000"/>
              </a:srgbClr>
            </a:outerShdw>
          </a:effectLst>
        </p:spPr>
        <p:txBody>
          <a:bodyPr wrap="square">
            <a:spAutoFit/>
          </a:bodyPr>
          <a:lstStyle/>
          <a:p>
            <a:pPr lvl="0" algn="ctr">
              <a:spcBef>
                <a:spcPts val="600"/>
              </a:spcBef>
              <a:buSzPct val="80000"/>
              <a:defRPr/>
            </a:pPr>
            <a:r>
              <a:rPr lang="en-US" sz="2200" dirty="0">
                <a:solidFill>
                  <a:schemeClr val="bg2"/>
                </a:solidFill>
                <a:latin typeface="Calibri" panose="020F0502020204030204" pitchFamily="34" charset="0"/>
                <a:ea typeface="Calibri" panose="020F0502020204030204" pitchFamily="34" charset="0"/>
                <a:cs typeface="Calibri" panose="020F0502020204030204" pitchFamily="34" charset="0"/>
              </a:rPr>
              <a:t>The Budgetary Affairs Committee would like to </a:t>
            </a:r>
            <a:r>
              <a:rPr lang="en-US" sz="2200" b="1" dirty="0">
                <a:solidFill>
                  <a:schemeClr val="bg2"/>
                </a:solidFill>
                <a:latin typeface="Calibri" panose="020F0502020204030204" pitchFamily="34" charset="0"/>
                <a:ea typeface="Calibri" panose="020F0502020204030204" pitchFamily="34" charset="0"/>
                <a:cs typeface="Calibri" panose="020F0502020204030204" pitchFamily="34" charset="0"/>
              </a:rPr>
              <a:t>recognize </a:t>
            </a:r>
            <a:r>
              <a:rPr lang="en-US" sz="2200" dirty="0">
                <a:solidFill>
                  <a:schemeClr val="bg2"/>
                </a:solidFill>
                <a:latin typeface="Calibri" panose="020F0502020204030204" pitchFamily="34" charset="0"/>
                <a:ea typeface="Calibri" panose="020F0502020204030204" pitchFamily="34" charset="0"/>
                <a:cs typeface="Calibri" panose="020F0502020204030204" pitchFamily="34" charset="0"/>
              </a:rPr>
              <a:t>and </a:t>
            </a:r>
            <a:r>
              <a:rPr lang="en-US" sz="2200" b="1" dirty="0">
                <a:solidFill>
                  <a:schemeClr val="bg2"/>
                </a:solidFill>
                <a:latin typeface="Calibri" panose="020F0502020204030204" pitchFamily="34" charset="0"/>
                <a:ea typeface="Calibri" panose="020F0502020204030204" pitchFamily="34" charset="0"/>
                <a:cs typeface="Calibri" panose="020F0502020204030204" pitchFamily="34" charset="0"/>
              </a:rPr>
              <a:t>sincerely appreciate Provost Harris </a:t>
            </a:r>
            <a:r>
              <a:rPr lang="en-US" sz="2200" dirty="0">
                <a:solidFill>
                  <a:schemeClr val="bg2"/>
                </a:solidFill>
                <a:latin typeface="Calibri" panose="020F0502020204030204" pitchFamily="34" charset="0"/>
                <a:ea typeface="Calibri" panose="020F0502020204030204" pitchFamily="34" charset="0"/>
                <a:cs typeface="Calibri" panose="020F0502020204030204" pitchFamily="34" charset="0"/>
              </a:rPr>
              <a:t>for </a:t>
            </a:r>
            <a:r>
              <a:rPr lang="en-US" sz="2200" b="1" dirty="0">
                <a:solidFill>
                  <a:schemeClr val="bg2"/>
                </a:solidFill>
                <a:latin typeface="Calibri" panose="020F0502020204030204" pitchFamily="34" charset="0"/>
                <a:ea typeface="Calibri" panose="020F0502020204030204" pitchFamily="34" charset="0"/>
                <a:cs typeface="Calibri" panose="020F0502020204030204" pitchFamily="34" charset="0"/>
              </a:rPr>
              <a:t>his openness</a:t>
            </a:r>
            <a:r>
              <a:rPr lang="en-US" sz="2200" dirty="0">
                <a:solidFill>
                  <a:schemeClr val="bg2"/>
                </a:solidFill>
                <a:latin typeface="Calibri" panose="020F0502020204030204" pitchFamily="34" charset="0"/>
                <a:ea typeface="Calibri" panose="020F0502020204030204" pitchFamily="34" charset="0"/>
                <a:cs typeface="Calibri" panose="020F0502020204030204" pitchFamily="34" charset="0"/>
              </a:rPr>
              <a:t>, </a:t>
            </a:r>
            <a:r>
              <a:rPr lang="en-US" sz="2200" b="1" dirty="0">
                <a:solidFill>
                  <a:schemeClr val="bg2"/>
                </a:solidFill>
                <a:latin typeface="Calibri" panose="020F0502020204030204" pitchFamily="34" charset="0"/>
                <a:ea typeface="Calibri" panose="020F0502020204030204" pitchFamily="34" charset="0"/>
                <a:cs typeface="Calibri" panose="020F0502020204030204" pitchFamily="34" charset="0"/>
              </a:rPr>
              <a:t>collaborative leadership</a:t>
            </a:r>
            <a:r>
              <a:rPr lang="en-US" sz="2200" dirty="0">
                <a:solidFill>
                  <a:schemeClr val="bg2"/>
                </a:solidFill>
                <a:latin typeface="Calibri" panose="020F0502020204030204" pitchFamily="34" charset="0"/>
                <a:ea typeface="Calibri" panose="020F0502020204030204" pitchFamily="34" charset="0"/>
                <a:cs typeface="Calibri" panose="020F0502020204030204" pitchFamily="34" charset="0"/>
              </a:rPr>
              <a:t>, and </a:t>
            </a:r>
            <a:r>
              <a:rPr lang="en-US" sz="2200" b="1" dirty="0">
                <a:solidFill>
                  <a:schemeClr val="bg2"/>
                </a:solidFill>
                <a:latin typeface="Calibri" panose="020F0502020204030204" pitchFamily="34" charset="0"/>
                <a:ea typeface="Calibri" panose="020F0502020204030204" pitchFamily="34" charset="0"/>
                <a:cs typeface="Calibri" panose="020F0502020204030204" pitchFamily="34" charset="0"/>
              </a:rPr>
              <a:t>genuine willingness</a:t>
            </a:r>
            <a:r>
              <a:rPr lang="en-US" sz="2200" dirty="0">
                <a:solidFill>
                  <a:schemeClr val="bg2"/>
                </a:solidFill>
                <a:latin typeface="Calibri" panose="020F0502020204030204" pitchFamily="34" charset="0"/>
                <a:ea typeface="Calibri" panose="020F0502020204030204" pitchFamily="34" charset="0"/>
                <a:cs typeface="Calibri" panose="020F0502020204030204" pitchFamily="34" charset="0"/>
              </a:rPr>
              <a:t> to </a:t>
            </a:r>
            <a:r>
              <a:rPr lang="en-US" sz="2200" b="1" dirty="0">
                <a:solidFill>
                  <a:schemeClr val="bg2"/>
                </a:solidFill>
                <a:latin typeface="Calibri" panose="020F0502020204030204" pitchFamily="34" charset="0"/>
                <a:ea typeface="Calibri" panose="020F0502020204030204" pitchFamily="34" charset="0"/>
                <a:cs typeface="Calibri" panose="020F0502020204030204" pitchFamily="34" charset="0"/>
              </a:rPr>
              <a:t>seek</a:t>
            </a:r>
            <a:r>
              <a:rPr lang="en-US" sz="2200" dirty="0">
                <a:solidFill>
                  <a:schemeClr val="bg2"/>
                </a:solidFill>
                <a:latin typeface="Calibri" panose="020F0502020204030204" pitchFamily="34" charset="0"/>
                <a:ea typeface="Calibri" panose="020F0502020204030204" pitchFamily="34" charset="0"/>
                <a:cs typeface="Calibri" panose="020F0502020204030204" pitchFamily="34" charset="0"/>
              </a:rPr>
              <a:t>, </a:t>
            </a:r>
            <a:r>
              <a:rPr lang="en-US" sz="2200" b="1" dirty="0">
                <a:solidFill>
                  <a:schemeClr val="bg2"/>
                </a:solidFill>
                <a:latin typeface="Calibri" panose="020F0502020204030204" pitchFamily="34" charset="0"/>
                <a:ea typeface="Calibri" panose="020F0502020204030204" pitchFamily="34" charset="0"/>
                <a:cs typeface="Calibri" panose="020F0502020204030204" pitchFamily="34" charset="0"/>
              </a:rPr>
              <a:t>thoughtfully consider</a:t>
            </a:r>
            <a:r>
              <a:rPr lang="en-US" sz="2200" dirty="0">
                <a:solidFill>
                  <a:schemeClr val="bg2"/>
                </a:solidFill>
                <a:latin typeface="Calibri" panose="020F0502020204030204" pitchFamily="34" charset="0"/>
                <a:ea typeface="Calibri" panose="020F0502020204030204" pitchFamily="34" charset="0"/>
                <a:cs typeface="Calibri" panose="020F0502020204030204" pitchFamily="34" charset="0"/>
              </a:rPr>
              <a:t>, and </a:t>
            </a:r>
            <a:r>
              <a:rPr lang="en-US" sz="2200" b="1" dirty="0">
                <a:solidFill>
                  <a:schemeClr val="bg2"/>
                </a:solidFill>
                <a:latin typeface="Calibri" panose="020F0502020204030204" pitchFamily="34" charset="0"/>
                <a:ea typeface="Calibri" panose="020F0502020204030204" pitchFamily="34" charset="0"/>
                <a:cs typeface="Calibri" panose="020F0502020204030204" pitchFamily="34" charset="0"/>
              </a:rPr>
              <a:t>incorporate</a:t>
            </a:r>
            <a:r>
              <a:rPr lang="en-US" sz="2200" dirty="0">
                <a:solidFill>
                  <a:schemeClr val="bg2"/>
                </a:solidFill>
                <a:latin typeface="Calibri" panose="020F0502020204030204" pitchFamily="34" charset="0"/>
                <a:ea typeface="Calibri" panose="020F0502020204030204" pitchFamily="34" charset="0"/>
                <a:cs typeface="Calibri" panose="020F0502020204030204" pitchFamily="34" charset="0"/>
              </a:rPr>
              <a:t> the Committee’s feedback into plan revision. His </a:t>
            </a:r>
            <a:r>
              <a:rPr lang="en-US" sz="2200" b="1" dirty="0">
                <a:solidFill>
                  <a:schemeClr val="bg2"/>
                </a:solidFill>
                <a:latin typeface="Calibri" panose="020F0502020204030204" pitchFamily="34" charset="0"/>
                <a:ea typeface="Calibri" panose="020F0502020204030204" pitchFamily="34" charset="0"/>
                <a:cs typeface="Calibri" panose="020F0502020204030204" pitchFamily="34" charset="0"/>
              </a:rPr>
              <a:t>responsiveness</a:t>
            </a:r>
            <a:r>
              <a:rPr lang="en-US" sz="2200" dirty="0">
                <a:solidFill>
                  <a:schemeClr val="bg2"/>
                </a:solidFill>
                <a:latin typeface="Calibri" panose="020F0502020204030204" pitchFamily="34" charset="0"/>
                <a:ea typeface="Calibri" panose="020F0502020204030204" pitchFamily="34" charset="0"/>
                <a:cs typeface="Calibri" panose="020F0502020204030204" pitchFamily="34" charset="0"/>
              </a:rPr>
              <a:t> and </a:t>
            </a:r>
            <a:r>
              <a:rPr lang="en-US" sz="2200" b="1" dirty="0">
                <a:solidFill>
                  <a:schemeClr val="bg2"/>
                </a:solidFill>
                <a:latin typeface="Calibri" panose="020F0502020204030204" pitchFamily="34" charset="0"/>
                <a:ea typeface="Calibri" panose="020F0502020204030204" pitchFamily="34" charset="0"/>
                <a:cs typeface="Calibri" panose="020F0502020204030204" pitchFamily="34" charset="0"/>
              </a:rPr>
              <a:t>engagement</a:t>
            </a:r>
            <a:r>
              <a:rPr lang="en-US" sz="2200" dirty="0">
                <a:solidFill>
                  <a:schemeClr val="bg2"/>
                </a:solidFill>
                <a:latin typeface="Calibri" panose="020F0502020204030204" pitchFamily="34" charset="0"/>
                <a:ea typeface="Calibri" panose="020F0502020204030204" pitchFamily="34" charset="0"/>
                <a:cs typeface="Calibri" panose="020F0502020204030204" pitchFamily="34" charset="0"/>
              </a:rPr>
              <a:t> are deeply </a:t>
            </a:r>
            <a:r>
              <a:rPr lang="en-US" sz="2200" b="1" dirty="0">
                <a:solidFill>
                  <a:schemeClr val="bg2"/>
                </a:solidFill>
                <a:latin typeface="Calibri" panose="020F0502020204030204" pitchFamily="34" charset="0"/>
                <a:ea typeface="Calibri" panose="020F0502020204030204" pitchFamily="34" charset="0"/>
                <a:cs typeface="Calibri" panose="020F0502020204030204" pitchFamily="34" charset="0"/>
              </a:rPr>
              <a:t>valued </a:t>
            </a:r>
            <a:r>
              <a:rPr lang="en-US" sz="2200" dirty="0">
                <a:solidFill>
                  <a:schemeClr val="bg2"/>
                </a:solidFill>
                <a:latin typeface="Calibri" panose="020F0502020204030204" pitchFamily="34" charset="0"/>
                <a:ea typeface="Calibri" panose="020F0502020204030204" pitchFamily="34" charset="0"/>
                <a:cs typeface="Calibri" panose="020F0502020204030204" pitchFamily="34" charset="0"/>
              </a:rPr>
              <a:t>and </a:t>
            </a:r>
            <a:r>
              <a:rPr lang="en-US" sz="2200" b="1" dirty="0">
                <a:solidFill>
                  <a:schemeClr val="bg2"/>
                </a:solidFill>
                <a:latin typeface="Calibri" panose="020F0502020204030204" pitchFamily="34" charset="0"/>
                <a:ea typeface="Calibri" panose="020F0502020204030204" pitchFamily="34" charset="0"/>
                <a:cs typeface="Calibri" panose="020F0502020204030204" pitchFamily="34" charset="0"/>
              </a:rPr>
              <a:t>appreciated</a:t>
            </a:r>
            <a:r>
              <a:rPr lang="en-US" sz="2200" dirty="0">
                <a:solidFill>
                  <a:schemeClr val="bg2"/>
                </a:solidFill>
                <a:latin typeface="Calibri" panose="020F0502020204030204" pitchFamily="34" charset="0"/>
                <a:ea typeface="Calibri" panose="020F0502020204030204" pitchFamily="34" charset="0"/>
                <a:cs typeface="Calibri" panose="020F0502020204030204" pitchFamily="34" charset="0"/>
              </a:rPr>
              <a:t>.</a:t>
            </a:r>
            <a:endParaRPr kumimoji="0" lang="en-US" sz="2200" i="0" u="none" strike="noStrike" kern="1200" cap="none" spc="0" normalizeH="0" baseline="0" noProof="0" dirty="0">
              <a:ln>
                <a:noFill/>
              </a:ln>
              <a:solidFill>
                <a:schemeClr val="bg2"/>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34A9ADB8-0BC6-B016-F09F-8AA75A7E86EE}"/>
              </a:ext>
            </a:extLst>
          </p:cNvPr>
          <p:cNvSpPr txBox="1"/>
          <p:nvPr/>
        </p:nvSpPr>
        <p:spPr>
          <a:xfrm>
            <a:off x="5887282" y="2782095"/>
            <a:ext cx="3176864" cy="584775"/>
          </a:xfrm>
          <a:prstGeom prst="rect">
            <a:avLst/>
          </a:prstGeom>
          <a:solidFill>
            <a:schemeClr val="accent6">
              <a:lumMod val="40000"/>
              <a:lumOff val="60000"/>
            </a:schemeClr>
          </a:solidFill>
        </p:spPr>
        <p:txBody>
          <a:bodyPr wrap="square" rtlCol="0">
            <a:spAutoFit/>
          </a:bodyPr>
          <a:lstStyle/>
          <a:p>
            <a:r>
              <a:rPr lang="en-US" sz="1600" dirty="0">
                <a:solidFill>
                  <a:schemeClr val="tx2"/>
                </a:solidFill>
                <a:latin typeface="Calibri" panose="020F0502020204030204" pitchFamily="34" charset="0"/>
                <a:ea typeface="Calibri" panose="020F0502020204030204" pitchFamily="34" charset="0"/>
                <a:cs typeface="Calibri" panose="020F0502020204030204" pitchFamily="34" charset="0"/>
              </a:rPr>
              <a:t>Originated from the faculty salary and hiring trends in FY 24-2</a:t>
            </a:r>
          </a:p>
        </p:txBody>
      </p:sp>
      <p:sp>
        <p:nvSpPr>
          <p:cNvPr id="11" name="Title 1">
            <a:extLst>
              <a:ext uri="{FF2B5EF4-FFF2-40B4-BE49-F238E27FC236}">
                <a16:creationId xmlns:a16="http://schemas.microsoft.com/office/drawing/2014/main" id="{9DDD0649-9C24-48B7-46B5-00555223E634}"/>
              </a:ext>
            </a:extLst>
          </p:cNvPr>
          <p:cNvSpPr>
            <a:spLocks noGrp="1"/>
          </p:cNvSpPr>
          <p:nvPr>
            <p:ph type="title"/>
          </p:nvPr>
        </p:nvSpPr>
        <p:spPr>
          <a:xfrm>
            <a:off x="317622" y="96750"/>
            <a:ext cx="8588858" cy="508504"/>
          </a:xfrm>
        </p:spPr>
        <p:txBody>
          <a:bodyPr>
            <a:normAutofit fontScale="90000"/>
          </a:bodyPr>
          <a:lstStyle/>
          <a:p>
            <a:pPr marL="1089025" indent="-1089025"/>
            <a:r>
              <a:rPr lang="en-US" sz="2000" dirty="0">
                <a:solidFill>
                  <a:srgbClr val="000000"/>
                </a:solidFill>
                <a:ea typeface="Calibri" panose="020F0502020204030204" pitchFamily="34" charset="0"/>
              </a:rPr>
              <a:t>Referral 1: BAC memos to Provost Harris on (1) Faculty Incentive Program and (2) Department Enrollment Incentive Program</a:t>
            </a:r>
            <a:br>
              <a:rPr lang="en-US" sz="2000" dirty="0">
                <a:solidFill>
                  <a:srgbClr val="000000"/>
                </a:solidFill>
                <a:ea typeface="Calibri" panose="020F0502020204030204" pitchFamily="34" charset="0"/>
              </a:rPr>
            </a:br>
            <a:endParaRPr lang="en-US" sz="2000" dirty="0"/>
          </a:p>
        </p:txBody>
      </p:sp>
    </p:spTree>
    <p:extLst>
      <p:ext uri="{BB962C8B-B14F-4D97-AF65-F5344CB8AC3E}">
        <p14:creationId xmlns:p14="http://schemas.microsoft.com/office/powerpoint/2010/main" val="3888712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wd">
                                    <p:tmAbs val="400"/>
                                  </p:iterate>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1339A8-E2FA-9A34-06E0-A45D639C48FC}"/>
            </a:ext>
          </a:extLst>
        </p:cNvPr>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4D19F3F6-2ACF-8EBA-0EAF-37479C406170}"/>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2A7CF49F-6B6C-0F2D-CDEB-7C34F3803763}"/>
              </a:ext>
            </a:extLst>
          </p:cNvPr>
          <p:cNvSpPr>
            <a:spLocks noGrp="1"/>
          </p:cNvSpPr>
          <p:nvPr>
            <p:ph type="ftr" sz="quarter" idx="3"/>
          </p:nvPr>
        </p:nvSpPr>
        <p:spPr>
          <a:xfrm>
            <a:off x="1399032" y="4736007"/>
            <a:ext cx="5805898" cy="365125"/>
          </a:xfrm>
          <a:prstGeom prst="rect">
            <a:avLst/>
          </a:prstGeom>
        </p:spPr>
        <p:txBody>
          <a:bodyPr vert="horz" lIns="91440" tIns="45720" rIns="91440" bIns="45720" rtlCol="0" anchor="ctr"/>
          <a:lstStyle>
            <a:defPPr>
              <a:defRPr lang="en-US"/>
            </a:defPPr>
            <a:lvl1pPr marL="0" algn="l" defTabSz="685800" rtl="0" eaLnBrk="1" latinLnBrk="0" hangingPunct="1">
              <a:defRPr sz="1400" b="0" kern="1200">
                <a:solidFill>
                  <a:schemeClr val="bg2"/>
                </a:solidFill>
                <a:latin typeface="Tisa Offc Serif Pro" panose="02010504030101020102" pitchFamily="2" charset="0"/>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a:t>Missouri University of Science and Technology</a:t>
            </a:r>
            <a:endParaRPr kumimoji="0" lang="en-US" sz="1400" b="0" i="0" u="none" strike="noStrike" kern="1200" cap="none" spc="0" normalizeH="0" baseline="0" noProof="0" dirty="0">
              <a:ln>
                <a:noFill/>
              </a:ln>
              <a:solidFill>
                <a:srgbClr val="FFFFFF"/>
              </a:solidFill>
              <a:effectLst/>
              <a:uLnTx/>
              <a:uFillTx/>
              <a:latin typeface="Tisa Offc Serif Pro" panose="02010504030101020102" pitchFamily="2" charset="0"/>
              <a:ea typeface="+mn-ea"/>
              <a:cs typeface="Calibri" panose="020F0502020204030204" pitchFamily="34" charset="0"/>
            </a:endParaRPr>
          </a:p>
        </p:txBody>
      </p:sp>
      <p:sp>
        <p:nvSpPr>
          <p:cNvPr id="8" name="Rectangle 7">
            <a:extLst>
              <a:ext uri="{FF2B5EF4-FFF2-40B4-BE49-F238E27FC236}">
                <a16:creationId xmlns:a16="http://schemas.microsoft.com/office/drawing/2014/main" id="{3AD46EB8-63D2-3842-18C9-E2E821381141}"/>
              </a:ext>
            </a:extLst>
          </p:cNvPr>
          <p:cNvSpPr/>
          <p:nvPr/>
        </p:nvSpPr>
        <p:spPr>
          <a:xfrm>
            <a:off x="5865963" y="851329"/>
            <a:ext cx="3228360" cy="3787930"/>
          </a:xfrm>
          <a:prstGeom prst="rect">
            <a:avLst/>
          </a:prstGeom>
          <a:noFill/>
          <a:ln w="28575">
            <a:solidFill>
              <a:schemeClr val="accent4">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72BF44"/>
              </a:solidFill>
              <a:effectLst/>
              <a:uLnTx/>
              <a:uFillTx/>
              <a:latin typeface="Tisa Offc Serif Pro"/>
              <a:ea typeface="+mn-ea"/>
              <a:cs typeface="+mn-cs"/>
            </a:endParaRPr>
          </a:p>
        </p:txBody>
      </p:sp>
      <p:sp>
        <p:nvSpPr>
          <p:cNvPr id="10" name="TextBox 9">
            <a:extLst>
              <a:ext uri="{FF2B5EF4-FFF2-40B4-BE49-F238E27FC236}">
                <a16:creationId xmlns:a16="http://schemas.microsoft.com/office/drawing/2014/main" id="{32E87D5B-030E-725C-5D9E-60ED85394E2B}"/>
              </a:ext>
            </a:extLst>
          </p:cNvPr>
          <p:cNvSpPr txBox="1"/>
          <p:nvPr/>
        </p:nvSpPr>
        <p:spPr>
          <a:xfrm>
            <a:off x="7583833" y="597412"/>
            <a:ext cx="1322647" cy="253916"/>
          </a:xfrm>
          <a:prstGeom prst="rect">
            <a:avLst/>
          </a:prstGeom>
          <a:solidFill>
            <a:schemeClr val="accent4">
              <a:lumMod val="50000"/>
            </a:schemeClr>
          </a:solidFill>
          <a:ln>
            <a:solidFill>
              <a:srgbClr val="C00000"/>
            </a:solidFill>
          </a:ln>
        </p:spPr>
        <p:txBody>
          <a:bodyPr wrap="square" lIns="0" tIns="0" rIns="0"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Background Info</a:t>
            </a:r>
          </a:p>
        </p:txBody>
      </p:sp>
      <p:sp>
        <p:nvSpPr>
          <p:cNvPr id="5" name="TextBox 4">
            <a:extLst>
              <a:ext uri="{FF2B5EF4-FFF2-40B4-BE49-F238E27FC236}">
                <a16:creationId xmlns:a16="http://schemas.microsoft.com/office/drawing/2014/main" id="{A87FEB26-E690-9023-320E-A4B61949F7C6}"/>
              </a:ext>
            </a:extLst>
          </p:cNvPr>
          <p:cNvSpPr txBox="1"/>
          <p:nvPr/>
        </p:nvSpPr>
        <p:spPr>
          <a:xfrm>
            <a:off x="5908602" y="851328"/>
            <a:ext cx="3134225" cy="1754326"/>
          </a:xfrm>
          <a:prstGeom prst="rect">
            <a:avLst/>
          </a:prstGeom>
          <a:noFill/>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2"/>
                </a:solidFill>
                <a:effectLst/>
                <a:uLnTx/>
                <a:uFillTx/>
                <a:latin typeface="Calibri" panose="020F0502020204030204" pitchFamily="34" charset="0"/>
                <a:ea typeface="Calibri" panose="020F0502020204030204" pitchFamily="34" charset="0"/>
                <a:cs typeface="Calibri" panose="020F0502020204030204" pitchFamily="34" charset="0"/>
              </a:rPr>
              <a:t>Feedback </a:t>
            </a:r>
            <a:r>
              <a:rPr lang="en-US" sz="1800" dirty="0">
                <a:solidFill>
                  <a:schemeClr val="tx2"/>
                </a:solidFill>
                <a:latin typeface="Calibri" panose="020F0502020204030204" pitchFamily="34" charset="0"/>
                <a:ea typeface="Calibri" panose="020F0502020204030204" pitchFamily="34" charset="0"/>
                <a:cs typeface="Calibri" panose="020F0502020204030204" pitchFamily="34" charset="0"/>
              </a:rPr>
              <a:t>to</a:t>
            </a:r>
            <a:r>
              <a:rPr kumimoji="0" lang="en-US" sz="1800" b="0" i="0" u="none" strike="noStrike" kern="1200" cap="none" spc="0" normalizeH="0" baseline="0" noProof="0" dirty="0">
                <a:ln>
                  <a:noFill/>
                </a:ln>
                <a:solidFill>
                  <a:schemeClr val="tx2"/>
                </a:solidFill>
                <a:effectLst/>
                <a:uLnTx/>
                <a:uFillTx/>
                <a:latin typeface="Calibri" panose="020F0502020204030204" pitchFamily="34" charset="0"/>
                <a:ea typeface="Calibri" panose="020F0502020204030204" pitchFamily="34" charset="0"/>
                <a:cs typeface="Calibri" panose="020F0502020204030204" pitchFamily="34" charset="0"/>
              </a:rPr>
              <a:t> Provost Harris on (1) Faculty Incentive Program and (2) Department Enrollment Incentive Program Per 11-5 BAC meeting with Provost Harris</a:t>
            </a:r>
          </a:p>
          <a:p>
            <a:pPr marR="0" lvl="0" algn="l" defTabSz="685800" rtl="0" eaLnBrk="1" fontAlgn="auto" latinLnBrk="0" hangingPunct="1">
              <a:lnSpc>
                <a:spcPct val="100000"/>
              </a:lnSpc>
              <a:spcBef>
                <a:spcPts val="0"/>
              </a:spcBef>
              <a:spcAft>
                <a:spcPts val="0"/>
              </a:spcAft>
              <a:buClrTx/>
              <a:buSzTx/>
              <a:tabLst/>
              <a:defRPr/>
            </a:pPr>
            <a:endParaRPr kumimoji="0" lang="en-US" sz="1800" b="0" i="0" u="none" strike="noStrike" kern="1200" cap="none" spc="0" normalizeH="0" baseline="0" noProof="0" dirty="0">
              <a:ln>
                <a:noFill/>
              </a:ln>
              <a:solidFill>
                <a:schemeClr val="tx2"/>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2" name="Content Placeholder 5">
            <a:extLst>
              <a:ext uri="{FF2B5EF4-FFF2-40B4-BE49-F238E27FC236}">
                <a16:creationId xmlns:a16="http://schemas.microsoft.com/office/drawing/2014/main" id="{49301D7D-C2BA-730B-3529-7F8549955D46}"/>
              </a:ext>
            </a:extLst>
          </p:cNvPr>
          <p:cNvSpPr txBox="1">
            <a:spLocks/>
          </p:cNvSpPr>
          <p:nvPr/>
        </p:nvSpPr>
        <p:spPr>
          <a:xfrm>
            <a:off x="5908602" y="3463618"/>
            <a:ext cx="3410474" cy="1068513"/>
          </a:xfrm>
          <a:prstGeom prst="rect">
            <a:avLst/>
          </a:prstGeom>
        </p:spPr>
        <p:txBody>
          <a:bodyPr vert="horz" lIns="0" tIns="0" rIns="0" bIns="0" rtlCol="0" anchor="t">
            <a:normAutofit/>
          </a:bodyPr>
          <a:lstStyle>
            <a:lvl1pPr marL="342900" indent="-342900" algn="l" defTabSz="685800" rtl="0" eaLnBrk="1" latinLnBrk="0" hangingPunct="1">
              <a:lnSpc>
                <a:spcPct val="100000"/>
              </a:lnSpc>
              <a:spcBef>
                <a:spcPts val="0"/>
              </a:spcBef>
              <a:spcAft>
                <a:spcPts val="600"/>
              </a:spcAft>
              <a:buSzPct val="90000"/>
              <a:buFont typeface="Wingdings" panose="05000000000000000000" pitchFamily="2" charset="2"/>
              <a:buChar char="q"/>
              <a:defRPr sz="2400" b="0" i="0" kern="1200">
                <a:solidFill>
                  <a:schemeClr val="tx1"/>
                </a:solidFill>
                <a:latin typeface="Calibri" panose="020F0502020204030204" pitchFamily="34" charset="0"/>
                <a:ea typeface="+mn-ea"/>
                <a:cs typeface="Calibri" panose="020F0502020204030204" pitchFamily="34" charset="0"/>
              </a:defRPr>
            </a:lvl1pPr>
            <a:lvl2pPr marL="342900" indent="-334963" algn="l" defTabSz="685800" rtl="0" eaLnBrk="1" latinLnBrk="0" hangingPunct="1">
              <a:lnSpc>
                <a:spcPct val="100000"/>
              </a:lnSpc>
              <a:spcBef>
                <a:spcPts val="0"/>
              </a:spcBef>
              <a:spcAft>
                <a:spcPts val="600"/>
              </a:spcAft>
              <a:buClr>
                <a:schemeClr val="accent6"/>
              </a:buClr>
              <a:buSzPct val="80000"/>
              <a:buFont typeface="System Font Regular"/>
              <a:buChar char="►"/>
              <a:tabLst/>
              <a:defRPr sz="2000" b="0" i="0" kern="1200">
                <a:solidFill>
                  <a:schemeClr val="tx1"/>
                </a:solidFill>
                <a:latin typeface="Calibri" panose="020F0502020204030204" pitchFamily="34" charset="0"/>
                <a:ea typeface="+mn-ea"/>
                <a:cs typeface="Calibri" panose="020F0502020204030204" pitchFamily="34" charset="0"/>
              </a:defRPr>
            </a:lvl2pPr>
            <a:lvl3pPr marL="574675" indent="-255588" algn="l" defTabSz="685800" rtl="0" eaLnBrk="1" latinLnBrk="0" hangingPunct="1">
              <a:lnSpc>
                <a:spcPct val="100000"/>
              </a:lnSpc>
              <a:spcBef>
                <a:spcPts val="0"/>
              </a:spcBef>
              <a:spcAft>
                <a:spcPts val="600"/>
              </a:spcAft>
              <a:buClr>
                <a:schemeClr val="accent3"/>
              </a:buClr>
              <a:buFont typeface="Arial" panose="020B0604020202020204" pitchFamily="34" charset="0"/>
              <a:buChar char="•"/>
              <a:tabLst/>
              <a:defRPr sz="2000" b="0" i="0" kern="1200">
                <a:solidFill>
                  <a:schemeClr val="tx1"/>
                </a:solidFill>
                <a:latin typeface="Calibri" panose="020F0502020204030204" pitchFamily="34" charset="0"/>
                <a:ea typeface="+mn-ea"/>
                <a:cs typeface="Calibri" panose="020F0502020204030204" pitchFamily="34" charset="0"/>
              </a:defRPr>
            </a:lvl3pPr>
            <a:lvl4pPr marL="749300" indent="-177800" algn="l" defTabSz="685800" rtl="0" eaLnBrk="1" latinLnBrk="0" hangingPunct="1">
              <a:lnSpc>
                <a:spcPct val="100000"/>
              </a:lnSpc>
              <a:spcBef>
                <a:spcPts val="0"/>
              </a:spcBef>
              <a:spcAft>
                <a:spcPts val="600"/>
              </a:spcAft>
              <a:buClr>
                <a:schemeClr val="accent4"/>
              </a:buClr>
              <a:buSzPct val="100000"/>
              <a:buFont typeface="Wingdings" pitchFamily="2" charset="2"/>
              <a:buChar char="§"/>
              <a:tabLst/>
              <a:defRPr sz="1800" b="0" i="0" kern="1200">
                <a:solidFill>
                  <a:schemeClr val="tx1"/>
                </a:solidFill>
                <a:latin typeface="Calibri" panose="020F0502020204030204" pitchFamily="34" charset="0"/>
                <a:ea typeface="+mn-ea"/>
                <a:cs typeface="Calibri" panose="020F0502020204030204" pitchFamily="34" charset="0"/>
              </a:defRPr>
            </a:lvl4pPr>
            <a:lvl5pPr marL="0" indent="0" algn="l" defTabSz="685800" rtl="0" eaLnBrk="1" latinLnBrk="0" hangingPunct="1">
              <a:lnSpc>
                <a:spcPct val="100000"/>
              </a:lnSpc>
              <a:spcBef>
                <a:spcPts val="1200"/>
              </a:spcBef>
              <a:spcAft>
                <a:spcPts val="1200"/>
              </a:spcAft>
              <a:buFont typeface="System Font Regular"/>
              <a:buChar char="​"/>
              <a:defRPr sz="2800" b="0" i="1" kern="1200">
                <a:solidFill>
                  <a:schemeClr val="accent5"/>
                </a:solidFill>
                <a:latin typeface="Calibri" panose="020F0502020204030204" pitchFamily="34" charset="0"/>
                <a:ea typeface="+mn-ea"/>
                <a:cs typeface="Calibri" panose="020F0502020204030204" pitchFamily="34" charset="0"/>
              </a:defRPr>
            </a:lvl5pPr>
            <a:lvl6pPr marL="0" indent="0" algn="l" defTabSz="685800" rtl="0" eaLnBrk="1" latinLnBrk="0" hangingPunct="1">
              <a:lnSpc>
                <a:spcPct val="100000"/>
              </a:lnSpc>
              <a:spcBef>
                <a:spcPts val="375"/>
              </a:spcBef>
              <a:buFont typeface="System Font Regular"/>
              <a:buNone/>
              <a:defRPr sz="2000" b="0" i="0" kern="1200">
                <a:solidFill>
                  <a:schemeClr val="tx2"/>
                </a:solidFill>
                <a:latin typeface="Tisa Offc Serif Pro" panose="02010504030101020102" pitchFamily="2" charset="0"/>
                <a:ea typeface="+mn-ea"/>
                <a:cs typeface="+mn-cs"/>
              </a:defRPr>
            </a:lvl6pPr>
            <a:lvl7pPr marL="0" indent="-274320" algn="l" defTabSz="685800" rtl="0" eaLnBrk="1" latinLnBrk="0" hangingPunct="1">
              <a:lnSpc>
                <a:spcPct val="100000"/>
              </a:lnSpc>
              <a:spcBef>
                <a:spcPts val="375"/>
              </a:spcBef>
              <a:buClr>
                <a:srgbClr val="FED925"/>
              </a:buClr>
              <a:buSzPct val="90000"/>
              <a:buFont typeface=".Hiragino Kaku Gothic Interface W3"/>
              <a:buChar char="▷"/>
              <a:defRPr sz="1800" b="0" i="0" kern="1200">
                <a:solidFill>
                  <a:schemeClr val="tx2"/>
                </a:solidFill>
                <a:latin typeface="Tisa Offc Serif Pro" panose="02010504030101020102" pitchFamily="2" charset="0"/>
                <a:ea typeface="+mn-ea"/>
                <a:cs typeface="+mn-cs"/>
              </a:defRPr>
            </a:lvl7pPr>
            <a:lvl8pPr marL="457200" indent="-182880" algn="l" defTabSz="685800" rtl="0" eaLnBrk="1" latinLnBrk="0" hangingPunct="1">
              <a:lnSpc>
                <a:spcPct val="100000"/>
              </a:lnSpc>
              <a:spcBef>
                <a:spcPts val="375"/>
              </a:spcBef>
              <a:buClr>
                <a:schemeClr val="accent4"/>
              </a:buClr>
              <a:buSzPct val="110000"/>
              <a:buFont typeface="Courier New" panose="02070309020205020404" pitchFamily="49" charset="0"/>
              <a:buChar char="o"/>
              <a:defRPr sz="1600" b="0" i="0" kern="1200" spc="0">
                <a:solidFill>
                  <a:schemeClr val="tx2"/>
                </a:solidFill>
                <a:latin typeface="Tisa Offc Serif Pro" panose="02010504030101020102" pitchFamily="2" charset="0"/>
                <a:ea typeface="+mn-ea"/>
                <a:cs typeface="+mn-cs"/>
              </a:defRPr>
            </a:lvl8pPr>
            <a:lvl9pPr marL="822960" indent="-182880" algn="l" defTabSz="685800" rtl="0" eaLnBrk="1" latinLnBrk="0" hangingPunct="1">
              <a:lnSpc>
                <a:spcPct val="100000"/>
              </a:lnSpc>
              <a:spcBef>
                <a:spcPts val="375"/>
              </a:spcBef>
              <a:buClr>
                <a:schemeClr val="accent5"/>
              </a:buClr>
              <a:buFont typeface="Orgon Slab Medium" panose="02000603000000020004" pitchFamily="50" charset="0"/>
              <a:buChar char="→"/>
              <a:defRPr sz="1400" b="0" i="0" kern="1200">
                <a:solidFill>
                  <a:schemeClr val="tx2"/>
                </a:solidFill>
                <a:latin typeface="Tisa Offc Serif Pro" panose="02010504030101020102" pitchFamily="2" charset="0"/>
                <a:ea typeface="+mn-ea"/>
                <a:cs typeface="+mn-cs"/>
              </a:defRPr>
            </a:lvl9pPr>
          </a:lstStyle>
          <a:p>
            <a:pPr marL="8255" marR="0" lvl="1" indent="0" algn="l" defTabSz="685800" rtl="0" eaLnBrk="1" fontAlgn="auto" latinLnBrk="0" hangingPunct="1">
              <a:lnSpc>
                <a:spcPct val="100000"/>
              </a:lnSpc>
              <a:spcBef>
                <a:spcPts val="0"/>
              </a:spcBef>
              <a:spcAft>
                <a:spcPts val="0"/>
              </a:spcAft>
              <a:buClr>
                <a:srgbClr val="BFD730"/>
              </a:buClr>
              <a:buSzPct val="80000"/>
              <a:buFont typeface="System Font Regular"/>
              <a:buNone/>
              <a:tabLst/>
              <a:defRPr/>
            </a:pPr>
            <a:r>
              <a:rPr kumimoji="0" lang="en-US" sz="1400" i="0" u="none" strike="noStrike" kern="1200" cap="none" spc="0" normalizeH="0" baseline="0" noProof="0" dirty="0">
                <a:ln>
                  <a:noFill/>
                </a:ln>
                <a:solidFill>
                  <a:srgbClr val="154734"/>
                </a:solidFill>
                <a:effectLst/>
                <a:uLnTx/>
                <a:uFillTx/>
                <a:latin typeface="Calibri" panose="020F0502020204030204" pitchFamily="34" charset="0"/>
                <a:ea typeface="Calibri" panose="020F0502020204030204" pitchFamily="34" charset="0"/>
                <a:cs typeface="Calibri" panose="020F0502020204030204" pitchFamily="34" charset="0"/>
              </a:rPr>
              <a:t>Relevant BAC Reports </a:t>
            </a:r>
          </a:p>
          <a:p>
            <a:pPr marL="231775" marR="0" lvl="1" indent="-223838" algn="l" defTabSz="685800" rtl="0" eaLnBrk="1" fontAlgn="auto" latinLnBrk="0" hangingPunct="1">
              <a:lnSpc>
                <a:spcPct val="100000"/>
              </a:lnSpc>
              <a:spcBef>
                <a:spcPts val="0"/>
              </a:spcBef>
              <a:spcAft>
                <a:spcPts val="0"/>
              </a:spcAft>
              <a:buClr>
                <a:srgbClr val="BFD730"/>
              </a:buClr>
              <a:buSzPct val="80000"/>
              <a:buFont typeface="System Font Regular"/>
              <a:buChar char="►"/>
              <a:tabLst/>
              <a:defRPr/>
            </a:pPr>
            <a:r>
              <a:rPr kumimoji="0" lang="en-US" sz="1200" i="0" u="none" strike="noStrike" kern="1200" cap="none" spc="0" normalizeH="0" baseline="0" noProof="0" dirty="0">
                <a:ln>
                  <a:noFill/>
                </a:ln>
                <a:solidFill>
                  <a:srgbClr val="154734"/>
                </a:solidFill>
                <a:effectLst/>
                <a:uLnTx/>
                <a:uFillTx/>
                <a:latin typeface="Calibri" panose="020F0502020204030204" pitchFamily="34" charset="0"/>
                <a:ea typeface="Calibri" panose="020F0502020204030204" pitchFamily="34" charset="0"/>
                <a:cs typeface="Calibri" panose="020F0502020204030204" pitchFamily="34" charset="0"/>
              </a:rPr>
              <a:t>(slides 29-33) </a:t>
            </a:r>
            <a:r>
              <a:rPr kumimoji="0" lang="en-US" sz="1200" i="0" u="none" strike="noStrike" kern="1200" cap="none" spc="0" normalizeH="0" baseline="0" noProof="0" dirty="0">
                <a:ln>
                  <a:noFill/>
                </a:ln>
                <a:solidFill>
                  <a:srgbClr val="007A33"/>
                </a:solidFill>
                <a:effectLst/>
                <a:uLnTx/>
                <a:uFillTx/>
                <a:latin typeface="Calibri" panose="020F0502020204030204" pitchFamily="34" charset="0"/>
                <a:ea typeface="Calibri" panose="020F0502020204030204" pitchFamily="34" charset="0"/>
                <a:cs typeface="Calibri" panose="020F0502020204030204" pitchFamily="34" charset="0"/>
                <a:hlinkClick r:id="rId3"/>
              </a:rPr>
              <a:t>Faculty Senates 3-20-24</a:t>
            </a:r>
            <a:endParaRPr kumimoji="0" lang="en-US" sz="1200" i="0" u="none" strike="noStrike" kern="1200" cap="none" spc="0" normalizeH="0" baseline="0" noProof="0" dirty="0">
              <a:ln>
                <a:noFill/>
              </a:ln>
              <a:solidFill>
                <a:srgbClr val="007A33"/>
              </a:solidFill>
              <a:effectLst/>
              <a:uLnTx/>
              <a:uFillTx/>
              <a:latin typeface="Calibri" panose="020F0502020204030204" pitchFamily="34" charset="0"/>
              <a:ea typeface="Calibri" panose="020F0502020204030204" pitchFamily="34" charset="0"/>
              <a:cs typeface="Calibri" panose="020F0502020204030204" pitchFamily="34" charset="0"/>
            </a:endParaRPr>
          </a:p>
          <a:p>
            <a:pPr marL="231775" marR="0" lvl="1" indent="-223838" algn="l" defTabSz="685800" rtl="0" eaLnBrk="1" fontAlgn="auto" latinLnBrk="0" hangingPunct="1">
              <a:lnSpc>
                <a:spcPct val="100000"/>
              </a:lnSpc>
              <a:spcBef>
                <a:spcPts val="0"/>
              </a:spcBef>
              <a:spcAft>
                <a:spcPts val="0"/>
              </a:spcAft>
              <a:buClr>
                <a:srgbClr val="BFD730"/>
              </a:buClr>
              <a:buSzPct val="80000"/>
              <a:buFont typeface="System Font Regular"/>
              <a:buChar char="►"/>
              <a:tabLst/>
              <a:defRPr/>
            </a:pPr>
            <a:r>
              <a:rPr kumimoji="0" lang="en-US" sz="1200" i="0" u="none" strike="noStrike" kern="1200" cap="none" spc="0" normalizeH="0" baseline="0" noProof="0" dirty="0">
                <a:ln>
                  <a:noFill/>
                </a:ln>
                <a:solidFill>
                  <a:srgbClr val="154734"/>
                </a:solidFill>
                <a:effectLst/>
                <a:uLnTx/>
                <a:uFillTx/>
                <a:latin typeface="Calibri" panose="020F0502020204030204" pitchFamily="34" charset="0"/>
                <a:ea typeface="Calibri" panose="020F0502020204030204" pitchFamily="34" charset="0"/>
                <a:cs typeface="Calibri" panose="020F0502020204030204" pitchFamily="34" charset="0"/>
              </a:rPr>
              <a:t>(slides 68-71) </a:t>
            </a:r>
            <a:r>
              <a:rPr kumimoji="0" lang="en-US" sz="1200" i="0" u="none" strike="noStrike" kern="1200" cap="none" spc="0" normalizeH="0" baseline="0" noProof="0" dirty="0">
                <a:ln>
                  <a:noFill/>
                </a:ln>
                <a:solidFill>
                  <a:srgbClr val="007A33"/>
                </a:solidFill>
                <a:effectLst/>
                <a:uLnTx/>
                <a:uFillTx/>
                <a:latin typeface="Calibri" panose="020F0502020204030204" pitchFamily="34" charset="0"/>
                <a:ea typeface="Calibri" panose="020F0502020204030204" pitchFamily="34" charset="0"/>
                <a:cs typeface="Calibri" panose="020F0502020204030204" pitchFamily="34" charset="0"/>
                <a:hlinkClick r:id="rId4"/>
              </a:rPr>
              <a:t>Faculty Senates 4-24-24</a:t>
            </a:r>
            <a:endParaRPr kumimoji="0" lang="en-US" sz="1200" i="0" u="none" strike="noStrike" kern="1200" cap="none" spc="0" normalizeH="0" baseline="0" noProof="0" dirty="0">
              <a:ln>
                <a:noFill/>
              </a:ln>
              <a:solidFill>
                <a:srgbClr val="007A33"/>
              </a:solidFill>
              <a:effectLst/>
              <a:uLnTx/>
              <a:uFillTx/>
              <a:latin typeface="Calibri" panose="020F0502020204030204" pitchFamily="34" charset="0"/>
              <a:ea typeface="Calibri" panose="020F0502020204030204" pitchFamily="34" charset="0"/>
              <a:cs typeface="Calibri" panose="020F0502020204030204" pitchFamily="34" charset="0"/>
            </a:endParaRPr>
          </a:p>
          <a:p>
            <a:pPr marL="8255" marR="0" lvl="1" indent="0" algn="l" defTabSz="685800" rtl="0" eaLnBrk="1" fontAlgn="auto" latinLnBrk="0" hangingPunct="1">
              <a:lnSpc>
                <a:spcPct val="100000"/>
              </a:lnSpc>
              <a:spcBef>
                <a:spcPts val="0"/>
              </a:spcBef>
              <a:spcAft>
                <a:spcPts val="0"/>
              </a:spcAft>
              <a:buClr>
                <a:srgbClr val="BFD730"/>
              </a:buClr>
              <a:buSzPct val="80000"/>
              <a:buFont typeface="System Font Regular"/>
              <a:buNone/>
              <a:tabLst/>
              <a:defRPr/>
            </a:pPr>
            <a:endParaRPr kumimoji="0" lang="en-US" sz="1400" i="0" u="none" strike="noStrike" kern="1200" cap="none" spc="0" normalizeH="0" baseline="0" noProof="0" dirty="0">
              <a:ln>
                <a:noFill/>
              </a:ln>
              <a:solidFill>
                <a:srgbClr val="154734"/>
              </a:solidFill>
              <a:effectLst/>
              <a:uLnTx/>
              <a:uFillTx/>
              <a:latin typeface="Calibri" panose="020F0502020204030204" pitchFamily="34" charset="0"/>
              <a:ea typeface="Calibri" panose="020F0502020204030204" pitchFamily="34" charset="0"/>
              <a:cs typeface="Calibri" panose="020F0502020204030204" pitchFamily="34" charset="0"/>
            </a:endParaRPr>
          </a:p>
          <a:p>
            <a:pPr marL="574675" marR="0" lvl="2" indent="-334645" algn="l" defTabSz="685800" rtl="0" eaLnBrk="1" fontAlgn="auto" latinLnBrk="0" hangingPunct="1">
              <a:lnSpc>
                <a:spcPct val="100000"/>
              </a:lnSpc>
              <a:spcBef>
                <a:spcPts val="0"/>
              </a:spcBef>
              <a:spcAft>
                <a:spcPts val="0"/>
              </a:spcAft>
              <a:buClr>
                <a:srgbClr val="2DCCD3"/>
              </a:buClr>
              <a:buSzTx/>
              <a:buFont typeface="Arial" panose="020B0604020202020204" pitchFamily="34" charset="0"/>
              <a:buChar char="•"/>
              <a:tabLst/>
              <a:defRPr/>
            </a:pPr>
            <a:endParaRPr kumimoji="0" lang="en-US" sz="1600" i="0" u="none" strike="noStrike" kern="1200" cap="none" spc="0" normalizeH="0" baseline="0" noProof="0" dirty="0">
              <a:ln>
                <a:noFill/>
              </a:ln>
              <a:solidFill>
                <a:srgbClr val="154734"/>
              </a:solidFill>
              <a:effectLst/>
              <a:uLnTx/>
              <a:uFillTx/>
              <a:latin typeface="Calibri" panose="020F0502020204030204" pitchFamily="34" charset="0"/>
              <a:ea typeface="Calibri" panose="020F0502020204030204" pitchFamily="34" charset="0"/>
              <a:cs typeface="Calibri" panose="020F0502020204030204" pitchFamily="34" charset="0"/>
            </a:endParaRPr>
          </a:p>
          <a:p>
            <a:pPr marL="574675" marR="0" lvl="2" indent="-334645" algn="l" defTabSz="685800" rtl="0" eaLnBrk="1" fontAlgn="auto" latinLnBrk="0" hangingPunct="1">
              <a:lnSpc>
                <a:spcPct val="100000"/>
              </a:lnSpc>
              <a:spcBef>
                <a:spcPts val="0"/>
              </a:spcBef>
              <a:spcAft>
                <a:spcPts val="0"/>
              </a:spcAft>
              <a:buClr>
                <a:srgbClr val="2DCCD3"/>
              </a:buClr>
              <a:buSzTx/>
              <a:buFont typeface="Arial" panose="020B0604020202020204" pitchFamily="34" charset="0"/>
              <a:buChar char="•"/>
              <a:tabLst/>
              <a:defRPr/>
            </a:pPr>
            <a:endParaRPr kumimoji="0" lang="en-US" sz="1400" i="0" u="none" strike="noStrike" kern="1200" cap="none" spc="0" normalizeH="0" baseline="0" noProof="0" dirty="0">
              <a:ln>
                <a:noFill/>
              </a:ln>
              <a:solidFill>
                <a:srgbClr val="154734"/>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3" name="Content Placeholder 5">
            <a:extLst>
              <a:ext uri="{FF2B5EF4-FFF2-40B4-BE49-F238E27FC236}">
                <a16:creationId xmlns:a16="http://schemas.microsoft.com/office/drawing/2014/main" id="{74C4DDFA-72F1-24CB-CC56-3E21FF760136}"/>
              </a:ext>
            </a:extLst>
          </p:cNvPr>
          <p:cNvSpPr txBox="1">
            <a:spLocks/>
          </p:cNvSpPr>
          <p:nvPr/>
        </p:nvSpPr>
        <p:spPr>
          <a:xfrm>
            <a:off x="5922220" y="4033123"/>
            <a:ext cx="3323225" cy="499008"/>
          </a:xfrm>
          <a:prstGeom prst="rect">
            <a:avLst/>
          </a:prstGeom>
        </p:spPr>
        <p:txBody>
          <a:bodyPr vert="horz" lIns="0" tIns="0" rIns="0" bIns="0" rtlCol="0" anchor="t">
            <a:normAutofit/>
          </a:bodyPr>
          <a:lstStyle>
            <a:lvl1pPr marL="342900" indent="-342900" algn="l" defTabSz="685800" rtl="0" eaLnBrk="1" latinLnBrk="0" hangingPunct="1">
              <a:lnSpc>
                <a:spcPct val="100000"/>
              </a:lnSpc>
              <a:spcBef>
                <a:spcPts val="0"/>
              </a:spcBef>
              <a:spcAft>
                <a:spcPts val="600"/>
              </a:spcAft>
              <a:buSzPct val="90000"/>
              <a:buFont typeface="Wingdings" panose="05000000000000000000" pitchFamily="2" charset="2"/>
              <a:buChar char="q"/>
              <a:defRPr sz="2400" b="0" i="0" kern="1200">
                <a:solidFill>
                  <a:schemeClr val="tx1"/>
                </a:solidFill>
                <a:latin typeface="Calibri" panose="020F0502020204030204" pitchFamily="34" charset="0"/>
                <a:ea typeface="+mn-ea"/>
                <a:cs typeface="Calibri" panose="020F0502020204030204" pitchFamily="34" charset="0"/>
              </a:defRPr>
            </a:lvl1pPr>
            <a:lvl2pPr marL="342900" indent="-334963" algn="l" defTabSz="685800" rtl="0" eaLnBrk="1" latinLnBrk="0" hangingPunct="1">
              <a:lnSpc>
                <a:spcPct val="100000"/>
              </a:lnSpc>
              <a:spcBef>
                <a:spcPts val="0"/>
              </a:spcBef>
              <a:spcAft>
                <a:spcPts val="600"/>
              </a:spcAft>
              <a:buClr>
                <a:schemeClr val="accent6"/>
              </a:buClr>
              <a:buSzPct val="80000"/>
              <a:buFont typeface="System Font Regular"/>
              <a:buChar char="►"/>
              <a:tabLst/>
              <a:defRPr sz="2000" b="0" i="0" kern="1200">
                <a:solidFill>
                  <a:schemeClr val="tx1"/>
                </a:solidFill>
                <a:latin typeface="Calibri" panose="020F0502020204030204" pitchFamily="34" charset="0"/>
                <a:ea typeface="+mn-ea"/>
                <a:cs typeface="Calibri" panose="020F0502020204030204" pitchFamily="34" charset="0"/>
              </a:defRPr>
            </a:lvl2pPr>
            <a:lvl3pPr marL="574675" indent="-255588" algn="l" defTabSz="685800" rtl="0" eaLnBrk="1" latinLnBrk="0" hangingPunct="1">
              <a:lnSpc>
                <a:spcPct val="100000"/>
              </a:lnSpc>
              <a:spcBef>
                <a:spcPts val="0"/>
              </a:spcBef>
              <a:spcAft>
                <a:spcPts val="600"/>
              </a:spcAft>
              <a:buClr>
                <a:schemeClr val="accent3"/>
              </a:buClr>
              <a:buFont typeface="Arial" panose="020B0604020202020204" pitchFamily="34" charset="0"/>
              <a:buChar char="•"/>
              <a:tabLst/>
              <a:defRPr sz="2000" b="0" i="0" kern="1200">
                <a:solidFill>
                  <a:schemeClr val="tx1"/>
                </a:solidFill>
                <a:latin typeface="Calibri" panose="020F0502020204030204" pitchFamily="34" charset="0"/>
                <a:ea typeface="+mn-ea"/>
                <a:cs typeface="Calibri" panose="020F0502020204030204" pitchFamily="34" charset="0"/>
              </a:defRPr>
            </a:lvl3pPr>
            <a:lvl4pPr marL="749300" indent="-177800" algn="l" defTabSz="685800" rtl="0" eaLnBrk="1" latinLnBrk="0" hangingPunct="1">
              <a:lnSpc>
                <a:spcPct val="100000"/>
              </a:lnSpc>
              <a:spcBef>
                <a:spcPts val="0"/>
              </a:spcBef>
              <a:spcAft>
                <a:spcPts val="600"/>
              </a:spcAft>
              <a:buClr>
                <a:schemeClr val="accent4"/>
              </a:buClr>
              <a:buSzPct val="100000"/>
              <a:buFont typeface="Wingdings" pitchFamily="2" charset="2"/>
              <a:buChar char="§"/>
              <a:tabLst/>
              <a:defRPr sz="1800" b="0" i="0" kern="1200">
                <a:solidFill>
                  <a:schemeClr val="tx1"/>
                </a:solidFill>
                <a:latin typeface="Calibri" panose="020F0502020204030204" pitchFamily="34" charset="0"/>
                <a:ea typeface="+mn-ea"/>
                <a:cs typeface="Calibri" panose="020F0502020204030204" pitchFamily="34" charset="0"/>
              </a:defRPr>
            </a:lvl4pPr>
            <a:lvl5pPr marL="0" indent="0" algn="l" defTabSz="685800" rtl="0" eaLnBrk="1" latinLnBrk="0" hangingPunct="1">
              <a:lnSpc>
                <a:spcPct val="100000"/>
              </a:lnSpc>
              <a:spcBef>
                <a:spcPts val="1200"/>
              </a:spcBef>
              <a:spcAft>
                <a:spcPts val="1200"/>
              </a:spcAft>
              <a:buFont typeface="System Font Regular"/>
              <a:buChar char="​"/>
              <a:defRPr sz="2800" b="0" i="1" kern="1200">
                <a:solidFill>
                  <a:schemeClr val="accent5"/>
                </a:solidFill>
                <a:latin typeface="Calibri" panose="020F0502020204030204" pitchFamily="34" charset="0"/>
                <a:ea typeface="+mn-ea"/>
                <a:cs typeface="Calibri" panose="020F0502020204030204" pitchFamily="34" charset="0"/>
              </a:defRPr>
            </a:lvl5pPr>
            <a:lvl6pPr marL="0" indent="0" algn="l" defTabSz="685800" rtl="0" eaLnBrk="1" latinLnBrk="0" hangingPunct="1">
              <a:lnSpc>
                <a:spcPct val="100000"/>
              </a:lnSpc>
              <a:spcBef>
                <a:spcPts val="375"/>
              </a:spcBef>
              <a:buFont typeface="System Font Regular"/>
              <a:buNone/>
              <a:defRPr sz="2000" b="0" i="0" kern="1200">
                <a:solidFill>
                  <a:schemeClr val="tx2"/>
                </a:solidFill>
                <a:latin typeface="Tisa Offc Serif Pro" panose="02010504030101020102" pitchFamily="2" charset="0"/>
                <a:ea typeface="+mn-ea"/>
                <a:cs typeface="+mn-cs"/>
              </a:defRPr>
            </a:lvl6pPr>
            <a:lvl7pPr marL="0" indent="-274320" algn="l" defTabSz="685800" rtl="0" eaLnBrk="1" latinLnBrk="0" hangingPunct="1">
              <a:lnSpc>
                <a:spcPct val="100000"/>
              </a:lnSpc>
              <a:spcBef>
                <a:spcPts val="375"/>
              </a:spcBef>
              <a:buClr>
                <a:srgbClr val="FED925"/>
              </a:buClr>
              <a:buSzPct val="90000"/>
              <a:buFont typeface=".Hiragino Kaku Gothic Interface W3"/>
              <a:buChar char="▷"/>
              <a:defRPr sz="1800" b="0" i="0" kern="1200">
                <a:solidFill>
                  <a:schemeClr val="tx2"/>
                </a:solidFill>
                <a:latin typeface="Tisa Offc Serif Pro" panose="02010504030101020102" pitchFamily="2" charset="0"/>
                <a:ea typeface="+mn-ea"/>
                <a:cs typeface="+mn-cs"/>
              </a:defRPr>
            </a:lvl7pPr>
            <a:lvl8pPr marL="457200" indent="-182880" algn="l" defTabSz="685800" rtl="0" eaLnBrk="1" latinLnBrk="0" hangingPunct="1">
              <a:lnSpc>
                <a:spcPct val="100000"/>
              </a:lnSpc>
              <a:spcBef>
                <a:spcPts val="375"/>
              </a:spcBef>
              <a:buClr>
                <a:schemeClr val="accent4"/>
              </a:buClr>
              <a:buSzPct val="110000"/>
              <a:buFont typeface="Courier New" panose="02070309020205020404" pitchFamily="49" charset="0"/>
              <a:buChar char="o"/>
              <a:defRPr sz="1600" b="0" i="0" kern="1200" spc="0">
                <a:solidFill>
                  <a:schemeClr val="tx2"/>
                </a:solidFill>
                <a:latin typeface="Tisa Offc Serif Pro" panose="02010504030101020102" pitchFamily="2" charset="0"/>
                <a:ea typeface="+mn-ea"/>
                <a:cs typeface="+mn-cs"/>
              </a:defRPr>
            </a:lvl8pPr>
            <a:lvl9pPr marL="822960" indent="-182880" algn="l" defTabSz="685800" rtl="0" eaLnBrk="1" latinLnBrk="0" hangingPunct="1">
              <a:lnSpc>
                <a:spcPct val="100000"/>
              </a:lnSpc>
              <a:spcBef>
                <a:spcPts val="375"/>
              </a:spcBef>
              <a:buClr>
                <a:schemeClr val="accent5"/>
              </a:buClr>
              <a:buFont typeface="Orgon Slab Medium" panose="02000603000000020004" pitchFamily="50" charset="0"/>
              <a:buChar char="→"/>
              <a:defRPr sz="1400" b="0" i="0" kern="1200">
                <a:solidFill>
                  <a:schemeClr val="tx2"/>
                </a:solidFill>
                <a:latin typeface="Tisa Offc Serif Pro" panose="02010504030101020102" pitchFamily="2" charset="0"/>
                <a:ea typeface="+mn-ea"/>
                <a:cs typeface="+mn-cs"/>
              </a:defRPr>
            </a:lvl9pPr>
          </a:lstStyle>
          <a:p>
            <a:pPr marL="169863" marR="0" lvl="1" indent="-161925" algn="l" defTabSz="685800" rtl="0" eaLnBrk="1" fontAlgn="auto" latinLnBrk="0" hangingPunct="1">
              <a:lnSpc>
                <a:spcPct val="100000"/>
              </a:lnSpc>
              <a:spcBef>
                <a:spcPts val="0"/>
              </a:spcBef>
              <a:spcAft>
                <a:spcPts val="0"/>
              </a:spcAft>
              <a:buClr>
                <a:srgbClr val="BFD730"/>
              </a:buClr>
              <a:buSzPct val="80000"/>
              <a:buFont typeface="System Font Regular"/>
              <a:buChar char="►"/>
              <a:tabLst/>
              <a:defRPr/>
            </a:pPr>
            <a:r>
              <a:rPr kumimoji="0" lang="en-US" sz="1200" i="0" u="none" strike="noStrike" kern="1200" cap="none" spc="0" normalizeH="0" baseline="0" noProof="0" dirty="0">
                <a:ln>
                  <a:noFill/>
                </a:ln>
                <a:solidFill>
                  <a:srgbClr val="154734"/>
                </a:solidFill>
                <a:effectLst/>
                <a:uLnTx/>
                <a:uFillTx/>
                <a:latin typeface="Calibri" panose="020F0502020204030204" pitchFamily="34" charset="0"/>
                <a:ea typeface="Calibri" panose="020F0502020204030204" pitchFamily="34" charset="0"/>
                <a:cs typeface="Calibri" panose="020F0502020204030204" pitchFamily="34" charset="0"/>
              </a:rPr>
              <a:t>(slides 53-55) </a:t>
            </a:r>
            <a:r>
              <a:rPr kumimoji="0" lang="en-US" sz="1200" i="0" u="none" strike="noStrike" kern="1200" cap="none" spc="0" normalizeH="0" baseline="0" noProof="0" dirty="0">
                <a:ln>
                  <a:noFill/>
                </a:ln>
                <a:solidFill>
                  <a:srgbClr val="007A33"/>
                </a:solidFill>
                <a:effectLst/>
                <a:uLnTx/>
                <a:uFillTx/>
                <a:latin typeface="Calibri" panose="020F0502020204030204" pitchFamily="34" charset="0"/>
                <a:ea typeface="Calibri" panose="020F0502020204030204" pitchFamily="34" charset="0"/>
                <a:cs typeface="Calibri" panose="020F0502020204030204" pitchFamily="34" charset="0"/>
                <a:hlinkClick r:id="rId5"/>
              </a:rPr>
              <a:t>faculty Senates 9-18-25</a:t>
            </a:r>
            <a:endParaRPr kumimoji="0" lang="en-US" sz="1200" i="0" u="none" strike="noStrike" kern="1200" cap="none" spc="0" normalizeH="0" baseline="0" noProof="0" dirty="0">
              <a:ln>
                <a:noFill/>
              </a:ln>
              <a:solidFill>
                <a:srgbClr val="007A33"/>
              </a:solidFill>
              <a:effectLst/>
              <a:uLnTx/>
              <a:uFillTx/>
              <a:latin typeface="Calibri" panose="020F0502020204030204" pitchFamily="34" charset="0"/>
              <a:ea typeface="Calibri" panose="020F0502020204030204" pitchFamily="34" charset="0"/>
              <a:cs typeface="Calibri" panose="020F0502020204030204" pitchFamily="34" charset="0"/>
            </a:endParaRPr>
          </a:p>
          <a:p>
            <a:pPr marL="169863" marR="0" lvl="1" indent="-161925" algn="l" defTabSz="685800" rtl="0" eaLnBrk="1" fontAlgn="auto" latinLnBrk="0" hangingPunct="1">
              <a:lnSpc>
                <a:spcPct val="100000"/>
              </a:lnSpc>
              <a:spcBef>
                <a:spcPts val="0"/>
              </a:spcBef>
              <a:spcAft>
                <a:spcPts val="0"/>
              </a:spcAft>
              <a:buClr>
                <a:srgbClr val="BFD730"/>
              </a:buClr>
              <a:buSzPct val="80000"/>
              <a:buFont typeface="System Font Regular"/>
              <a:buChar char="►"/>
              <a:tabLst/>
              <a:defRPr/>
            </a:pPr>
            <a:r>
              <a:rPr kumimoji="0" lang="en-US" sz="1200" i="0" u="none" strike="noStrike" kern="1200" cap="none" spc="0" normalizeH="0" baseline="0" noProof="0" dirty="0">
                <a:ln>
                  <a:noFill/>
                </a:ln>
                <a:solidFill>
                  <a:srgbClr val="154734"/>
                </a:solidFill>
                <a:effectLst/>
                <a:uLnTx/>
                <a:uFillTx/>
                <a:latin typeface="Calibri" panose="020F0502020204030204" pitchFamily="34" charset="0"/>
                <a:ea typeface="Calibri" panose="020F0502020204030204" pitchFamily="34" charset="0"/>
                <a:cs typeface="Calibri" panose="020F0502020204030204" pitchFamily="34" charset="0"/>
              </a:rPr>
              <a:t>(slides 57-64) </a:t>
            </a:r>
            <a:r>
              <a:rPr kumimoji="0" lang="en-US" sz="1200" i="0" u="none" strike="noStrike" kern="1200" cap="none" spc="0" normalizeH="0" baseline="0" noProof="0" dirty="0">
                <a:ln>
                  <a:noFill/>
                </a:ln>
                <a:solidFill>
                  <a:srgbClr val="007A33"/>
                </a:solidFill>
                <a:effectLst/>
                <a:uLnTx/>
                <a:uFillTx/>
                <a:latin typeface="Calibri" panose="020F0502020204030204" pitchFamily="34" charset="0"/>
                <a:ea typeface="Calibri" panose="020F0502020204030204" pitchFamily="34" charset="0"/>
                <a:cs typeface="Calibri" panose="020F0502020204030204" pitchFamily="34" charset="0"/>
                <a:hlinkClick r:id="rId6"/>
              </a:rPr>
              <a:t>faculty Senates 11-20-25</a:t>
            </a:r>
            <a:endParaRPr kumimoji="0" lang="en-US" sz="1200" i="0" u="none" strike="noStrike" kern="1200" cap="none" spc="0" normalizeH="0" baseline="0" noProof="0" dirty="0">
              <a:ln>
                <a:noFill/>
              </a:ln>
              <a:solidFill>
                <a:srgbClr val="154734"/>
              </a:solidFill>
              <a:effectLst/>
              <a:uLnTx/>
              <a:uFillTx/>
              <a:latin typeface="Calibri" panose="020F0502020204030204" pitchFamily="34" charset="0"/>
              <a:ea typeface="Calibri" panose="020F0502020204030204" pitchFamily="34" charset="0"/>
              <a:cs typeface="Calibri" panose="020F0502020204030204" pitchFamily="34" charset="0"/>
            </a:endParaRPr>
          </a:p>
          <a:p>
            <a:pPr marL="574675" marR="0" lvl="2" indent="-334645" algn="l" defTabSz="685800" rtl="0" eaLnBrk="1" fontAlgn="auto" latinLnBrk="0" hangingPunct="1">
              <a:lnSpc>
                <a:spcPct val="100000"/>
              </a:lnSpc>
              <a:spcBef>
                <a:spcPts val="0"/>
              </a:spcBef>
              <a:spcAft>
                <a:spcPts val="0"/>
              </a:spcAft>
              <a:buClr>
                <a:srgbClr val="2DCCD3"/>
              </a:buClr>
              <a:buSzTx/>
              <a:buFont typeface="Arial" panose="020B0604020202020204" pitchFamily="34" charset="0"/>
              <a:buChar char="•"/>
              <a:tabLst/>
              <a:defRPr/>
            </a:pPr>
            <a:endParaRPr kumimoji="0" lang="en-US" sz="1400" i="0" u="none" strike="noStrike" kern="1200" cap="none" spc="0" normalizeH="0" baseline="0" noProof="0" dirty="0">
              <a:ln>
                <a:noFill/>
              </a:ln>
              <a:solidFill>
                <a:srgbClr val="154734"/>
              </a:solidFill>
              <a:effectLst/>
              <a:uLnTx/>
              <a:uFillTx/>
              <a:latin typeface="Calibri" panose="020F0502020204030204" pitchFamily="34" charset="0"/>
              <a:ea typeface="Calibri" panose="020F0502020204030204" pitchFamily="34" charset="0"/>
              <a:cs typeface="Calibri" panose="020F0502020204030204" pitchFamily="34" charset="0"/>
            </a:endParaRPr>
          </a:p>
          <a:p>
            <a:pPr marL="574675" marR="0" lvl="2" indent="-334645" algn="l" defTabSz="685800" rtl="0" eaLnBrk="1" fontAlgn="auto" latinLnBrk="0" hangingPunct="1">
              <a:lnSpc>
                <a:spcPct val="100000"/>
              </a:lnSpc>
              <a:spcBef>
                <a:spcPts val="0"/>
              </a:spcBef>
              <a:spcAft>
                <a:spcPts val="0"/>
              </a:spcAft>
              <a:buClr>
                <a:srgbClr val="2DCCD3"/>
              </a:buClr>
              <a:buSzTx/>
              <a:buFont typeface="Arial" panose="020B0604020202020204" pitchFamily="34" charset="0"/>
              <a:buChar char="•"/>
              <a:tabLst/>
              <a:defRPr/>
            </a:pPr>
            <a:endParaRPr kumimoji="0" lang="en-US" sz="1600" i="0" u="none" strike="noStrike" kern="1200" cap="none" spc="0" normalizeH="0" baseline="0" noProof="0" dirty="0">
              <a:ln>
                <a:noFill/>
              </a:ln>
              <a:solidFill>
                <a:srgbClr val="154734"/>
              </a:solidFill>
              <a:effectLst/>
              <a:uLnTx/>
              <a:uFillTx/>
              <a:latin typeface="Calibri" panose="020F0502020204030204" pitchFamily="34" charset="0"/>
              <a:ea typeface="Calibri" panose="020F0502020204030204" pitchFamily="34" charset="0"/>
              <a:cs typeface="Calibri" panose="020F0502020204030204" pitchFamily="34" charset="0"/>
            </a:endParaRPr>
          </a:p>
          <a:p>
            <a:pPr marL="574675" marR="0" lvl="2" indent="-334645" algn="l" defTabSz="685800" rtl="0" eaLnBrk="1" fontAlgn="auto" latinLnBrk="0" hangingPunct="1">
              <a:lnSpc>
                <a:spcPct val="100000"/>
              </a:lnSpc>
              <a:spcBef>
                <a:spcPts val="0"/>
              </a:spcBef>
              <a:spcAft>
                <a:spcPts val="0"/>
              </a:spcAft>
              <a:buClr>
                <a:srgbClr val="2DCCD3"/>
              </a:buClr>
              <a:buSzTx/>
              <a:buFont typeface="Arial" panose="020B0604020202020204" pitchFamily="34" charset="0"/>
              <a:buChar char="•"/>
              <a:tabLst/>
              <a:defRPr/>
            </a:pPr>
            <a:endParaRPr kumimoji="0" lang="en-US" sz="1400" i="0" u="none" strike="noStrike" kern="1200" cap="none" spc="0" normalizeH="0" baseline="0" noProof="0" dirty="0">
              <a:ln>
                <a:noFill/>
              </a:ln>
              <a:solidFill>
                <a:srgbClr val="154734"/>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5413625D-8B31-7E9E-B2ED-8066B5E40E21}"/>
              </a:ext>
            </a:extLst>
          </p:cNvPr>
          <p:cNvSpPr txBox="1"/>
          <p:nvPr/>
        </p:nvSpPr>
        <p:spPr>
          <a:xfrm>
            <a:off x="5887282" y="2782095"/>
            <a:ext cx="3176864" cy="584775"/>
          </a:xfrm>
          <a:prstGeom prst="rect">
            <a:avLst/>
          </a:prstGeom>
          <a:solidFill>
            <a:schemeClr val="accent6">
              <a:lumMod val="40000"/>
              <a:lumOff val="60000"/>
            </a:schemeClr>
          </a:solidFill>
        </p:spPr>
        <p:txBody>
          <a:bodyPr wrap="square" rtlCol="0">
            <a:spAutoFit/>
          </a:bodyPr>
          <a:lstStyle/>
          <a:p>
            <a:r>
              <a:rPr lang="en-US" sz="1600" dirty="0">
                <a:solidFill>
                  <a:schemeClr val="tx2"/>
                </a:solidFill>
                <a:latin typeface="Calibri" panose="020F0502020204030204" pitchFamily="34" charset="0"/>
                <a:ea typeface="Calibri" panose="020F0502020204030204" pitchFamily="34" charset="0"/>
                <a:cs typeface="Calibri" panose="020F0502020204030204" pitchFamily="34" charset="0"/>
              </a:rPr>
              <a:t>Originated from the faculty salary and hiring trends in FY 24-2</a:t>
            </a:r>
          </a:p>
        </p:txBody>
      </p:sp>
      <p:sp>
        <p:nvSpPr>
          <p:cNvPr id="11" name="Title 1">
            <a:extLst>
              <a:ext uri="{FF2B5EF4-FFF2-40B4-BE49-F238E27FC236}">
                <a16:creationId xmlns:a16="http://schemas.microsoft.com/office/drawing/2014/main" id="{E26BAD0A-B5A3-D867-364C-F4571E25530C}"/>
              </a:ext>
            </a:extLst>
          </p:cNvPr>
          <p:cNvSpPr>
            <a:spLocks noGrp="1"/>
          </p:cNvSpPr>
          <p:nvPr>
            <p:ph type="title"/>
          </p:nvPr>
        </p:nvSpPr>
        <p:spPr>
          <a:xfrm>
            <a:off x="317622" y="96750"/>
            <a:ext cx="8588858" cy="508504"/>
          </a:xfrm>
        </p:spPr>
        <p:txBody>
          <a:bodyPr>
            <a:normAutofit fontScale="90000"/>
          </a:bodyPr>
          <a:lstStyle/>
          <a:p>
            <a:pPr marL="1089025" indent="-1089025"/>
            <a:r>
              <a:rPr lang="en-US" sz="2000" dirty="0">
                <a:solidFill>
                  <a:srgbClr val="000000"/>
                </a:solidFill>
                <a:ea typeface="Calibri" panose="020F0502020204030204" pitchFamily="34" charset="0"/>
              </a:rPr>
              <a:t>Referral 1: BAC memos to Provost Harris on (1) Faculty Incentive Program and (2) Department Enrollment Incentive Program</a:t>
            </a:r>
            <a:br>
              <a:rPr lang="en-US" sz="2000" dirty="0">
                <a:solidFill>
                  <a:srgbClr val="000000"/>
                </a:solidFill>
                <a:ea typeface="Calibri" panose="020F0502020204030204" pitchFamily="34" charset="0"/>
              </a:rPr>
            </a:br>
            <a:endParaRPr lang="en-US" sz="2000" dirty="0"/>
          </a:p>
        </p:txBody>
      </p:sp>
      <p:sp>
        <p:nvSpPr>
          <p:cNvPr id="12" name="TextBox 11">
            <a:extLst>
              <a:ext uri="{FF2B5EF4-FFF2-40B4-BE49-F238E27FC236}">
                <a16:creationId xmlns:a16="http://schemas.microsoft.com/office/drawing/2014/main" id="{A59147E0-CA8D-CF10-343A-A42A05EAC052}"/>
              </a:ext>
            </a:extLst>
          </p:cNvPr>
          <p:cNvSpPr txBox="1"/>
          <p:nvPr/>
        </p:nvSpPr>
        <p:spPr>
          <a:xfrm>
            <a:off x="237520" y="686618"/>
            <a:ext cx="5554812" cy="3770263"/>
          </a:xfrm>
          <a:prstGeom prst="rect">
            <a:avLst/>
          </a:prstGeom>
          <a:noFill/>
        </p:spPr>
        <p:txBody>
          <a:bodyPr wrap="square">
            <a:spAutoFit/>
          </a:bodyPr>
          <a:lstStyle/>
          <a:p>
            <a:pPr lvl="0">
              <a:spcBef>
                <a:spcPts val="600"/>
              </a:spcBef>
              <a:buSzPct val="80000"/>
              <a:defRPr/>
            </a:pPr>
            <a:r>
              <a:rPr lang="en-US" sz="1600" dirty="0">
                <a:solidFill>
                  <a:schemeClr val="tx2"/>
                </a:solidFill>
                <a:latin typeface="Calibri" panose="020F0502020204030204" pitchFamily="34" charset="0"/>
                <a:ea typeface="Calibri" panose="020F0502020204030204" pitchFamily="34" charset="0"/>
                <a:cs typeface="Calibri" panose="020F0502020204030204" pitchFamily="34" charset="0"/>
              </a:rPr>
              <a:t>Given the complexity and long-term implications of this issue, the BAC will undertake the following actions:</a:t>
            </a:r>
          </a:p>
          <a:p>
            <a:pPr marL="285750" lvl="0" indent="-285750">
              <a:spcBef>
                <a:spcPts val="600"/>
              </a:spcBef>
              <a:buSzPct val="80000"/>
              <a:buFont typeface="Wingdings" panose="05000000000000000000" pitchFamily="2" charset="2"/>
              <a:buChar char="q"/>
              <a:defRPr/>
            </a:pPr>
            <a:r>
              <a:rPr lang="en-US" sz="1600" dirty="0">
                <a:solidFill>
                  <a:schemeClr val="tx2"/>
                </a:solidFill>
                <a:latin typeface="Calibri" panose="020F0502020204030204" pitchFamily="34" charset="0"/>
                <a:ea typeface="Calibri" panose="020F0502020204030204" pitchFamily="34" charset="0"/>
                <a:cs typeface="Calibri" panose="020F0502020204030204" pitchFamily="34" charset="0"/>
              </a:rPr>
              <a:t>Continue its systematic review of the proposed incentive plan to ensure </a:t>
            </a:r>
            <a:r>
              <a:rPr lang="en-US" sz="1600" i="1" dirty="0">
                <a:solidFill>
                  <a:schemeClr val="tx2"/>
                </a:solidFill>
                <a:latin typeface="Calibri" panose="020F0502020204030204" pitchFamily="34" charset="0"/>
                <a:ea typeface="Calibri" panose="020F0502020204030204" pitchFamily="34" charset="0"/>
                <a:cs typeface="Calibri" panose="020F0502020204030204" pitchFamily="34" charset="0"/>
              </a:rPr>
              <a:t>effective implementation </a:t>
            </a:r>
            <a:r>
              <a:rPr lang="en-US" sz="1600" dirty="0">
                <a:solidFill>
                  <a:schemeClr val="tx2"/>
                </a:solidFill>
                <a:latin typeface="Calibri" panose="020F0502020204030204" pitchFamily="34" charset="0"/>
                <a:ea typeface="Calibri" panose="020F0502020204030204" pitchFamily="34" charset="0"/>
                <a:cs typeface="Calibri" panose="020F0502020204030204" pitchFamily="34" charset="0"/>
              </a:rPr>
              <a:t>and alignment with the </a:t>
            </a:r>
            <a:r>
              <a:rPr lang="en-US" sz="1600" b="1" dirty="0">
                <a:solidFill>
                  <a:schemeClr val="tx2"/>
                </a:solidFill>
                <a:latin typeface="Calibri" panose="020F0502020204030204" pitchFamily="34" charset="0"/>
                <a:ea typeface="Calibri" panose="020F0502020204030204" pitchFamily="34" charset="0"/>
                <a:cs typeface="Calibri" panose="020F0502020204030204" pitchFamily="34" charset="0"/>
              </a:rPr>
              <a:t>university’s strategic priorities</a:t>
            </a:r>
            <a:r>
              <a:rPr lang="en-US" sz="1600" dirty="0">
                <a:solidFill>
                  <a:schemeClr val="tx2"/>
                </a:solidFill>
                <a:latin typeface="Calibri" panose="020F0502020204030204" pitchFamily="34" charset="0"/>
                <a:ea typeface="Calibri" panose="020F0502020204030204" pitchFamily="34" charset="0"/>
                <a:cs typeface="Calibri" panose="020F0502020204030204" pitchFamily="34" charset="0"/>
              </a:rPr>
              <a:t>.</a:t>
            </a:r>
          </a:p>
          <a:p>
            <a:pPr marL="285750" lvl="0" indent="-285750">
              <a:spcBef>
                <a:spcPts val="600"/>
              </a:spcBef>
              <a:buSzPct val="80000"/>
              <a:buFont typeface="Wingdings" panose="05000000000000000000" pitchFamily="2" charset="2"/>
              <a:buChar char="q"/>
              <a:defRPr/>
            </a:pPr>
            <a:r>
              <a:rPr lang="en-US" sz="1600" dirty="0">
                <a:solidFill>
                  <a:schemeClr val="tx2"/>
                </a:solidFill>
                <a:latin typeface="Calibri" panose="020F0502020204030204" pitchFamily="34" charset="0"/>
                <a:ea typeface="Calibri" panose="020F0502020204030204" pitchFamily="34" charset="0"/>
                <a:cs typeface="Calibri" panose="020F0502020204030204" pitchFamily="34" charset="0"/>
              </a:rPr>
              <a:t>Evaluate the </a:t>
            </a:r>
            <a:r>
              <a:rPr lang="en-US" sz="1600" b="1" dirty="0">
                <a:solidFill>
                  <a:schemeClr val="tx2"/>
                </a:solidFill>
                <a:latin typeface="Calibri" panose="020F0502020204030204" pitchFamily="34" charset="0"/>
                <a:ea typeface="Calibri" panose="020F0502020204030204" pitchFamily="34" charset="0"/>
                <a:cs typeface="Calibri" panose="020F0502020204030204" pitchFamily="34" charset="0"/>
              </a:rPr>
              <a:t>interdependencies </a:t>
            </a:r>
            <a:r>
              <a:rPr lang="en-US" sz="1600" dirty="0">
                <a:solidFill>
                  <a:schemeClr val="tx2"/>
                </a:solidFill>
                <a:latin typeface="Calibri" panose="020F0502020204030204" pitchFamily="34" charset="0"/>
                <a:ea typeface="Calibri" panose="020F0502020204030204" pitchFamily="34" charset="0"/>
                <a:cs typeface="Calibri" panose="020F0502020204030204" pitchFamily="34" charset="0"/>
              </a:rPr>
              <a:t>between the incentive structure and related institutional factors, including the </a:t>
            </a:r>
            <a:r>
              <a:rPr lang="en-US" sz="1600" b="1" dirty="0">
                <a:solidFill>
                  <a:schemeClr val="tx2"/>
                </a:solidFill>
                <a:latin typeface="Calibri" panose="020F0502020204030204" pitchFamily="34" charset="0"/>
                <a:ea typeface="Calibri" panose="020F0502020204030204" pitchFamily="34" charset="0"/>
                <a:cs typeface="Calibri" panose="020F0502020204030204" pitchFamily="34" charset="0"/>
              </a:rPr>
              <a:t>sustainability of Tenured/Tenure-Track (T/TT) faculty ranks</a:t>
            </a:r>
            <a:r>
              <a:rPr lang="en-US" sz="1600" dirty="0">
                <a:solidFill>
                  <a:schemeClr val="tx2"/>
                </a:solidFill>
                <a:latin typeface="Calibri" panose="020F0502020204030204" pitchFamily="34" charset="0"/>
                <a:ea typeface="Calibri" panose="020F0502020204030204" pitchFamily="34" charset="0"/>
                <a:cs typeface="Calibri" panose="020F0502020204030204" pitchFamily="34" charset="0"/>
              </a:rPr>
              <a:t>, </a:t>
            </a:r>
            <a:r>
              <a:rPr lang="en-US" sz="1600" b="1" dirty="0">
                <a:solidFill>
                  <a:schemeClr val="tx2"/>
                </a:solidFill>
                <a:latin typeface="Calibri" panose="020F0502020204030204" pitchFamily="34" charset="0"/>
                <a:ea typeface="Calibri" panose="020F0502020204030204" pitchFamily="34" charset="0"/>
                <a:cs typeface="Calibri" panose="020F0502020204030204" pitchFamily="34" charset="0"/>
              </a:rPr>
              <a:t>Ph.D. student mentoring</a:t>
            </a:r>
            <a:r>
              <a:rPr lang="en-US" sz="1600" dirty="0">
                <a:solidFill>
                  <a:schemeClr val="tx2"/>
                </a:solidFill>
                <a:latin typeface="Calibri" panose="020F0502020204030204" pitchFamily="34" charset="0"/>
                <a:ea typeface="Calibri" panose="020F0502020204030204" pitchFamily="34" charset="0"/>
                <a:cs typeface="Calibri" panose="020F0502020204030204" pitchFamily="34" charset="0"/>
              </a:rPr>
              <a:t>, and the </a:t>
            </a:r>
            <a:r>
              <a:rPr lang="en-US" sz="1600" b="1" dirty="0">
                <a:solidFill>
                  <a:schemeClr val="tx2"/>
                </a:solidFill>
                <a:latin typeface="Calibri" panose="020F0502020204030204" pitchFamily="34" charset="0"/>
                <a:ea typeface="Calibri" panose="020F0502020204030204" pitchFamily="34" charset="0"/>
                <a:cs typeface="Calibri" panose="020F0502020204030204" pitchFamily="34" charset="0"/>
              </a:rPr>
              <a:t>long-term vitality of graduate programs</a:t>
            </a:r>
            <a:r>
              <a:rPr lang="en-US" sz="1600" dirty="0">
                <a:solidFill>
                  <a:schemeClr val="tx2"/>
                </a:solidFill>
                <a:latin typeface="Calibri" panose="020F0502020204030204" pitchFamily="34" charset="0"/>
                <a:ea typeface="Calibri" panose="020F0502020204030204" pitchFamily="34" charset="0"/>
                <a:cs typeface="Calibri" panose="020F0502020204030204" pitchFamily="34" charset="0"/>
              </a:rPr>
              <a:t>.</a:t>
            </a:r>
          </a:p>
          <a:p>
            <a:pPr lvl="0">
              <a:spcBef>
                <a:spcPts val="600"/>
              </a:spcBef>
              <a:buSzPct val="80000"/>
              <a:defRPr/>
            </a:pPr>
            <a:r>
              <a:rPr lang="en-US" sz="1600" dirty="0">
                <a:solidFill>
                  <a:schemeClr val="tx2"/>
                </a:solidFill>
                <a:latin typeface="Calibri" panose="020F0502020204030204" pitchFamily="34" charset="0"/>
                <a:ea typeface="Calibri" panose="020F0502020204030204" pitchFamily="34" charset="0"/>
                <a:cs typeface="Calibri" panose="020F0502020204030204" pitchFamily="34" charset="0"/>
              </a:rPr>
              <a:t>The Committee’s review will focus on </a:t>
            </a:r>
            <a:r>
              <a:rPr lang="en-US" sz="1600" b="1" dirty="0">
                <a:solidFill>
                  <a:srgbClr val="0070C0"/>
                </a:solidFill>
                <a:latin typeface="Calibri" panose="020F0502020204030204" pitchFamily="34" charset="0"/>
                <a:ea typeface="Calibri" panose="020F0502020204030204" pitchFamily="34" charset="0"/>
                <a:cs typeface="Calibri" panose="020F0502020204030204" pitchFamily="34" charset="0"/>
              </a:rPr>
              <a:t>identifying potential unintended consequences</a:t>
            </a:r>
            <a:r>
              <a:rPr lang="en-US" sz="1600" b="1" dirty="0">
                <a:solidFill>
                  <a:schemeClr val="tx2"/>
                </a:solidFill>
                <a:latin typeface="Calibri" panose="020F0502020204030204" pitchFamily="34" charset="0"/>
                <a:ea typeface="Calibri" panose="020F0502020204030204" pitchFamily="34" charset="0"/>
                <a:cs typeface="Calibri" panose="020F0502020204030204" pitchFamily="34" charset="0"/>
              </a:rPr>
              <a:t> </a:t>
            </a:r>
            <a:r>
              <a:rPr lang="en-US" sz="1600" dirty="0">
                <a:solidFill>
                  <a:schemeClr val="tx2"/>
                </a:solidFill>
                <a:latin typeface="Calibri" panose="020F0502020204030204" pitchFamily="34" charset="0"/>
                <a:ea typeface="Calibri" panose="020F0502020204030204" pitchFamily="34" charset="0"/>
                <a:cs typeface="Calibri" panose="020F0502020204030204" pitchFamily="34" charset="0"/>
              </a:rPr>
              <a:t>and ensuring that financial incentives support a </a:t>
            </a:r>
            <a:r>
              <a:rPr lang="en-US" sz="1600" b="1" dirty="0">
                <a:solidFill>
                  <a:srgbClr val="0070C0"/>
                </a:solidFill>
                <a:latin typeface="Calibri" panose="020F0502020204030204" pitchFamily="34" charset="0"/>
                <a:ea typeface="Calibri" panose="020F0502020204030204" pitchFamily="34" charset="0"/>
                <a:cs typeface="Calibri" panose="020F0502020204030204" pitchFamily="34" charset="0"/>
              </a:rPr>
              <a:t>balanced</a:t>
            </a:r>
            <a:r>
              <a:rPr lang="en-US" sz="1600" dirty="0">
                <a:solidFill>
                  <a:schemeClr val="tx2"/>
                </a:solidFill>
                <a:latin typeface="Calibri" panose="020F0502020204030204" pitchFamily="34" charset="0"/>
                <a:ea typeface="Calibri" panose="020F0502020204030204" pitchFamily="34" charset="0"/>
                <a:cs typeface="Calibri" panose="020F0502020204030204" pitchFamily="34" charset="0"/>
              </a:rPr>
              <a:t> and sustainable </a:t>
            </a:r>
            <a:r>
              <a:rPr lang="en-US" sz="1600" b="1" dirty="0">
                <a:solidFill>
                  <a:srgbClr val="0070C0"/>
                </a:solidFill>
                <a:latin typeface="Calibri" panose="020F0502020204030204" pitchFamily="34" charset="0"/>
                <a:ea typeface="Calibri" panose="020F0502020204030204" pitchFamily="34" charset="0"/>
                <a:cs typeface="Calibri" panose="020F0502020204030204" pitchFamily="34" charset="0"/>
              </a:rPr>
              <a:t>academic research ecosystem</a:t>
            </a:r>
            <a:r>
              <a:rPr lang="en-US" sz="1600" b="1" dirty="0">
                <a:solidFill>
                  <a:schemeClr val="tx2"/>
                </a:solidFill>
                <a:latin typeface="Calibri" panose="020F0502020204030204" pitchFamily="34" charset="0"/>
                <a:ea typeface="Calibri" panose="020F0502020204030204" pitchFamily="34" charset="0"/>
                <a:cs typeface="Calibri" panose="020F0502020204030204" pitchFamily="34" charset="0"/>
              </a:rPr>
              <a:t> </a:t>
            </a:r>
            <a:r>
              <a:rPr lang="en-US" sz="1600" dirty="0">
                <a:solidFill>
                  <a:schemeClr val="tx2"/>
                </a:solidFill>
                <a:latin typeface="Calibri" panose="020F0502020204030204" pitchFamily="34" charset="0"/>
                <a:ea typeface="Calibri" panose="020F0502020204030204" pitchFamily="34" charset="0"/>
                <a:cs typeface="Calibri" panose="020F0502020204030204" pitchFamily="34" charset="0"/>
              </a:rPr>
              <a:t>that maintains</a:t>
            </a:r>
            <a:r>
              <a:rPr lang="en-US" sz="1600" b="1" dirty="0">
                <a:solidFill>
                  <a:schemeClr val="tx2"/>
                </a:solidFill>
                <a:latin typeface="Calibri" panose="020F0502020204030204" pitchFamily="34" charset="0"/>
                <a:ea typeface="Calibri" panose="020F0502020204030204" pitchFamily="34" charset="0"/>
                <a:cs typeface="Calibri" panose="020F0502020204030204" pitchFamily="34" charset="0"/>
              </a:rPr>
              <a:t> </a:t>
            </a:r>
            <a:r>
              <a:rPr lang="en-US" sz="1600" b="1" dirty="0">
                <a:solidFill>
                  <a:srgbClr val="0070C0"/>
                </a:solidFill>
                <a:latin typeface="Calibri" panose="020F0502020204030204" pitchFamily="34" charset="0"/>
                <a:ea typeface="Calibri" panose="020F0502020204030204" pitchFamily="34" charset="0"/>
                <a:cs typeface="Calibri" panose="020F0502020204030204" pitchFamily="34" charset="0"/>
              </a:rPr>
              <a:t>R1 status</a:t>
            </a:r>
            <a:r>
              <a:rPr lang="en-US" sz="1600" dirty="0">
                <a:solidFill>
                  <a:schemeClr val="tx2"/>
                </a:solidFill>
                <a:latin typeface="Calibri" panose="020F0502020204030204" pitchFamily="34" charset="0"/>
                <a:ea typeface="Calibri" panose="020F0502020204030204" pitchFamily="34" charset="0"/>
                <a:cs typeface="Calibri" panose="020F0502020204030204" pitchFamily="34" charset="0"/>
              </a:rPr>
              <a:t>.</a:t>
            </a:r>
            <a:endParaRPr kumimoji="0" lang="en-US" sz="1800" i="0" u="none" strike="noStrike" kern="1200" cap="none" spc="0" normalizeH="0" baseline="0" noProof="0" dirty="0">
              <a:ln>
                <a:noFill/>
              </a:ln>
              <a:solidFill>
                <a:schemeClr val="tx2"/>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12652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build="p"/>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AF9C0B-A078-AF6C-EEC5-59E7A6921F93}"/>
            </a:ext>
          </a:extLst>
        </p:cNvPr>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FBE4DA78-8CA5-2E02-85C5-5C3DC7BD6041}"/>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C444F90A-F334-A447-294B-EB7FAD1B9DF4}"/>
              </a:ext>
            </a:extLst>
          </p:cNvPr>
          <p:cNvSpPr>
            <a:spLocks noGrp="1"/>
          </p:cNvSpPr>
          <p:nvPr>
            <p:ph type="ftr" sz="quarter" idx="3"/>
          </p:nvPr>
        </p:nvSpPr>
        <p:spPr>
          <a:xfrm>
            <a:off x="1399032" y="4736007"/>
            <a:ext cx="5805898" cy="365125"/>
          </a:xfrm>
          <a:prstGeom prst="rect">
            <a:avLst/>
          </a:prstGeom>
        </p:spPr>
        <p:txBody>
          <a:bodyPr vert="horz" lIns="91440" tIns="45720" rIns="91440" bIns="45720" rtlCol="0" anchor="ctr"/>
          <a:lstStyle>
            <a:defPPr>
              <a:defRPr lang="en-US"/>
            </a:defPPr>
            <a:lvl1pPr marL="0" algn="l" defTabSz="685800" rtl="0" eaLnBrk="1" latinLnBrk="0" hangingPunct="1">
              <a:defRPr sz="1400" b="0" kern="1200">
                <a:solidFill>
                  <a:schemeClr val="bg2"/>
                </a:solidFill>
                <a:latin typeface="Tisa Offc Serif Pro" panose="02010504030101020102" pitchFamily="2" charset="0"/>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a:t>Missouri University of Science and Technology</a:t>
            </a:r>
            <a:endParaRPr kumimoji="0" lang="en-US" sz="1400" b="0" i="0" u="none" strike="noStrike" kern="1200" cap="none" spc="0" normalizeH="0" baseline="0" noProof="0" dirty="0">
              <a:ln>
                <a:noFill/>
              </a:ln>
              <a:solidFill>
                <a:srgbClr val="FFFFFF"/>
              </a:solidFill>
              <a:effectLst/>
              <a:uLnTx/>
              <a:uFillTx/>
              <a:latin typeface="Tisa Offc Serif Pro" panose="02010504030101020102" pitchFamily="2" charset="0"/>
              <a:ea typeface="+mn-ea"/>
              <a:cs typeface="Calibri" panose="020F0502020204030204" pitchFamily="34" charset="0"/>
            </a:endParaRPr>
          </a:p>
        </p:txBody>
      </p:sp>
      <p:sp>
        <p:nvSpPr>
          <p:cNvPr id="8" name="Rectangle 7">
            <a:extLst>
              <a:ext uri="{FF2B5EF4-FFF2-40B4-BE49-F238E27FC236}">
                <a16:creationId xmlns:a16="http://schemas.microsoft.com/office/drawing/2014/main" id="{C2283059-BEBC-CB0F-75AA-39B68ED3FFFC}"/>
              </a:ext>
            </a:extLst>
          </p:cNvPr>
          <p:cNvSpPr/>
          <p:nvPr/>
        </p:nvSpPr>
        <p:spPr>
          <a:xfrm>
            <a:off x="6163200" y="900000"/>
            <a:ext cx="2931121" cy="3739258"/>
          </a:xfrm>
          <a:prstGeom prst="rect">
            <a:avLst/>
          </a:prstGeom>
          <a:noFill/>
          <a:ln w="28575">
            <a:solidFill>
              <a:schemeClr val="accent4">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72BF44"/>
              </a:solidFill>
              <a:effectLst/>
              <a:uLnTx/>
              <a:uFillTx/>
              <a:latin typeface="Tisa Offc Serif Pro"/>
              <a:ea typeface="+mn-ea"/>
              <a:cs typeface="+mn-cs"/>
            </a:endParaRPr>
          </a:p>
        </p:txBody>
      </p:sp>
      <p:sp>
        <p:nvSpPr>
          <p:cNvPr id="10" name="TextBox 9">
            <a:extLst>
              <a:ext uri="{FF2B5EF4-FFF2-40B4-BE49-F238E27FC236}">
                <a16:creationId xmlns:a16="http://schemas.microsoft.com/office/drawing/2014/main" id="{ED5C7C60-DA53-BE2C-8C8C-648D1DCDF77F}"/>
              </a:ext>
            </a:extLst>
          </p:cNvPr>
          <p:cNvSpPr txBox="1"/>
          <p:nvPr/>
        </p:nvSpPr>
        <p:spPr>
          <a:xfrm>
            <a:off x="7640041" y="713779"/>
            <a:ext cx="1322647" cy="253916"/>
          </a:xfrm>
          <a:prstGeom prst="rect">
            <a:avLst/>
          </a:prstGeom>
          <a:solidFill>
            <a:schemeClr val="accent4">
              <a:lumMod val="50000"/>
            </a:schemeClr>
          </a:solidFill>
          <a:ln>
            <a:solidFill>
              <a:srgbClr val="C00000"/>
            </a:solidFill>
          </a:ln>
        </p:spPr>
        <p:txBody>
          <a:bodyPr wrap="square" lIns="0" tIns="0" rIns="0"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Background Info</a:t>
            </a:r>
          </a:p>
        </p:txBody>
      </p:sp>
      <p:sp>
        <p:nvSpPr>
          <p:cNvPr id="16" name="TextBox 15">
            <a:extLst>
              <a:ext uri="{FF2B5EF4-FFF2-40B4-BE49-F238E27FC236}">
                <a16:creationId xmlns:a16="http://schemas.microsoft.com/office/drawing/2014/main" id="{530C5605-3472-7423-7827-3589EE3B15BC}"/>
              </a:ext>
            </a:extLst>
          </p:cNvPr>
          <p:cNvSpPr txBox="1"/>
          <p:nvPr/>
        </p:nvSpPr>
        <p:spPr>
          <a:xfrm>
            <a:off x="6174480" y="982623"/>
            <a:ext cx="2931121" cy="3447098"/>
          </a:xfrm>
          <a:prstGeom prst="rect">
            <a:avLst/>
          </a:prstGeom>
          <a:noFill/>
        </p:spPr>
        <p:txBody>
          <a:bodyPr wrap="square">
            <a:spAutoFit/>
          </a:bodyPr>
          <a:lstStyle/>
          <a:p>
            <a:pPr marL="0" marR="0" lvl="0" indent="0" algn="l" defTabSz="685800" rtl="0" eaLnBrk="1" fontAlgn="auto" latinLnBrk="0" hangingPunct="1">
              <a:lnSpc>
                <a:spcPct val="100000"/>
              </a:lnSpc>
              <a:spcBef>
                <a:spcPts val="0"/>
              </a:spcBef>
              <a:spcAft>
                <a:spcPts val="600"/>
              </a:spcAft>
              <a:buClrTx/>
              <a:buSzTx/>
              <a:buFontTx/>
              <a:buNone/>
              <a:tabLst/>
              <a:defRPr/>
            </a:pPr>
            <a:r>
              <a:rPr kumimoji="0" lang="en-US" sz="1600" b="1"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FS Referral 1-5-2026:</a:t>
            </a:r>
          </a:p>
          <a:p>
            <a:pPr marL="0" marR="0" lvl="0" indent="0" algn="l" defTabSz="685800" rtl="0" eaLnBrk="1" fontAlgn="auto" latinLnBrk="0" hangingPunct="1">
              <a:lnSpc>
                <a:spcPct val="100000"/>
              </a:lnSpc>
              <a:spcBef>
                <a:spcPts val="0"/>
              </a:spcBef>
              <a:spcAft>
                <a:spcPts val="600"/>
              </a:spcAft>
              <a:buClrTx/>
              <a:buSzTx/>
              <a:buFontTx/>
              <a:buNone/>
              <a:tabLst/>
              <a:defRPr/>
            </a:pPr>
            <a:r>
              <a:rPr kumimoji="0" lang="en-US" sz="1600" b="0"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Is </a:t>
            </a:r>
            <a:r>
              <a:rPr kumimoji="0" lang="en-US" sz="1600" b="1"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GRA</a:t>
            </a:r>
            <a:r>
              <a:rPr kumimoji="0" lang="en-US" sz="1600" b="0"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 money being </a:t>
            </a:r>
            <a:r>
              <a:rPr kumimoji="0" lang="en-US" sz="1600" b="1"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used for capital building projects</a:t>
            </a:r>
            <a:r>
              <a:rPr kumimoji="0" lang="en-US" sz="1600" b="0"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 like the </a:t>
            </a:r>
            <a:r>
              <a:rPr kumimoji="0" lang="en-US" sz="1600" b="0" i="0" u="none" strike="noStrike" kern="1200" cap="none" spc="0" normalizeH="0" baseline="0" noProof="0" dirty="0" err="1">
                <a:ln>
                  <a:noFill/>
                </a:ln>
                <a:solidFill>
                  <a:schemeClr val="tx2"/>
                </a:solidFill>
                <a:effectLst/>
                <a:uLnTx/>
                <a:uFillTx/>
                <a:latin typeface="Arial" panose="020B0604020202020204" pitchFamily="34" charset="0"/>
                <a:ea typeface="+mn-ea"/>
                <a:cs typeface="Arial" panose="020B0604020202020204" pitchFamily="34" charset="0"/>
              </a:rPr>
              <a:t>Protoplex</a:t>
            </a:r>
            <a:r>
              <a:rPr kumimoji="0" lang="en-US" sz="1600" b="0"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 </a:t>
            </a:r>
            <a:r>
              <a:rPr kumimoji="0" lang="en-US" sz="1600" b="0" i="0" u="none" strike="noStrike" kern="1200" cap="none" spc="0" normalizeH="0" baseline="0" noProof="0" dirty="0" err="1">
                <a:ln>
                  <a:noFill/>
                </a:ln>
                <a:solidFill>
                  <a:schemeClr val="tx2"/>
                </a:solidFill>
                <a:effectLst/>
                <a:uLnTx/>
                <a:uFillTx/>
                <a:latin typeface="Arial" panose="020B0604020202020204" pitchFamily="34" charset="0"/>
                <a:ea typeface="+mn-ea"/>
                <a:cs typeface="Arial" panose="020B0604020202020204" pitchFamily="34" charset="0"/>
              </a:rPr>
              <a:t>Bioplex</a:t>
            </a:r>
            <a:r>
              <a:rPr kumimoji="0" lang="en-US" sz="1600" b="0"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 </a:t>
            </a:r>
            <a:r>
              <a:rPr kumimoji="0" lang="en-US" sz="1600" b="0" i="0" u="none" strike="noStrike" kern="1200" cap="none" spc="0" normalizeH="0" baseline="0" noProof="0" dirty="0" err="1">
                <a:ln>
                  <a:noFill/>
                </a:ln>
                <a:solidFill>
                  <a:schemeClr val="tx2"/>
                </a:solidFill>
                <a:effectLst/>
                <a:uLnTx/>
                <a:uFillTx/>
                <a:latin typeface="Arial" panose="020B0604020202020204" pitchFamily="34" charset="0"/>
                <a:ea typeface="+mn-ea"/>
                <a:cs typeface="Arial" panose="020B0604020202020204" pitchFamily="34" charset="0"/>
              </a:rPr>
              <a:t>etc</a:t>
            </a:r>
            <a:r>
              <a:rPr kumimoji="0" lang="en-US" sz="1600" b="0"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a:t>
            </a:r>
          </a:p>
          <a:p>
            <a:pPr marL="0" marR="0" lvl="0" indent="0" algn="l" defTabSz="685800" rtl="0" eaLnBrk="1" fontAlgn="auto" latinLnBrk="0" hangingPunct="1">
              <a:lnSpc>
                <a:spcPct val="100000"/>
              </a:lnSpc>
              <a:spcBef>
                <a:spcPts val="0"/>
              </a:spcBef>
              <a:spcAft>
                <a:spcPts val="600"/>
              </a:spcAft>
              <a:buClrTx/>
              <a:buSzTx/>
              <a:buFontTx/>
              <a:buNone/>
              <a:tabLst/>
              <a:defRPr/>
            </a:pPr>
            <a:r>
              <a:rPr kumimoji="0" lang="en-US" sz="1600" b="0"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If so, those projects already received special state funds designated for their construction. I would suggest discussing the practice of using </a:t>
            </a:r>
            <a:r>
              <a:rPr kumimoji="0" lang="en-US" sz="1600" b="1"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GRA funds exclusively for academic faculty and staff</a:t>
            </a:r>
            <a:r>
              <a:rPr kumimoji="0" lang="en-US" sz="1600" b="0"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 rather than to bridge the funding gap for new buildings.</a:t>
            </a:r>
          </a:p>
        </p:txBody>
      </p:sp>
      <p:sp>
        <p:nvSpPr>
          <p:cNvPr id="34" name="TextBox 33">
            <a:extLst>
              <a:ext uri="{FF2B5EF4-FFF2-40B4-BE49-F238E27FC236}">
                <a16:creationId xmlns:a16="http://schemas.microsoft.com/office/drawing/2014/main" id="{4D7E17B7-F3F4-EC53-1A32-71076972F94D}"/>
              </a:ext>
            </a:extLst>
          </p:cNvPr>
          <p:cNvSpPr txBox="1"/>
          <p:nvPr/>
        </p:nvSpPr>
        <p:spPr>
          <a:xfrm>
            <a:off x="226339" y="1789357"/>
            <a:ext cx="2505600" cy="1354217"/>
          </a:xfrm>
          <a:prstGeom prst="rect">
            <a:avLst/>
          </a:prstGeom>
          <a:noFill/>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sz="1050" b="0" i="0" u="none" strike="noStrike" kern="1200" spc="0" baseline="0">
                <a:solidFill>
                  <a:sysClr val="windowText" lastClr="000000">
                    <a:lumMod val="65000"/>
                    <a:lumOff val="35000"/>
                  </a:sysClr>
                </a:solidFill>
                <a:latin typeface="+mn-lt"/>
                <a:ea typeface="+mn-ea"/>
                <a:cs typeface="+mn-cs"/>
              </a:defRPr>
            </a:pPr>
            <a:r>
              <a:rPr kumimoji="0" lang="en-US" sz="2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Total: </a:t>
            </a:r>
            <a:r>
              <a:rPr kumimoji="0" lang="en-US" sz="5400" b="1" i="0" u="none" strike="noStrike" kern="1200" cap="none" spc="0" normalizeH="0" baseline="0" noProof="0" dirty="0">
                <a:ln>
                  <a:noFill/>
                </a:ln>
                <a:solidFill>
                  <a:srgbClr val="0066FF"/>
                </a:solidFill>
                <a:effectLst/>
                <a:uLnTx/>
                <a:uFillTx/>
                <a:latin typeface="Calibri" panose="020F0502020204030204" pitchFamily="34" charset="0"/>
                <a:ea typeface="Calibri" panose="020F0502020204030204" pitchFamily="34" charset="0"/>
                <a:cs typeface="Calibri" panose="020F0502020204030204" pitchFamily="34" charset="0"/>
              </a:rPr>
              <a:t>$446M</a:t>
            </a:r>
            <a:endParaRPr kumimoji="0" lang="en-US" sz="1400" b="1" i="0" u="none" strike="noStrike" kern="1200" cap="none" spc="0" normalizeH="0" baseline="0" noProof="0" dirty="0">
              <a:ln>
                <a:noFill/>
              </a:ln>
              <a:solidFill>
                <a:srgbClr val="0066FF"/>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36" name="Picture 35">
            <a:extLst>
              <a:ext uri="{FF2B5EF4-FFF2-40B4-BE49-F238E27FC236}">
                <a16:creationId xmlns:a16="http://schemas.microsoft.com/office/drawing/2014/main" id="{4E44B676-0034-7E0E-6016-90B6AD90CE91}"/>
              </a:ext>
            </a:extLst>
          </p:cNvPr>
          <p:cNvPicPr>
            <a:picLocks noChangeAspect="1"/>
          </p:cNvPicPr>
          <p:nvPr/>
        </p:nvPicPr>
        <p:blipFill>
          <a:blip r:embed="rId3"/>
          <a:srcRect l="5466" r="1744"/>
          <a:stretch>
            <a:fillRect/>
          </a:stretch>
        </p:blipFill>
        <p:spPr>
          <a:xfrm>
            <a:off x="2980801" y="1318476"/>
            <a:ext cx="3062046" cy="3320781"/>
          </a:xfrm>
          <a:prstGeom prst="rect">
            <a:avLst/>
          </a:prstGeom>
        </p:spPr>
      </p:pic>
      <p:sp>
        <p:nvSpPr>
          <p:cNvPr id="37" name="Partial Circle 36">
            <a:extLst>
              <a:ext uri="{FF2B5EF4-FFF2-40B4-BE49-F238E27FC236}">
                <a16:creationId xmlns:a16="http://schemas.microsoft.com/office/drawing/2014/main" id="{40CD0A27-A76C-31A0-D30B-6E47AC3CB6C7}"/>
              </a:ext>
            </a:extLst>
          </p:cNvPr>
          <p:cNvSpPr/>
          <p:nvPr/>
        </p:nvSpPr>
        <p:spPr>
          <a:xfrm rot="7920887">
            <a:off x="2998936" y="1678417"/>
            <a:ext cx="2966126" cy="2914366"/>
          </a:xfrm>
          <a:prstGeom prst="pie">
            <a:avLst>
              <a:gd name="adj1" fmla="val 21345060"/>
              <a:gd name="adj2" fmla="val 3894491"/>
            </a:avLst>
          </a:prstGeom>
          <a:solidFill>
            <a:srgbClr val="79C8CF">
              <a:alpha val="36000"/>
            </a:srgbClr>
          </a:solidFill>
          <a:ln w="285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154734"/>
              </a:solidFill>
              <a:effectLst/>
              <a:uLnTx/>
              <a:uFillTx/>
              <a:latin typeface="Tisa Offc Serif Pro"/>
              <a:ea typeface="+mn-ea"/>
              <a:cs typeface="+mn-cs"/>
            </a:endParaRPr>
          </a:p>
        </p:txBody>
      </p:sp>
      <p:sp>
        <p:nvSpPr>
          <p:cNvPr id="33" name="TextBox 32">
            <a:extLst>
              <a:ext uri="{FF2B5EF4-FFF2-40B4-BE49-F238E27FC236}">
                <a16:creationId xmlns:a16="http://schemas.microsoft.com/office/drawing/2014/main" id="{915B4C00-A677-2B56-224F-FE8CD78ED5BB}"/>
              </a:ext>
            </a:extLst>
          </p:cNvPr>
          <p:cNvSpPr txBox="1"/>
          <p:nvPr/>
        </p:nvSpPr>
        <p:spPr>
          <a:xfrm>
            <a:off x="0" y="632939"/>
            <a:ext cx="4636800" cy="1077218"/>
          </a:xfrm>
          <a:prstGeom prst="rect">
            <a:avLst/>
          </a:prstGeom>
          <a:noFill/>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sz="1050" b="0" i="0" u="none" strike="noStrike" kern="1200" spc="0" baseline="0">
                <a:solidFill>
                  <a:sysClr val="windowText" lastClr="000000">
                    <a:lumMod val="65000"/>
                    <a:lumOff val="35000"/>
                  </a:sysClr>
                </a:solidFill>
                <a:latin typeface="+mn-lt"/>
                <a:ea typeface="+mn-ea"/>
                <a:cs typeface="+mn-cs"/>
              </a:defRPr>
            </a:pPr>
            <a:r>
              <a:rPr kumimoji="0" lang="en-US" sz="24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Funding Source </a:t>
            </a: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for Capital Projects </a:t>
            </a:r>
            <a:b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b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(FY22 – September, 2025) </a:t>
            </a:r>
            <a:b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br>
            <a:endPar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B3060281-083C-7CF4-2B92-1917D5829E82}"/>
              </a:ext>
            </a:extLst>
          </p:cNvPr>
          <p:cNvSpPr txBox="1"/>
          <p:nvPr/>
        </p:nvSpPr>
        <p:spPr>
          <a:xfrm>
            <a:off x="114962" y="3813060"/>
            <a:ext cx="3062046" cy="523220"/>
          </a:xfrm>
          <a:prstGeom prst="rect">
            <a:avLst/>
          </a:prstGeom>
          <a:noFill/>
        </p:spPr>
        <p:txBody>
          <a:bodyPr wrap="square">
            <a:spAutoFit/>
          </a:bodyPr>
          <a:lstStyle/>
          <a:p>
            <a:pPr marL="798513" indent="-798513"/>
            <a:r>
              <a:rPr lang="en-US" sz="1400" dirty="0">
                <a:solidFill>
                  <a:schemeClr val="tx2"/>
                </a:solidFill>
                <a:latin typeface="Calibri" panose="020F0502020204030204" pitchFamily="34" charset="0"/>
                <a:ea typeface="Calibri" panose="020F0502020204030204" pitchFamily="34" charset="0"/>
                <a:cs typeface="Calibri" panose="020F0502020204030204" pitchFamily="34" charset="0"/>
              </a:rPr>
              <a:t>Relevant Reference: </a:t>
            </a:r>
          </a:p>
          <a:p>
            <a:pPr marL="173038" indent="-173038">
              <a:buFont typeface="Arial" panose="020B0604020202020204" pitchFamily="34" charset="0"/>
              <a:buChar char="•"/>
            </a:pPr>
            <a:r>
              <a:rPr lang="en-US" sz="1400" dirty="0">
                <a:solidFill>
                  <a:schemeClr val="tx2"/>
                </a:solidFill>
                <a:latin typeface="Calibri" panose="020F0502020204030204" pitchFamily="34" charset="0"/>
                <a:ea typeface="Calibri" panose="020F0502020204030204" pitchFamily="34" charset="0"/>
                <a:cs typeface="Calibri" panose="020F0502020204030204" pitchFamily="34" charset="0"/>
              </a:rPr>
              <a:t>Slides #55 </a:t>
            </a:r>
            <a:r>
              <a:rPr lang="en-US" sz="1400" dirty="0">
                <a:solidFill>
                  <a:schemeClr val="tx2"/>
                </a:solidFill>
                <a:latin typeface="Calibri" panose="020F0502020204030204" pitchFamily="34" charset="0"/>
                <a:ea typeface="Calibri" panose="020F0502020204030204" pitchFamily="34" charset="0"/>
                <a:cs typeface="Calibri" panose="020F0502020204030204" pitchFamily="34" charset="0"/>
                <a:hlinkClick r:id="rId4"/>
              </a:rPr>
              <a:t>Faculty Senate 9-18-2025</a:t>
            </a:r>
            <a:r>
              <a:rPr lang="en-US" sz="1400" dirty="0">
                <a:solidFill>
                  <a:schemeClr val="tx2"/>
                </a:solidFill>
                <a:latin typeface="Calibri" panose="020F0502020204030204" pitchFamily="34" charset="0"/>
                <a:ea typeface="Calibri" panose="020F0502020204030204" pitchFamily="34" charset="0"/>
                <a:cs typeface="Calibri" panose="020F0502020204030204" pitchFamily="34" charset="0"/>
              </a:rPr>
              <a:t>. </a:t>
            </a:r>
          </a:p>
        </p:txBody>
      </p:sp>
      <p:sp>
        <p:nvSpPr>
          <p:cNvPr id="2" name="Title 1">
            <a:extLst>
              <a:ext uri="{FF2B5EF4-FFF2-40B4-BE49-F238E27FC236}">
                <a16:creationId xmlns:a16="http://schemas.microsoft.com/office/drawing/2014/main" id="{2716EB14-5CDD-769E-F516-0C02EF1F2E9A}"/>
              </a:ext>
            </a:extLst>
          </p:cNvPr>
          <p:cNvSpPr>
            <a:spLocks noGrp="1"/>
          </p:cNvSpPr>
          <p:nvPr>
            <p:ph type="title"/>
          </p:nvPr>
        </p:nvSpPr>
        <p:spPr>
          <a:xfrm>
            <a:off x="217395" y="112165"/>
            <a:ext cx="8588858" cy="508504"/>
          </a:xfrm>
        </p:spPr>
        <p:txBody>
          <a:bodyPr>
            <a:normAutofit/>
          </a:bodyPr>
          <a:lstStyle/>
          <a:p>
            <a:pPr lvl="0">
              <a:defRPr/>
            </a:pPr>
            <a:r>
              <a:rPr lang="en-US" sz="2800" b="1" dirty="0">
                <a:solidFill>
                  <a:schemeClr val="tx2"/>
                </a:solidFill>
                <a:latin typeface="Calibri" panose="020F0502020204030204" pitchFamily="34" charset="0"/>
                <a:ea typeface="Calibri" panose="020F0502020204030204" pitchFamily="34" charset="0"/>
              </a:rPr>
              <a:t>Referral 2 GRA funding in Capital Building Projects</a:t>
            </a:r>
          </a:p>
        </p:txBody>
      </p:sp>
    </p:spTree>
    <p:extLst>
      <p:ext uri="{BB962C8B-B14F-4D97-AF65-F5344CB8AC3E}">
        <p14:creationId xmlns:p14="http://schemas.microsoft.com/office/powerpoint/2010/main" val="480124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childTnLst>
                          </p:cTn>
                        </p:par>
                        <p:par>
                          <p:cTn id="19" fill="hold">
                            <p:stCondLst>
                              <p:cond delay="0"/>
                            </p:stCondLst>
                            <p:childTnLst>
                              <p:par>
                                <p:cTn id="20" presetID="42" presetClass="path" presetSubtype="0" accel="50000" decel="50000" fill="hold" grpId="0" nodeType="afterEffect">
                                  <p:stCondLst>
                                    <p:cond delay="0"/>
                                  </p:stCondLst>
                                  <p:childTnLst>
                                    <p:animMotion origin="layout" path="M -4.16667E-6 2.09877E-6 L -0.04288 0.02315 " pathEditMode="relative" rAng="0" ptsTypes="AA">
                                      <p:cBhvr>
                                        <p:cTn id="21" dur="2000" fill="hold"/>
                                        <p:tgtEl>
                                          <p:spTgt spid="37"/>
                                        </p:tgtEl>
                                        <p:attrNameLst>
                                          <p:attrName>ppt_x</p:attrName>
                                          <p:attrName>ppt_y</p:attrName>
                                        </p:attrNameLst>
                                      </p:cBhvr>
                                      <p:rCtr x="-2153" y="114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7" grpId="0" animBg="1"/>
      <p:bldP spid="37" grpId="1" animBg="1"/>
      <p:bldP spid="33"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1D9E5A-3D7F-F789-55AA-CDAB15576CFC}"/>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1A6E8F26-311E-0023-F577-3A8454A01139}"/>
              </a:ext>
            </a:extLst>
          </p:cNvPr>
          <p:cNvPicPr>
            <a:picLocks noChangeAspect="1"/>
          </p:cNvPicPr>
          <p:nvPr/>
        </p:nvPicPr>
        <p:blipFill>
          <a:blip r:embed="rId3"/>
          <a:stretch>
            <a:fillRect/>
          </a:stretch>
        </p:blipFill>
        <p:spPr>
          <a:xfrm>
            <a:off x="281962" y="937922"/>
            <a:ext cx="3780289" cy="3683026"/>
          </a:xfrm>
          <a:prstGeom prst="rect">
            <a:avLst/>
          </a:prstGeom>
        </p:spPr>
      </p:pic>
      <p:pic>
        <p:nvPicPr>
          <p:cNvPr id="8" name="Picture 7">
            <a:extLst>
              <a:ext uri="{FF2B5EF4-FFF2-40B4-BE49-F238E27FC236}">
                <a16:creationId xmlns:a16="http://schemas.microsoft.com/office/drawing/2014/main" id="{4867E9B8-6A1A-C2DA-C069-7C6CA269D66C}"/>
              </a:ext>
            </a:extLst>
          </p:cNvPr>
          <p:cNvPicPr>
            <a:picLocks noChangeAspect="1"/>
          </p:cNvPicPr>
          <p:nvPr/>
        </p:nvPicPr>
        <p:blipFill>
          <a:blip r:embed="rId4"/>
          <a:stretch>
            <a:fillRect/>
          </a:stretch>
        </p:blipFill>
        <p:spPr>
          <a:xfrm>
            <a:off x="5026080" y="693581"/>
            <a:ext cx="3569056" cy="3927367"/>
          </a:xfrm>
          <a:prstGeom prst="rect">
            <a:avLst/>
          </a:prstGeom>
        </p:spPr>
      </p:pic>
      <p:cxnSp>
        <p:nvCxnSpPr>
          <p:cNvPr id="6" name="Straight Connector 5">
            <a:extLst>
              <a:ext uri="{FF2B5EF4-FFF2-40B4-BE49-F238E27FC236}">
                <a16:creationId xmlns:a16="http://schemas.microsoft.com/office/drawing/2014/main" id="{1DB72F4B-E07A-87D7-2F65-590C33A6C3A2}"/>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D8466B33-0A98-B3C6-43BA-3345654CA528}"/>
              </a:ext>
            </a:extLst>
          </p:cNvPr>
          <p:cNvSpPr>
            <a:spLocks noGrp="1"/>
          </p:cNvSpPr>
          <p:nvPr>
            <p:ph type="ftr" sz="quarter" idx="3"/>
          </p:nvPr>
        </p:nvSpPr>
        <p:spPr>
          <a:xfrm>
            <a:off x="1399032" y="4736007"/>
            <a:ext cx="5805898" cy="365125"/>
          </a:xfrm>
          <a:prstGeom prst="rect">
            <a:avLst/>
          </a:prstGeom>
        </p:spPr>
        <p:txBody>
          <a:bodyPr vert="horz" lIns="91440" tIns="45720" rIns="91440" bIns="45720" rtlCol="0" anchor="ctr"/>
          <a:lstStyle>
            <a:defPPr>
              <a:defRPr lang="en-US"/>
            </a:defPPr>
            <a:lvl1pPr marL="0" algn="l" defTabSz="685800" rtl="0" eaLnBrk="1" latinLnBrk="0" hangingPunct="1">
              <a:defRPr sz="1400" b="0" kern="1200">
                <a:solidFill>
                  <a:schemeClr val="bg2"/>
                </a:solidFill>
                <a:latin typeface="Tisa Offc Serif Pro" panose="02010504030101020102" pitchFamily="2" charset="0"/>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a:t>Missouri University of Science and Technology</a:t>
            </a:r>
            <a:endParaRPr kumimoji="0" lang="en-US" sz="1400" b="0" i="0" u="none" strike="noStrike" kern="1200" cap="none" spc="0" normalizeH="0" baseline="0" noProof="0">
              <a:ln>
                <a:noFill/>
              </a:ln>
              <a:solidFill>
                <a:srgbClr val="FFFFFF"/>
              </a:solidFill>
              <a:effectLst/>
              <a:uLnTx/>
              <a:uFillTx/>
              <a:latin typeface="Tisa Offc Serif Pro" panose="02010504030101020102" pitchFamily="2" charset="0"/>
              <a:ea typeface="+mn-ea"/>
              <a:cs typeface="Calibri" panose="020F0502020204030204" pitchFamily="34" charset="0"/>
            </a:endParaRPr>
          </a:p>
        </p:txBody>
      </p:sp>
      <p:sp>
        <p:nvSpPr>
          <p:cNvPr id="15" name="Content Placeholder 14">
            <a:extLst>
              <a:ext uri="{FF2B5EF4-FFF2-40B4-BE49-F238E27FC236}">
                <a16:creationId xmlns:a16="http://schemas.microsoft.com/office/drawing/2014/main" id="{0B7ABAAA-00BE-3685-FC8D-2C109D4F15A6}"/>
              </a:ext>
            </a:extLst>
          </p:cNvPr>
          <p:cNvSpPr>
            <a:spLocks noGrp="1"/>
          </p:cNvSpPr>
          <p:nvPr>
            <p:ph idx="1"/>
          </p:nvPr>
        </p:nvSpPr>
        <p:spPr>
          <a:xfrm>
            <a:off x="3214814" y="557776"/>
            <a:ext cx="2763392" cy="313687"/>
          </a:xfrm>
        </p:spPr>
        <p:txBody>
          <a:bodyPr>
            <a:noAutofit/>
          </a:bodyPr>
          <a:lstStyle/>
          <a:p>
            <a:pPr marL="7937" lvl="1" indent="0">
              <a:buNone/>
            </a:pPr>
            <a:r>
              <a:rPr lang="en-US" sz="2800" dirty="0">
                <a:solidFill>
                  <a:schemeClr val="tx2"/>
                </a:solidFill>
              </a:rPr>
              <a:t>FY 22 – current</a:t>
            </a:r>
          </a:p>
        </p:txBody>
      </p:sp>
      <p:sp>
        <p:nvSpPr>
          <p:cNvPr id="28" name="Arrow: Left 27">
            <a:extLst>
              <a:ext uri="{FF2B5EF4-FFF2-40B4-BE49-F238E27FC236}">
                <a16:creationId xmlns:a16="http://schemas.microsoft.com/office/drawing/2014/main" id="{1F1589BB-0F24-E7C9-C335-C3A9BA5C1288}"/>
              </a:ext>
            </a:extLst>
          </p:cNvPr>
          <p:cNvSpPr/>
          <p:nvPr/>
        </p:nvSpPr>
        <p:spPr>
          <a:xfrm>
            <a:off x="2899748" y="2692837"/>
            <a:ext cx="1726275" cy="418630"/>
          </a:xfrm>
          <a:prstGeom prst="leftArrow">
            <a:avLst/>
          </a:prstGeom>
          <a:solidFill>
            <a:srgbClr val="FFC000">
              <a:alpha val="78000"/>
            </a:srgbClr>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72BF44"/>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29" name="TextBox 28">
            <a:extLst>
              <a:ext uri="{FF2B5EF4-FFF2-40B4-BE49-F238E27FC236}">
                <a16:creationId xmlns:a16="http://schemas.microsoft.com/office/drawing/2014/main" id="{6F1BF92C-003C-8DBC-4FFB-80D7D68C0AB3}"/>
              </a:ext>
            </a:extLst>
          </p:cNvPr>
          <p:cNvSpPr txBox="1"/>
          <p:nvPr/>
        </p:nvSpPr>
        <p:spPr>
          <a:xfrm>
            <a:off x="1348003" y="2467128"/>
            <a:ext cx="1648208" cy="646331"/>
          </a:xfrm>
          <a:prstGeom prst="rect">
            <a:avLst/>
          </a:prstGeom>
          <a:noFill/>
        </p:spPr>
        <p:txBody>
          <a:bodyPr wrap="none" lIns="91440" tIns="45720" rIns="91440" bIns="45720" rtlCol="0" anchor="t">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3600" b="1" dirty="0">
                <a:solidFill>
                  <a:srgbClr val="000000"/>
                </a:solidFill>
                <a:latin typeface="Calibri"/>
                <a:ea typeface="Calibri"/>
                <a:cs typeface="Calibri"/>
              </a:rPr>
              <a:t>101.7M</a:t>
            </a:r>
            <a:endParaRPr kumimoji="0" lang="en-US" sz="36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5" name="Partial Circle 4">
            <a:extLst>
              <a:ext uri="{FF2B5EF4-FFF2-40B4-BE49-F238E27FC236}">
                <a16:creationId xmlns:a16="http://schemas.microsoft.com/office/drawing/2014/main" id="{133B9100-0D4A-34A3-BB17-1692CE168D32}"/>
              </a:ext>
            </a:extLst>
          </p:cNvPr>
          <p:cNvSpPr/>
          <p:nvPr/>
        </p:nvSpPr>
        <p:spPr>
          <a:xfrm rot="8078793">
            <a:off x="5019721" y="1156441"/>
            <a:ext cx="3520552" cy="3369942"/>
          </a:xfrm>
          <a:prstGeom prst="pie">
            <a:avLst>
              <a:gd name="adj1" fmla="val 21072942"/>
              <a:gd name="adj2" fmla="val 3738675"/>
            </a:avLst>
          </a:prstGeom>
          <a:solidFill>
            <a:srgbClr val="79C8CF">
              <a:alpha val="36000"/>
            </a:srgbClr>
          </a:solidFill>
          <a:ln w="285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154734"/>
              </a:solidFill>
              <a:effectLst/>
              <a:uLnTx/>
              <a:uFillTx/>
              <a:latin typeface="Tisa Offc Serif Pro"/>
              <a:ea typeface="+mn-ea"/>
              <a:cs typeface="+mn-cs"/>
            </a:endParaRPr>
          </a:p>
        </p:txBody>
      </p:sp>
      <p:sp>
        <p:nvSpPr>
          <p:cNvPr id="12" name="Rectangle 11">
            <a:extLst>
              <a:ext uri="{FF2B5EF4-FFF2-40B4-BE49-F238E27FC236}">
                <a16:creationId xmlns:a16="http://schemas.microsoft.com/office/drawing/2014/main" id="{0319A3F6-AB5F-7368-A254-A27EE987AC11}"/>
              </a:ext>
            </a:extLst>
          </p:cNvPr>
          <p:cNvSpPr/>
          <p:nvPr/>
        </p:nvSpPr>
        <p:spPr>
          <a:xfrm>
            <a:off x="2456329" y="1277155"/>
            <a:ext cx="842683" cy="751495"/>
          </a:xfrm>
          <a:prstGeom prst="rect">
            <a:avLst/>
          </a:prstGeom>
          <a:no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23C269C-D864-60A5-B509-014638D6E895}"/>
              </a:ext>
            </a:extLst>
          </p:cNvPr>
          <p:cNvSpPr/>
          <p:nvPr/>
        </p:nvSpPr>
        <p:spPr>
          <a:xfrm rot="19853836">
            <a:off x="2030439" y="3489409"/>
            <a:ext cx="1662514" cy="728797"/>
          </a:xfrm>
          <a:prstGeom prst="rect">
            <a:avLst/>
          </a:prstGeom>
          <a:no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B4CE120-EBD5-DAD4-E736-01232DAD4D04}"/>
              </a:ext>
            </a:extLst>
          </p:cNvPr>
          <p:cNvSpPr/>
          <p:nvPr/>
        </p:nvSpPr>
        <p:spPr>
          <a:xfrm>
            <a:off x="3876032" y="4257905"/>
            <a:ext cx="1315619" cy="313687"/>
          </a:xfrm>
          <a:prstGeom prst="rect">
            <a:avLst/>
          </a:prstGeom>
          <a:no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tx2"/>
                </a:solidFill>
                <a:latin typeface="Calibri" panose="020F0502020204030204" pitchFamily="34" charset="0"/>
                <a:ea typeface="Calibri" panose="020F0502020204030204" pitchFamily="34" charset="0"/>
                <a:cs typeface="Calibri" panose="020F0502020204030204" pitchFamily="34" charset="0"/>
              </a:rPr>
              <a:t>GRA funds</a:t>
            </a:r>
          </a:p>
        </p:txBody>
      </p:sp>
      <p:sp>
        <p:nvSpPr>
          <p:cNvPr id="2" name="Title 1">
            <a:extLst>
              <a:ext uri="{FF2B5EF4-FFF2-40B4-BE49-F238E27FC236}">
                <a16:creationId xmlns:a16="http://schemas.microsoft.com/office/drawing/2014/main" id="{B146814F-0945-E77D-8D46-70C3F06857FE}"/>
              </a:ext>
            </a:extLst>
          </p:cNvPr>
          <p:cNvSpPr>
            <a:spLocks noGrp="1"/>
          </p:cNvSpPr>
          <p:nvPr>
            <p:ph type="title"/>
          </p:nvPr>
        </p:nvSpPr>
        <p:spPr>
          <a:xfrm>
            <a:off x="217395" y="112165"/>
            <a:ext cx="8588858" cy="508504"/>
          </a:xfrm>
        </p:spPr>
        <p:txBody>
          <a:bodyPr>
            <a:normAutofit/>
          </a:bodyPr>
          <a:lstStyle/>
          <a:p>
            <a:pPr lvl="0">
              <a:defRPr/>
            </a:pPr>
            <a:r>
              <a:rPr lang="en-US" sz="2800" b="1" dirty="0">
                <a:solidFill>
                  <a:schemeClr val="tx2"/>
                </a:solidFill>
                <a:latin typeface="Calibri" panose="020F0502020204030204" pitchFamily="34" charset="0"/>
                <a:ea typeface="Calibri" panose="020F0502020204030204" pitchFamily="34" charset="0"/>
              </a:rPr>
              <a:t>Referral 2 GRA funding in Capital Building Projects</a:t>
            </a:r>
          </a:p>
        </p:txBody>
      </p:sp>
    </p:spTree>
    <p:extLst>
      <p:ext uri="{BB962C8B-B14F-4D97-AF65-F5344CB8AC3E}">
        <p14:creationId xmlns:p14="http://schemas.microsoft.com/office/powerpoint/2010/main" val="718956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par>
                          <p:cTn id="11" fill="hold">
                            <p:stCondLst>
                              <p:cond delay="0"/>
                            </p:stCondLst>
                            <p:childTnLst>
                              <p:par>
                                <p:cTn id="12" presetID="42" presetClass="path" presetSubtype="0" accel="50000" decel="50000" fill="hold" grpId="0" nodeType="afterEffect">
                                  <p:stCondLst>
                                    <p:cond delay="0"/>
                                  </p:stCondLst>
                                  <p:childTnLst>
                                    <p:animMotion origin="layout" path="M -3.05556E-6 -4.93827E-7 L -0.04288 0.02315 " pathEditMode="relative" rAng="0" ptsTypes="AA">
                                      <p:cBhvr>
                                        <p:cTn id="13" dur="2000" fill="hold"/>
                                        <p:tgtEl>
                                          <p:spTgt spid="5"/>
                                        </p:tgtEl>
                                        <p:attrNameLst>
                                          <p:attrName>ppt_x</p:attrName>
                                          <p:attrName>ppt_y</p:attrName>
                                        </p:attrNameLst>
                                      </p:cBhvr>
                                      <p:rCtr x="-2153" y="1142"/>
                                    </p:animMotion>
                                  </p:childTnLst>
                                </p:cTn>
                              </p:par>
                            </p:childTnLst>
                          </p:cTn>
                        </p:par>
                        <p:par>
                          <p:cTn id="14" fill="hold">
                            <p:stCondLst>
                              <p:cond delay="2000"/>
                            </p:stCondLst>
                            <p:childTnLst>
                              <p:par>
                                <p:cTn id="15" presetID="1" presetClass="entr" presetSubtype="0" fill="hold" grpId="1" nodeType="after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childTnLst>
                          </p:cTn>
                        </p:par>
                        <p:par>
                          <p:cTn id="17" fill="hold">
                            <p:stCondLst>
                              <p:cond delay="2000"/>
                            </p:stCondLst>
                            <p:childTnLst>
                              <p:par>
                                <p:cTn id="18" presetID="42" presetClass="path" presetSubtype="0" accel="50000" decel="50000" fill="hold" grpId="0" nodeType="afterEffect">
                                  <p:stCondLst>
                                    <p:cond delay="0"/>
                                  </p:stCondLst>
                                  <p:childTnLst>
                                    <p:animMotion origin="layout" path="M 0.12396 -0.00093 L 1.66667E-6 2.46914E-6 " pathEditMode="relative" rAng="0" ptsTypes="AA">
                                      <p:cBhvr>
                                        <p:cTn id="19" dur="2000" fill="hold"/>
                                        <p:tgtEl>
                                          <p:spTgt spid="28"/>
                                        </p:tgtEl>
                                        <p:attrNameLst>
                                          <p:attrName>ppt_x</p:attrName>
                                          <p:attrName>ppt_y</p:attrName>
                                        </p:attrNameLst>
                                      </p:cBhvr>
                                      <p:rCtr x="-6198" y="31"/>
                                    </p:animMotion>
                                  </p:childTnLst>
                                </p:cTn>
                              </p:par>
                            </p:childTnLst>
                          </p:cTn>
                        </p:par>
                        <p:par>
                          <p:cTn id="20" fill="hold">
                            <p:stCondLst>
                              <p:cond delay="4000"/>
                            </p:stCondLst>
                            <p:childTnLst>
                              <p:par>
                                <p:cTn id="21" presetID="1" presetClass="entr" presetSubtype="0" fill="hold" grpId="0" nodeType="after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P spid="28" grpId="0" animBg="1"/>
      <p:bldP spid="28" grpId="1" animBg="1"/>
      <p:bldP spid="29" grpId="0"/>
      <p:bldP spid="5" grpId="0" animBg="1"/>
      <p:bldP spid="5" grpId="1" animBg="1"/>
      <p:bldP spid="12" grpId="0" animBg="1"/>
      <p:bldP spid="13" grpId="0" animBg="1"/>
      <p:bldP spid="16"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477C0D-F93C-A22E-64FF-D36192F72A70}"/>
            </a:ext>
          </a:extLst>
        </p:cNvPr>
        <p:cNvGrpSpPr/>
        <p:nvPr/>
      </p:nvGrpSpPr>
      <p:grpSpPr>
        <a:xfrm>
          <a:off x="0" y="0"/>
          <a:ext cx="0" cy="0"/>
          <a:chOff x="0" y="0"/>
          <a:chExt cx="0" cy="0"/>
        </a:xfrm>
      </p:grpSpPr>
      <p:pic>
        <p:nvPicPr>
          <p:cNvPr id="12" name="Picture 11">
            <a:extLst>
              <a:ext uri="{FF2B5EF4-FFF2-40B4-BE49-F238E27FC236}">
                <a16:creationId xmlns:a16="http://schemas.microsoft.com/office/drawing/2014/main" id="{14EE4F19-E340-0044-25C1-022494F69250}"/>
              </a:ext>
            </a:extLst>
          </p:cNvPr>
          <p:cNvPicPr>
            <a:picLocks noChangeAspect="1"/>
          </p:cNvPicPr>
          <p:nvPr/>
        </p:nvPicPr>
        <p:blipFill>
          <a:blip r:embed="rId3"/>
          <a:stretch>
            <a:fillRect/>
          </a:stretch>
        </p:blipFill>
        <p:spPr>
          <a:xfrm>
            <a:off x="4325968" y="349437"/>
            <a:ext cx="4818031" cy="4828170"/>
          </a:xfrm>
          <a:prstGeom prst="rect">
            <a:avLst/>
          </a:prstGeom>
        </p:spPr>
      </p:pic>
      <p:sp>
        <p:nvSpPr>
          <p:cNvPr id="14" name="Title 1">
            <a:extLst>
              <a:ext uri="{FF2B5EF4-FFF2-40B4-BE49-F238E27FC236}">
                <a16:creationId xmlns:a16="http://schemas.microsoft.com/office/drawing/2014/main" id="{85C57A87-FA0B-8BD9-6114-EAA6231D8922}"/>
              </a:ext>
            </a:extLst>
          </p:cNvPr>
          <p:cNvSpPr txBox="1">
            <a:spLocks/>
          </p:cNvSpPr>
          <p:nvPr/>
        </p:nvSpPr>
        <p:spPr>
          <a:xfrm>
            <a:off x="1242604" y="-49700"/>
            <a:ext cx="8357616" cy="399137"/>
          </a:xfrm>
          <a:prstGeom prst="rect">
            <a:avLst/>
          </a:prstGeom>
        </p:spPr>
        <p:txBody>
          <a:bodyPr vert="horz" lIns="0" tIns="0" rIns="0" bIns="0" rtlCol="0" anchor="t" anchorCtr="0">
            <a:noAutofit/>
          </a:bodyPr>
          <a:lstStyle>
            <a:lvl1pPr algn="l" defTabSz="685800" rtl="0" eaLnBrk="1" latinLnBrk="0" hangingPunct="1">
              <a:lnSpc>
                <a:spcPct val="90000"/>
              </a:lnSpc>
              <a:spcBef>
                <a:spcPct val="0"/>
              </a:spcBef>
              <a:buNone/>
              <a:defRPr sz="3000" b="1" i="0" kern="1200">
                <a:solidFill>
                  <a:schemeClr val="tx1"/>
                </a:solidFill>
                <a:latin typeface="Franklin Gothic Demi" panose="020B0603020102020204" pitchFamily="34" charset="0"/>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endParaRPr kumimoji="0" lang="en-US" sz="2800" b="1" i="0" u="none" strike="noStrike" kern="1200" cap="none" spc="0" normalizeH="0" baseline="0" noProof="0">
              <a:ln>
                <a:noFill/>
              </a:ln>
              <a:solidFill>
                <a:srgbClr val="154734"/>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1E09FDD2-3706-B596-404E-AAF00F9E7D00}"/>
              </a:ext>
            </a:extLst>
          </p:cNvPr>
          <p:cNvPicPr>
            <a:picLocks noChangeAspect="1"/>
          </p:cNvPicPr>
          <p:nvPr/>
        </p:nvPicPr>
        <p:blipFill>
          <a:blip r:embed="rId4">
            <a:alphaModFix/>
          </a:blip>
          <a:stretch>
            <a:fillRect/>
          </a:stretch>
        </p:blipFill>
        <p:spPr>
          <a:xfrm>
            <a:off x="5493" y="349437"/>
            <a:ext cx="4424518" cy="3721118"/>
          </a:xfrm>
          <a:prstGeom prst="rect">
            <a:avLst/>
          </a:prstGeom>
        </p:spPr>
      </p:pic>
      <p:sp>
        <p:nvSpPr>
          <p:cNvPr id="6" name="Content Placeholder 14">
            <a:extLst>
              <a:ext uri="{FF2B5EF4-FFF2-40B4-BE49-F238E27FC236}">
                <a16:creationId xmlns:a16="http://schemas.microsoft.com/office/drawing/2014/main" id="{9BACAF46-964B-F80F-F1BE-9C461D780135}"/>
              </a:ext>
            </a:extLst>
          </p:cNvPr>
          <p:cNvSpPr>
            <a:spLocks noGrp="1"/>
          </p:cNvSpPr>
          <p:nvPr>
            <p:ph idx="1"/>
          </p:nvPr>
        </p:nvSpPr>
        <p:spPr>
          <a:xfrm>
            <a:off x="682115" y="711108"/>
            <a:ext cx="1975982" cy="313687"/>
          </a:xfrm>
        </p:spPr>
        <p:txBody>
          <a:bodyPr>
            <a:noAutofit/>
          </a:bodyPr>
          <a:lstStyle/>
          <a:p>
            <a:pPr marL="7937" lvl="1" indent="0">
              <a:buNone/>
            </a:pPr>
            <a:r>
              <a:rPr lang="en-US" dirty="0">
                <a:solidFill>
                  <a:schemeClr val="tx2"/>
                </a:solidFill>
              </a:rPr>
              <a:t>FY 22 – current</a:t>
            </a:r>
          </a:p>
        </p:txBody>
      </p:sp>
      <p:sp>
        <p:nvSpPr>
          <p:cNvPr id="7" name="Content Placeholder 14">
            <a:extLst>
              <a:ext uri="{FF2B5EF4-FFF2-40B4-BE49-F238E27FC236}">
                <a16:creationId xmlns:a16="http://schemas.microsoft.com/office/drawing/2014/main" id="{E7017A71-A957-FA25-CFFA-12BB443E98C7}"/>
              </a:ext>
            </a:extLst>
          </p:cNvPr>
          <p:cNvSpPr txBox="1">
            <a:spLocks/>
          </p:cNvSpPr>
          <p:nvPr/>
        </p:nvSpPr>
        <p:spPr>
          <a:xfrm>
            <a:off x="4534054" y="700110"/>
            <a:ext cx="2229086" cy="313687"/>
          </a:xfrm>
          <a:prstGeom prst="rect">
            <a:avLst/>
          </a:prstGeom>
        </p:spPr>
        <p:txBody>
          <a:bodyPr vert="horz" lIns="0" tIns="0" rIns="0" bIns="0" rtlCol="0">
            <a:noAutofit/>
          </a:bodyPr>
          <a:lstStyle>
            <a:lvl1pPr marL="0" indent="0" algn="l" defTabSz="685800" rtl="0" eaLnBrk="1" latinLnBrk="0" hangingPunct="1">
              <a:lnSpc>
                <a:spcPct val="100000"/>
              </a:lnSpc>
              <a:spcBef>
                <a:spcPts val="1800"/>
              </a:spcBef>
              <a:spcAft>
                <a:spcPts val="600"/>
              </a:spcAft>
              <a:buFont typeface="System Font Regular"/>
              <a:buChar char="​"/>
              <a:defRPr sz="2400" b="0" i="0" kern="1200">
                <a:solidFill>
                  <a:schemeClr val="tx1"/>
                </a:solidFill>
                <a:latin typeface="Calibri" panose="020F0502020204030204" pitchFamily="34" charset="0"/>
                <a:ea typeface="+mn-ea"/>
                <a:cs typeface="Calibri" panose="020F0502020204030204" pitchFamily="34" charset="0"/>
              </a:defRPr>
            </a:lvl1pPr>
            <a:lvl2pPr marL="342900" indent="-334963" algn="l" defTabSz="685800" rtl="0" eaLnBrk="1" latinLnBrk="0" hangingPunct="1">
              <a:lnSpc>
                <a:spcPct val="100000"/>
              </a:lnSpc>
              <a:spcBef>
                <a:spcPts val="375"/>
              </a:spcBef>
              <a:spcAft>
                <a:spcPts val="375"/>
              </a:spcAft>
              <a:buClr>
                <a:schemeClr val="accent6"/>
              </a:buClr>
              <a:buSzPct val="80000"/>
              <a:buFont typeface="System Font Regular"/>
              <a:buChar char="►"/>
              <a:tabLst/>
              <a:defRPr sz="2000" b="0" i="0" kern="1200">
                <a:solidFill>
                  <a:schemeClr val="tx1"/>
                </a:solidFill>
                <a:latin typeface="Calibri" panose="020F0502020204030204" pitchFamily="34" charset="0"/>
                <a:ea typeface="+mn-ea"/>
                <a:cs typeface="Calibri" panose="020F0502020204030204" pitchFamily="34" charset="0"/>
              </a:defRPr>
            </a:lvl2pPr>
            <a:lvl3pPr marL="574675" indent="-255588" algn="l" defTabSz="685800" rtl="0" eaLnBrk="1" latinLnBrk="0" hangingPunct="1">
              <a:lnSpc>
                <a:spcPct val="100000"/>
              </a:lnSpc>
              <a:spcBef>
                <a:spcPts val="375"/>
              </a:spcBef>
              <a:spcAft>
                <a:spcPts val="375"/>
              </a:spcAft>
              <a:buClr>
                <a:schemeClr val="accent3"/>
              </a:buClr>
              <a:buFont typeface="Arial" panose="020B0604020202020204" pitchFamily="34" charset="0"/>
              <a:buChar char="•"/>
              <a:tabLst/>
              <a:defRPr sz="2000" b="0" i="0" kern="1200">
                <a:solidFill>
                  <a:schemeClr val="tx1"/>
                </a:solidFill>
                <a:latin typeface="Calibri" panose="020F0502020204030204" pitchFamily="34" charset="0"/>
                <a:ea typeface="+mn-ea"/>
                <a:cs typeface="Calibri" panose="020F0502020204030204" pitchFamily="34" charset="0"/>
              </a:defRPr>
            </a:lvl3pPr>
            <a:lvl4pPr marL="749300" indent="-177800" algn="l" defTabSz="685800" rtl="0" eaLnBrk="1" latinLnBrk="0" hangingPunct="1">
              <a:lnSpc>
                <a:spcPct val="100000"/>
              </a:lnSpc>
              <a:spcBef>
                <a:spcPts val="375"/>
              </a:spcBef>
              <a:spcAft>
                <a:spcPts val="300"/>
              </a:spcAft>
              <a:buClr>
                <a:schemeClr val="accent4"/>
              </a:buClr>
              <a:buSzPct val="100000"/>
              <a:buFont typeface="Wingdings" pitchFamily="2" charset="2"/>
              <a:buChar char="§"/>
              <a:tabLst/>
              <a:defRPr sz="1800" b="0" i="0" kern="1200">
                <a:solidFill>
                  <a:schemeClr val="tx1"/>
                </a:solidFill>
                <a:latin typeface="Calibri" panose="020F0502020204030204" pitchFamily="34" charset="0"/>
                <a:ea typeface="+mn-ea"/>
                <a:cs typeface="Calibri" panose="020F0502020204030204" pitchFamily="34" charset="0"/>
              </a:defRPr>
            </a:lvl4pPr>
            <a:lvl5pPr marL="0" indent="0" algn="l" defTabSz="685800" rtl="0" eaLnBrk="1" latinLnBrk="0" hangingPunct="1">
              <a:lnSpc>
                <a:spcPct val="100000"/>
              </a:lnSpc>
              <a:spcBef>
                <a:spcPts val="1200"/>
              </a:spcBef>
              <a:spcAft>
                <a:spcPts val="1200"/>
              </a:spcAft>
              <a:buFont typeface="System Font Regular"/>
              <a:buChar char="​"/>
              <a:defRPr sz="2800" b="0" i="1" kern="1200">
                <a:solidFill>
                  <a:schemeClr val="accent5"/>
                </a:solidFill>
                <a:latin typeface="Calibri" panose="020F0502020204030204" pitchFamily="34" charset="0"/>
                <a:ea typeface="+mn-ea"/>
                <a:cs typeface="Calibri" panose="020F0502020204030204" pitchFamily="34" charset="0"/>
              </a:defRPr>
            </a:lvl5pPr>
            <a:lvl6pPr marL="0" indent="0" algn="l" defTabSz="685800" rtl="0" eaLnBrk="1" latinLnBrk="0" hangingPunct="1">
              <a:lnSpc>
                <a:spcPct val="100000"/>
              </a:lnSpc>
              <a:spcBef>
                <a:spcPts val="375"/>
              </a:spcBef>
              <a:buFont typeface="System Font Regular"/>
              <a:buNone/>
              <a:defRPr sz="2000" b="0" i="0" kern="1200">
                <a:solidFill>
                  <a:schemeClr val="tx2"/>
                </a:solidFill>
                <a:latin typeface="Tisa Offc Serif Pro" panose="02010504030101020102" pitchFamily="2" charset="0"/>
                <a:ea typeface="+mn-ea"/>
                <a:cs typeface="+mn-cs"/>
              </a:defRPr>
            </a:lvl6pPr>
            <a:lvl7pPr marL="0" indent="-274320" algn="l" defTabSz="685800" rtl="0" eaLnBrk="1" latinLnBrk="0" hangingPunct="1">
              <a:lnSpc>
                <a:spcPct val="100000"/>
              </a:lnSpc>
              <a:spcBef>
                <a:spcPts val="375"/>
              </a:spcBef>
              <a:buClr>
                <a:srgbClr val="FED925"/>
              </a:buClr>
              <a:buSzPct val="90000"/>
              <a:buFont typeface=".Hiragino Kaku Gothic Interface W3"/>
              <a:buChar char="▷"/>
              <a:defRPr sz="1800" b="0" i="0" kern="1200">
                <a:solidFill>
                  <a:schemeClr val="tx2"/>
                </a:solidFill>
                <a:latin typeface="Tisa Offc Serif Pro" panose="02010504030101020102" pitchFamily="2" charset="0"/>
                <a:ea typeface="+mn-ea"/>
                <a:cs typeface="+mn-cs"/>
              </a:defRPr>
            </a:lvl7pPr>
            <a:lvl8pPr marL="457200" indent="-182880" algn="l" defTabSz="685800" rtl="0" eaLnBrk="1" latinLnBrk="0" hangingPunct="1">
              <a:lnSpc>
                <a:spcPct val="100000"/>
              </a:lnSpc>
              <a:spcBef>
                <a:spcPts val="375"/>
              </a:spcBef>
              <a:buClr>
                <a:schemeClr val="accent4"/>
              </a:buClr>
              <a:buSzPct val="110000"/>
              <a:buFont typeface="Courier New" panose="02070309020205020404" pitchFamily="49" charset="0"/>
              <a:buChar char="o"/>
              <a:defRPr sz="1600" b="0" i="0" kern="1200" spc="0">
                <a:solidFill>
                  <a:schemeClr val="tx2"/>
                </a:solidFill>
                <a:latin typeface="Tisa Offc Serif Pro" panose="02010504030101020102" pitchFamily="2" charset="0"/>
                <a:ea typeface="+mn-ea"/>
                <a:cs typeface="+mn-cs"/>
              </a:defRPr>
            </a:lvl8pPr>
            <a:lvl9pPr marL="822960" indent="-182880" algn="l" defTabSz="685800" rtl="0" eaLnBrk="1" latinLnBrk="0" hangingPunct="1">
              <a:lnSpc>
                <a:spcPct val="100000"/>
              </a:lnSpc>
              <a:spcBef>
                <a:spcPts val="375"/>
              </a:spcBef>
              <a:buClr>
                <a:schemeClr val="accent5"/>
              </a:buClr>
              <a:buFont typeface="Orgon Slab Medium" panose="02000603000000020004" pitchFamily="50" charset="0"/>
              <a:buChar char="→"/>
              <a:defRPr sz="1400" b="0" i="0" kern="1200">
                <a:solidFill>
                  <a:schemeClr val="tx2"/>
                </a:solidFill>
                <a:latin typeface="Tisa Offc Serif Pro" panose="02010504030101020102" pitchFamily="2" charset="0"/>
                <a:ea typeface="+mn-ea"/>
                <a:cs typeface="+mn-cs"/>
              </a:defRPr>
            </a:lvl9pPr>
          </a:lstStyle>
          <a:p>
            <a:pPr marL="7937" marR="0" lvl="1" indent="0" algn="l" defTabSz="685800" rtl="0" eaLnBrk="1" fontAlgn="auto" latinLnBrk="0" hangingPunct="1">
              <a:lnSpc>
                <a:spcPct val="100000"/>
              </a:lnSpc>
              <a:spcBef>
                <a:spcPts val="375"/>
              </a:spcBef>
              <a:spcAft>
                <a:spcPts val="375"/>
              </a:spcAft>
              <a:buClr>
                <a:srgbClr val="BFD730"/>
              </a:buClr>
              <a:buSzPct val="80000"/>
              <a:buFont typeface="System Font Regular"/>
              <a:buNone/>
              <a:tabLst/>
              <a:defRPr/>
            </a:pPr>
            <a:r>
              <a:rPr kumimoji="0" lang="en-US" sz="2000" b="0" i="0" u="none" strike="noStrike" kern="1200" cap="none" spc="0" normalizeH="0" baseline="0" noProof="0" dirty="0">
                <a:ln>
                  <a:noFill/>
                </a:ln>
                <a:solidFill>
                  <a:schemeClr val="tx2"/>
                </a:solidFill>
                <a:effectLst/>
                <a:uLnTx/>
                <a:uFillTx/>
                <a:latin typeface="Calibri" panose="020F0502020204030204" pitchFamily="34" charset="0"/>
                <a:ea typeface="+mn-ea"/>
                <a:cs typeface="Calibri" panose="020F0502020204030204" pitchFamily="34" charset="0"/>
              </a:rPr>
              <a:t>FY 22 – Sept. 2026</a:t>
            </a:r>
          </a:p>
        </p:txBody>
      </p:sp>
      <p:sp>
        <p:nvSpPr>
          <p:cNvPr id="8" name="Arrow: Left 7">
            <a:extLst>
              <a:ext uri="{FF2B5EF4-FFF2-40B4-BE49-F238E27FC236}">
                <a16:creationId xmlns:a16="http://schemas.microsoft.com/office/drawing/2014/main" id="{61803A4A-4F70-59FB-3C33-0929641B05AC}"/>
              </a:ext>
            </a:extLst>
          </p:cNvPr>
          <p:cNvSpPr/>
          <p:nvPr/>
        </p:nvSpPr>
        <p:spPr>
          <a:xfrm>
            <a:off x="2806276" y="662089"/>
            <a:ext cx="1431420" cy="418630"/>
          </a:xfrm>
          <a:prstGeom prst="leftArrow">
            <a:avLst/>
          </a:prstGeom>
          <a:solidFill>
            <a:srgbClr val="FFC000">
              <a:alpha val="78000"/>
            </a:srgbClr>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72BF44"/>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0" name="Content Placeholder 14">
            <a:extLst>
              <a:ext uri="{FF2B5EF4-FFF2-40B4-BE49-F238E27FC236}">
                <a16:creationId xmlns:a16="http://schemas.microsoft.com/office/drawing/2014/main" id="{C6225CF9-8781-CAD1-B862-D47961CD2CAC}"/>
              </a:ext>
            </a:extLst>
          </p:cNvPr>
          <p:cNvSpPr txBox="1">
            <a:spLocks/>
          </p:cNvSpPr>
          <p:nvPr/>
        </p:nvSpPr>
        <p:spPr>
          <a:xfrm>
            <a:off x="120624" y="4099573"/>
            <a:ext cx="4309387" cy="609655"/>
          </a:xfrm>
          <a:prstGeom prst="rect">
            <a:avLst/>
          </a:prstGeom>
        </p:spPr>
        <p:txBody>
          <a:bodyPr vert="horz" lIns="0" tIns="0" rIns="0" bIns="0" rtlCol="0">
            <a:noAutofit/>
          </a:bodyPr>
          <a:lstStyle>
            <a:lvl1pPr marL="0" indent="0" algn="l" defTabSz="685800" rtl="0" eaLnBrk="1" latinLnBrk="0" hangingPunct="1">
              <a:lnSpc>
                <a:spcPct val="100000"/>
              </a:lnSpc>
              <a:spcBef>
                <a:spcPts val="1800"/>
              </a:spcBef>
              <a:spcAft>
                <a:spcPts val="600"/>
              </a:spcAft>
              <a:buFont typeface="System Font Regular"/>
              <a:buChar char="​"/>
              <a:defRPr sz="2400" b="0" i="0" kern="1200">
                <a:solidFill>
                  <a:schemeClr val="tx1"/>
                </a:solidFill>
                <a:latin typeface="Calibri" panose="020F0502020204030204" pitchFamily="34" charset="0"/>
                <a:ea typeface="+mn-ea"/>
                <a:cs typeface="Calibri" panose="020F0502020204030204" pitchFamily="34" charset="0"/>
              </a:defRPr>
            </a:lvl1pPr>
            <a:lvl2pPr marL="342900" indent="-334963" algn="l" defTabSz="685800" rtl="0" eaLnBrk="1" latinLnBrk="0" hangingPunct="1">
              <a:lnSpc>
                <a:spcPct val="100000"/>
              </a:lnSpc>
              <a:spcBef>
                <a:spcPts val="375"/>
              </a:spcBef>
              <a:spcAft>
                <a:spcPts val="375"/>
              </a:spcAft>
              <a:buClr>
                <a:schemeClr val="accent6"/>
              </a:buClr>
              <a:buSzPct val="80000"/>
              <a:buFont typeface="System Font Regular"/>
              <a:buChar char="►"/>
              <a:tabLst/>
              <a:defRPr sz="2000" b="0" i="0" kern="1200">
                <a:solidFill>
                  <a:schemeClr val="tx1"/>
                </a:solidFill>
                <a:latin typeface="Calibri" panose="020F0502020204030204" pitchFamily="34" charset="0"/>
                <a:ea typeface="+mn-ea"/>
                <a:cs typeface="Calibri" panose="020F0502020204030204" pitchFamily="34" charset="0"/>
              </a:defRPr>
            </a:lvl2pPr>
            <a:lvl3pPr marL="574675" indent="-255588" algn="l" defTabSz="685800" rtl="0" eaLnBrk="1" latinLnBrk="0" hangingPunct="1">
              <a:lnSpc>
                <a:spcPct val="100000"/>
              </a:lnSpc>
              <a:spcBef>
                <a:spcPts val="375"/>
              </a:spcBef>
              <a:spcAft>
                <a:spcPts val="375"/>
              </a:spcAft>
              <a:buClr>
                <a:schemeClr val="accent3"/>
              </a:buClr>
              <a:buFont typeface="Arial" panose="020B0604020202020204" pitchFamily="34" charset="0"/>
              <a:buChar char="•"/>
              <a:tabLst/>
              <a:defRPr sz="2000" b="0" i="0" kern="1200">
                <a:solidFill>
                  <a:schemeClr val="tx1"/>
                </a:solidFill>
                <a:latin typeface="Calibri" panose="020F0502020204030204" pitchFamily="34" charset="0"/>
                <a:ea typeface="+mn-ea"/>
                <a:cs typeface="Calibri" panose="020F0502020204030204" pitchFamily="34" charset="0"/>
              </a:defRPr>
            </a:lvl3pPr>
            <a:lvl4pPr marL="749300" indent="-177800" algn="l" defTabSz="685800" rtl="0" eaLnBrk="1" latinLnBrk="0" hangingPunct="1">
              <a:lnSpc>
                <a:spcPct val="100000"/>
              </a:lnSpc>
              <a:spcBef>
                <a:spcPts val="375"/>
              </a:spcBef>
              <a:spcAft>
                <a:spcPts val="300"/>
              </a:spcAft>
              <a:buClr>
                <a:schemeClr val="accent4"/>
              </a:buClr>
              <a:buSzPct val="100000"/>
              <a:buFont typeface="Wingdings" pitchFamily="2" charset="2"/>
              <a:buChar char="§"/>
              <a:tabLst/>
              <a:defRPr sz="1800" b="0" i="0" kern="1200">
                <a:solidFill>
                  <a:schemeClr val="tx1"/>
                </a:solidFill>
                <a:latin typeface="Calibri" panose="020F0502020204030204" pitchFamily="34" charset="0"/>
                <a:ea typeface="+mn-ea"/>
                <a:cs typeface="Calibri" panose="020F0502020204030204" pitchFamily="34" charset="0"/>
              </a:defRPr>
            </a:lvl4pPr>
            <a:lvl5pPr marL="0" indent="0" algn="l" defTabSz="685800" rtl="0" eaLnBrk="1" latinLnBrk="0" hangingPunct="1">
              <a:lnSpc>
                <a:spcPct val="100000"/>
              </a:lnSpc>
              <a:spcBef>
                <a:spcPts val="1200"/>
              </a:spcBef>
              <a:spcAft>
                <a:spcPts val="1200"/>
              </a:spcAft>
              <a:buFont typeface="System Font Regular"/>
              <a:buChar char="​"/>
              <a:defRPr sz="2800" b="0" i="1" kern="1200">
                <a:solidFill>
                  <a:schemeClr val="accent5"/>
                </a:solidFill>
                <a:latin typeface="Calibri" panose="020F0502020204030204" pitchFamily="34" charset="0"/>
                <a:ea typeface="+mn-ea"/>
                <a:cs typeface="Calibri" panose="020F0502020204030204" pitchFamily="34" charset="0"/>
              </a:defRPr>
            </a:lvl5pPr>
            <a:lvl6pPr marL="0" indent="0" algn="l" defTabSz="685800" rtl="0" eaLnBrk="1" latinLnBrk="0" hangingPunct="1">
              <a:lnSpc>
                <a:spcPct val="100000"/>
              </a:lnSpc>
              <a:spcBef>
                <a:spcPts val="375"/>
              </a:spcBef>
              <a:buFont typeface="System Font Regular"/>
              <a:buNone/>
              <a:defRPr sz="2000" b="0" i="0" kern="1200">
                <a:solidFill>
                  <a:schemeClr val="tx2"/>
                </a:solidFill>
                <a:latin typeface="Tisa Offc Serif Pro" panose="02010504030101020102" pitchFamily="2" charset="0"/>
                <a:ea typeface="+mn-ea"/>
                <a:cs typeface="+mn-cs"/>
              </a:defRPr>
            </a:lvl6pPr>
            <a:lvl7pPr marL="0" indent="-274320" algn="l" defTabSz="685800" rtl="0" eaLnBrk="1" latinLnBrk="0" hangingPunct="1">
              <a:lnSpc>
                <a:spcPct val="100000"/>
              </a:lnSpc>
              <a:spcBef>
                <a:spcPts val="375"/>
              </a:spcBef>
              <a:buClr>
                <a:srgbClr val="FED925"/>
              </a:buClr>
              <a:buSzPct val="90000"/>
              <a:buFont typeface=".Hiragino Kaku Gothic Interface W3"/>
              <a:buChar char="▷"/>
              <a:defRPr sz="1800" b="0" i="0" kern="1200">
                <a:solidFill>
                  <a:schemeClr val="tx2"/>
                </a:solidFill>
                <a:latin typeface="Tisa Offc Serif Pro" panose="02010504030101020102" pitchFamily="2" charset="0"/>
                <a:ea typeface="+mn-ea"/>
                <a:cs typeface="+mn-cs"/>
              </a:defRPr>
            </a:lvl7pPr>
            <a:lvl8pPr marL="457200" indent="-182880" algn="l" defTabSz="685800" rtl="0" eaLnBrk="1" latinLnBrk="0" hangingPunct="1">
              <a:lnSpc>
                <a:spcPct val="100000"/>
              </a:lnSpc>
              <a:spcBef>
                <a:spcPts val="375"/>
              </a:spcBef>
              <a:buClr>
                <a:schemeClr val="accent4"/>
              </a:buClr>
              <a:buSzPct val="110000"/>
              <a:buFont typeface="Courier New" panose="02070309020205020404" pitchFamily="49" charset="0"/>
              <a:buChar char="o"/>
              <a:defRPr sz="1600" b="0" i="0" kern="1200" spc="0">
                <a:solidFill>
                  <a:schemeClr val="tx2"/>
                </a:solidFill>
                <a:latin typeface="Tisa Offc Serif Pro" panose="02010504030101020102" pitchFamily="2" charset="0"/>
                <a:ea typeface="+mn-ea"/>
                <a:cs typeface="+mn-cs"/>
              </a:defRPr>
            </a:lvl8pPr>
            <a:lvl9pPr marL="822960" indent="-182880" algn="l" defTabSz="685800" rtl="0" eaLnBrk="1" latinLnBrk="0" hangingPunct="1">
              <a:lnSpc>
                <a:spcPct val="100000"/>
              </a:lnSpc>
              <a:spcBef>
                <a:spcPts val="375"/>
              </a:spcBef>
              <a:buClr>
                <a:schemeClr val="accent5"/>
              </a:buClr>
              <a:buFont typeface="Orgon Slab Medium" panose="02000603000000020004" pitchFamily="50" charset="0"/>
              <a:buChar char="→"/>
              <a:defRPr sz="1400" b="0" i="0" kern="1200">
                <a:solidFill>
                  <a:schemeClr val="tx2"/>
                </a:solidFill>
                <a:latin typeface="Tisa Offc Serif Pro" panose="02010504030101020102" pitchFamily="2" charset="0"/>
                <a:ea typeface="+mn-ea"/>
                <a:cs typeface="+mn-cs"/>
              </a:defRPr>
            </a:lvl9pPr>
          </a:lstStyle>
          <a:p>
            <a:pPr marR="0" lvl="1" algn="l" defTabSz="685800" rtl="0" eaLnBrk="1" fontAlgn="auto" latinLnBrk="0" hangingPunct="1">
              <a:lnSpc>
                <a:spcPct val="100000"/>
              </a:lnSpc>
              <a:spcBef>
                <a:spcPts val="375"/>
              </a:spcBef>
              <a:spcAft>
                <a:spcPts val="375"/>
              </a:spcAft>
              <a:buClr>
                <a:schemeClr val="tx2"/>
              </a:buClr>
              <a:buSzPct val="80000"/>
              <a:buFont typeface="Wingdings" panose="05000000000000000000" pitchFamily="2" charset="2"/>
              <a:buChar char="q"/>
              <a:tabLst/>
              <a:defRPr/>
            </a:pPr>
            <a:r>
              <a:rPr kumimoji="0" lang="en-US" sz="2000" b="0" i="0" u="none" strike="noStrike" kern="1200" cap="none" spc="0" normalizeH="0" baseline="0" noProof="0" dirty="0">
                <a:ln>
                  <a:noFill/>
                </a:ln>
                <a:solidFill>
                  <a:schemeClr val="tx2"/>
                </a:solidFill>
                <a:effectLst/>
                <a:uLnTx/>
                <a:uFillTx/>
                <a:latin typeface="Calibri" panose="020F0502020204030204" pitchFamily="34" charset="0"/>
                <a:ea typeface="+mn-ea"/>
                <a:cs typeface="Calibri" panose="020F0502020204030204" pitchFamily="34" charset="0"/>
              </a:rPr>
              <a:t>Total Spend (Spent + Projected) decreases    in 2026</a:t>
            </a:r>
          </a:p>
        </p:txBody>
      </p:sp>
      <p:sp>
        <p:nvSpPr>
          <p:cNvPr id="11" name="Content Placeholder 14">
            <a:extLst>
              <a:ext uri="{FF2B5EF4-FFF2-40B4-BE49-F238E27FC236}">
                <a16:creationId xmlns:a16="http://schemas.microsoft.com/office/drawing/2014/main" id="{43274A7B-6E37-CE97-6AA1-25F78D9ACA9D}"/>
              </a:ext>
            </a:extLst>
          </p:cNvPr>
          <p:cNvSpPr txBox="1">
            <a:spLocks/>
          </p:cNvSpPr>
          <p:nvPr/>
        </p:nvSpPr>
        <p:spPr>
          <a:xfrm>
            <a:off x="120624" y="4740077"/>
            <a:ext cx="4309387" cy="313687"/>
          </a:xfrm>
          <a:prstGeom prst="rect">
            <a:avLst/>
          </a:prstGeom>
        </p:spPr>
        <p:txBody>
          <a:bodyPr vert="horz" lIns="0" tIns="0" rIns="0" bIns="0" rtlCol="0">
            <a:noAutofit/>
          </a:bodyPr>
          <a:lstStyle>
            <a:lvl1pPr marL="0" indent="0" algn="l" defTabSz="685800" rtl="0" eaLnBrk="1" latinLnBrk="0" hangingPunct="1">
              <a:lnSpc>
                <a:spcPct val="100000"/>
              </a:lnSpc>
              <a:spcBef>
                <a:spcPts val="1800"/>
              </a:spcBef>
              <a:spcAft>
                <a:spcPts val="600"/>
              </a:spcAft>
              <a:buFont typeface="System Font Regular"/>
              <a:buChar char="​"/>
              <a:defRPr sz="2400" b="0" i="0" kern="1200">
                <a:solidFill>
                  <a:schemeClr val="tx1"/>
                </a:solidFill>
                <a:latin typeface="Calibri" panose="020F0502020204030204" pitchFamily="34" charset="0"/>
                <a:ea typeface="+mn-ea"/>
                <a:cs typeface="Calibri" panose="020F0502020204030204" pitchFamily="34" charset="0"/>
              </a:defRPr>
            </a:lvl1pPr>
            <a:lvl2pPr marL="342900" indent="-334963" algn="l" defTabSz="685800" rtl="0" eaLnBrk="1" latinLnBrk="0" hangingPunct="1">
              <a:lnSpc>
                <a:spcPct val="100000"/>
              </a:lnSpc>
              <a:spcBef>
                <a:spcPts val="375"/>
              </a:spcBef>
              <a:spcAft>
                <a:spcPts val="375"/>
              </a:spcAft>
              <a:buClr>
                <a:schemeClr val="accent6"/>
              </a:buClr>
              <a:buSzPct val="80000"/>
              <a:buFont typeface="System Font Regular"/>
              <a:buChar char="►"/>
              <a:tabLst/>
              <a:defRPr sz="2000" b="0" i="0" kern="1200">
                <a:solidFill>
                  <a:schemeClr val="tx1"/>
                </a:solidFill>
                <a:latin typeface="Calibri" panose="020F0502020204030204" pitchFamily="34" charset="0"/>
                <a:ea typeface="+mn-ea"/>
                <a:cs typeface="Calibri" panose="020F0502020204030204" pitchFamily="34" charset="0"/>
              </a:defRPr>
            </a:lvl2pPr>
            <a:lvl3pPr marL="574675" indent="-255588" algn="l" defTabSz="685800" rtl="0" eaLnBrk="1" latinLnBrk="0" hangingPunct="1">
              <a:lnSpc>
                <a:spcPct val="100000"/>
              </a:lnSpc>
              <a:spcBef>
                <a:spcPts val="375"/>
              </a:spcBef>
              <a:spcAft>
                <a:spcPts val="375"/>
              </a:spcAft>
              <a:buClr>
                <a:schemeClr val="accent3"/>
              </a:buClr>
              <a:buFont typeface="Arial" panose="020B0604020202020204" pitchFamily="34" charset="0"/>
              <a:buChar char="•"/>
              <a:tabLst/>
              <a:defRPr sz="2000" b="0" i="0" kern="1200">
                <a:solidFill>
                  <a:schemeClr val="tx1"/>
                </a:solidFill>
                <a:latin typeface="Calibri" panose="020F0502020204030204" pitchFamily="34" charset="0"/>
                <a:ea typeface="+mn-ea"/>
                <a:cs typeface="Calibri" panose="020F0502020204030204" pitchFamily="34" charset="0"/>
              </a:defRPr>
            </a:lvl3pPr>
            <a:lvl4pPr marL="749300" indent="-177800" algn="l" defTabSz="685800" rtl="0" eaLnBrk="1" latinLnBrk="0" hangingPunct="1">
              <a:lnSpc>
                <a:spcPct val="100000"/>
              </a:lnSpc>
              <a:spcBef>
                <a:spcPts val="375"/>
              </a:spcBef>
              <a:spcAft>
                <a:spcPts val="300"/>
              </a:spcAft>
              <a:buClr>
                <a:schemeClr val="accent4"/>
              </a:buClr>
              <a:buSzPct val="100000"/>
              <a:buFont typeface="Wingdings" pitchFamily="2" charset="2"/>
              <a:buChar char="§"/>
              <a:tabLst/>
              <a:defRPr sz="1800" b="0" i="0" kern="1200">
                <a:solidFill>
                  <a:schemeClr val="tx1"/>
                </a:solidFill>
                <a:latin typeface="Calibri" panose="020F0502020204030204" pitchFamily="34" charset="0"/>
                <a:ea typeface="+mn-ea"/>
                <a:cs typeface="Calibri" panose="020F0502020204030204" pitchFamily="34" charset="0"/>
              </a:defRPr>
            </a:lvl4pPr>
            <a:lvl5pPr marL="0" indent="0" algn="l" defTabSz="685800" rtl="0" eaLnBrk="1" latinLnBrk="0" hangingPunct="1">
              <a:lnSpc>
                <a:spcPct val="100000"/>
              </a:lnSpc>
              <a:spcBef>
                <a:spcPts val="1200"/>
              </a:spcBef>
              <a:spcAft>
                <a:spcPts val="1200"/>
              </a:spcAft>
              <a:buFont typeface="System Font Regular"/>
              <a:buChar char="​"/>
              <a:defRPr sz="2800" b="0" i="1" kern="1200">
                <a:solidFill>
                  <a:schemeClr val="accent5"/>
                </a:solidFill>
                <a:latin typeface="Calibri" panose="020F0502020204030204" pitchFamily="34" charset="0"/>
                <a:ea typeface="+mn-ea"/>
                <a:cs typeface="Calibri" panose="020F0502020204030204" pitchFamily="34" charset="0"/>
              </a:defRPr>
            </a:lvl5pPr>
            <a:lvl6pPr marL="0" indent="0" algn="l" defTabSz="685800" rtl="0" eaLnBrk="1" latinLnBrk="0" hangingPunct="1">
              <a:lnSpc>
                <a:spcPct val="100000"/>
              </a:lnSpc>
              <a:spcBef>
                <a:spcPts val="375"/>
              </a:spcBef>
              <a:buFont typeface="System Font Regular"/>
              <a:buNone/>
              <a:defRPr sz="2000" b="0" i="0" kern="1200">
                <a:solidFill>
                  <a:schemeClr val="tx2"/>
                </a:solidFill>
                <a:latin typeface="Tisa Offc Serif Pro" panose="02010504030101020102" pitchFamily="2" charset="0"/>
                <a:ea typeface="+mn-ea"/>
                <a:cs typeface="+mn-cs"/>
              </a:defRPr>
            </a:lvl6pPr>
            <a:lvl7pPr marL="0" indent="-274320" algn="l" defTabSz="685800" rtl="0" eaLnBrk="1" latinLnBrk="0" hangingPunct="1">
              <a:lnSpc>
                <a:spcPct val="100000"/>
              </a:lnSpc>
              <a:spcBef>
                <a:spcPts val="375"/>
              </a:spcBef>
              <a:buClr>
                <a:srgbClr val="FED925"/>
              </a:buClr>
              <a:buSzPct val="90000"/>
              <a:buFont typeface=".Hiragino Kaku Gothic Interface W3"/>
              <a:buChar char="▷"/>
              <a:defRPr sz="1800" b="0" i="0" kern="1200">
                <a:solidFill>
                  <a:schemeClr val="tx2"/>
                </a:solidFill>
                <a:latin typeface="Tisa Offc Serif Pro" panose="02010504030101020102" pitchFamily="2" charset="0"/>
                <a:ea typeface="+mn-ea"/>
                <a:cs typeface="+mn-cs"/>
              </a:defRPr>
            </a:lvl7pPr>
            <a:lvl8pPr marL="457200" indent="-182880" algn="l" defTabSz="685800" rtl="0" eaLnBrk="1" latinLnBrk="0" hangingPunct="1">
              <a:lnSpc>
                <a:spcPct val="100000"/>
              </a:lnSpc>
              <a:spcBef>
                <a:spcPts val="375"/>
              </a:spcBef>
              <a:buClr>
                <a:schemeClr val="accent4"/>
              </a:buClr>
              <a:buSzPct val="110000"/>
              <a:buFont typeface="Courier New" panose="02070309020205020404" pitchFamily="49" charset="0"/>
              <a:buChar char="o"/>
              <a:defRPr sz="1600" b="0" i="0" kern="1200" spc="0">
                <a:solidFill>
                  <a:schemeClr val="tx2"/>
                </a:solidFill>
                <a:latin typeface="Tisa Offc Serif Pro" panose="02010504030101020102" pitchFamily="2" charset="0"/>
                <a:ea typeface="+mn-ea"/>
                <a:cs typeface="+mn-cs"/>
              </a:defRPr>
            </a:lvl8pPr>
            <a:lvl9pPr marL="822960" indent="-182880" algn="l" defTabSz="685800" rtl="0" eaLnBrk="1" latinLnBrk="0" hangingPunct="1">
              <a:lnSpc>
                <a:spcPct val="100000"/>
              </a:lnSpc>
              <a:spcBef>
                <a:spcPts val="375"/>
              </a:spcBef>
              <a:buClr>
                <a:schemeClr val="accent5"/>
              </a:buClr>
              <a:buFont typeface="Orgon Slab Medium" panose="02000603000000020004" pitchFamily="50" charset="0"/>
              <a:buChar char="→"/>
              <a:defRPr sz="1400" b="0" i="0" kern="1200">
                <a:solidFill>
                  <a:schemeClr val="tx2"/>
                </a:solidFill>
                <a:latin typeface="Tisa Offc Serif Pro" panose="02010504030101020102" pitchFamily="2" charset="0"/>
                <a:ea typeface="+mn-ea"/>
                <a:cs typeface="+mn-cs"/>
              </a:defRPr>
            </a:lvl9pPr>
          </a:lstStyle>
          <a:p>
            <a:pPr lvl="1">
              <a:buClr>
                <a:schemeClr val="tx2"/>
              </a:buClr>
              <a:buFont typeface="Wingdings" panose="05000000000000000000" pitchFamily="2" charset="2"/>
              <a:buChar char="q"/>
            </a:pPr>
            <a:r>
              <a:rPr lang="en-US" dirty="0">
                <a:solidFill>
                  <a:schemeClr val="tx2"/>
                </a:solidFill>
              </a:rPr>
              <a:t>Projected</a:t>
            </a:r>
            <a:r>
              <a:rPr kumimoji="0" lang="en-US" sz="2000" b="0" i="0" u="none" strike="noStrike" kern="1200" cap="none" spc="0" normalizeH="0" baseline="0" noProof="0" dirty="0">
                <a:ln>
                  <a:noFill/>
                </a:ln>
                <a:solidFill>
                  <a:schemeClr val="tx2"/>
                </a:solidFill>
                <a:effectLst/>
                <a:uLnTx/>
                <a:uFillTx/>
                <a:latin typeface="Calibri" panose="020F0502020204030204" pitchFamily="34" charset="0"/>
                <a:ea typeface="+mn-ea"/>
                <a:cs typeface="Calibri" panose="020F0502020204030204" pitchFamily="34" charset="0"/>
              </a:rPr>
              <a:t> to spend increases    in 2027</a:t>
            </a:r>
          </a:p>
        </p:txBody>
      </p:sp>
      <p:sp>
        <p:nvSpPr>
          <p:cNvPr id="13" name="Arrow: Down 12">
            <a:extLst>
              <a:ext uri="{FF2B5EF4-FFF2-40B4-BE49-F238E27FC236}">
                <a16:creationId xmlns:a16="http://schemas.microsoft.com/office/drawing/2014/main" id="{0ED25E1E-419A-B4BC-68D1-C725DA9BBA49}"/>
              </a:ext>
            </a:extLst>
          </p:cNvPr>
          <p:cNvSpPr/>
          <p:nvPr/>
        </p:nvSpPr>
        <p:spPr>
          <a:xfrm>
            <a:off x="1526106" y="4438930"/>
            <a:ext cx="144000" cy="262211"/>
          </a:xfrm>
          <a:prstGeom prst="downArrow">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72BF44"/>
              </a:solidFill>
              <a:effectLst/>
              <a:uLnTx/>
              <a:uFillTx/>
              <a:latin typeface="Tisa Offc Serif Pro"/>
              <a:ea typeface="+mn-ea"/>
              <a:cs typeface="+mn-cs"/>
            </a:endParaRPr>
          </a:p>
        </p:txBody>
      </p:sp>
      <p:sp>
        <p:nvSpPr>
          <p:cNvPr id="15" name="Arrow: Up 14">
            <a:extLst>
              <a:ext uri="{FF2B5EF4-FFF2-40B4-BE49-F238E27FC236}">
                <a16:creationId xmlns:a16="http://schemas.microsoft.com/office/drawing/2014/main" id="{76B1A84E-12DD-B609-61DC-D42DD1F7B317}"/>
              </a:ext>
            </a:extLst>
          </p:cNvPr>
          <p:cNvSpPr/>
          <p:nvPr/>
        </p:nvSpPr>
        <p:spPr>
          <a:xfrm>
            <a:off x="3449986" y="4778329"/>
            <a:ext cx="144000" cy="237181"/>
          </a:xfrm>
          <a:prstGeom prst="upArrow">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72BF44"/>
              </a:solidFill>
              <a:effectLst/>
              <a:uLnTx/>
              <a:uFillTx/>
              <a:latin typeface="Tisa Offc Serif Pro"/>
              <a:ea typeface="+mn-ea"/>
              <a:cs typeface="+mn-cs"/>
            </a:endParaRPr>
          </a:p>
        </p:txBody>
      </p:sp>
      <p:sp>
        <p:nvSpPr>
          <p:cNvPr id="9" name="Title 8">
            <a:extLst>
              <a:ext uri="{FF2B5EF4-FFF2-40B4-BE49-F238E27FC236}">
                <a16:creationId xmlns:a16="http://schemas.microsoft.com/office/drawing/2014/main" id="{08BCAB9E-656E-3454-4E63-3F9F64780237}"/>
              </a:ext>
            </a:extLst>
          </p:cNvPr>
          <p:cNvSpPr>
            <a:spLocks noGrp="1"/>
          </p:cNvSpPr>
          <p:nvPr>
            <p:ph type="title"/>
          </p:nvPr>
        </p:nvSpPr>
        <p:spPr>
          <a:xfrm>
            <a:off x="251203" y="28639"/>
            <a:ext cx="8357616" cy="399137"/>
          </a:xfrm>
        </p:spPr>
        <p:txBody>
          <a:bodyPr/>
          <a:lstStyle/>
          <a:p>
            <a:r>
              <a:rPr kumimoji="0" lang="en-US" sz="2800" b="1" i="0" u="none" strike="noStrike" kern="1200" cap="none" spc="0" normalizeH="0" baseline="0" noProof="0" dirty="0">
                <a:ln>
                  <a:noFill/>
                </a:ln>
                <a:solidFill>
                  <a:schemeClr val="tx2"/>
                </a:solidFill>
                <a:effectLst/>
                <a:uLnTx/>
                <a:uFillTx/>
                <a:latin typeface="Calibri" panose="020F0502020204030204" pitchFamily="34" charset="0"/>
                <a:ea typeface="Calibri" panose="020F0502020204030204" pitchFamily="34" charset="0"/>
                <a:cs typeface="Calibri" panose="020F0502020204030204" pitchFamily="34" charset="0"/>
              </a:rPr>
              <a:t>Referral 2: </a:t>
            </a:r>
            <a:r>
              <a:rPr lang="en-US" sz="2800" dirty="0">
                <a:solidFill>
                  <a:schemeClr val="tx2"/>
                </a:solidFill>
                <a:latin typeface="Calibri" panose="020F0502020204030204" pitchFamily="34" charset="0"/>
                <a:ea typeface="Calibri" panose="020F0502020204030204" pitchFamily="34" charset="0"/>
                <a:cs typeface="Calibri" panose="020F0502020204030204" pitchFamily="34" charset="0"/>
              </a:rPr>
              <a:t>Capital Construction and Maintenance Spend</a:t>
            </a:r>
            <a:r>
              <a:rPr kumimoji="0" lang="en-US" sz="2800" b="1" i="0" u="none" strike="noStrike" kern="1200" cap="none" spc="0" normalizeH="0" baseline="0" noProof="0" dirty="0">
                <a:ln>
                  <a:noFill/>
                </a:ln>
                <a:solidFill>
                  <a:schemeClr val="tx2"/>
                </a:solidFill>
                <a:effectLst/>
                <a:uLnTx/>
                <a:uFillTx/>
                <a:latin typeface="Calibri" panose="020F0502020204030204" pitchFamily="34" charset="0"/>
                <a:ea typeface="Calibri" panose="020F0502020204030204" pitchFamily="34" charset="0"/>
                <a:cs typeface="Calibri" panose="020F0502020204030204" pitchFamily="34" charset="0"/>
              </a:rPr>
              <a:t> </a:t>
            </a:r>
            <a:br>
              <a:rPr kumimoji="0" lang="en-US" sz="2800" b="1" i="0" u="none" strike="noStrike" kern="1200" cap="none" spc="0" normalizeH="0" baseline="0" noProof="0" dirty="0">
                <a:ln>
                  <a:noFill/>
                </a:ln>
                <a:solidFill>
                  <a:schemeClr val="tx2"/>
                </a:solidFill>
                <a:effectLst/>
                <a:uLnTx/>
                <a:uFillTx/>
                <a:latin typeface="Calibri" panose="020F0502020204030204" pitchFamily="34" charset="0"/>
                <a:ea typeface="Calibri" panose="020F0502020204030204" pitchFamily="34" charset="0"/>
                <a:cs typeface="Calibri" panose="020F0502020204030204" pitchFamily="34" charset="0"/>
              </a:rPr>
            </a:br>
            <a:endParaRPr lang="en-US" sz="2800" dirty="0">
              <a:solidFill>
                <a:schemeClr val="tx2"/>
              </a:solidFill>
            </a:endParaRPr>
          </a:p>
        </p:txBody>
      </p:sp>
    </p:spTree>
    <p:extLst>
      <p:ext uri="{BB962C8B-B14F-4D97-AF65-F5344CB8AC3E}">
        <p14:creationId xmlns:p14="http://schemas.microsoft.com/office/powerpoint/2010/main" val="3469575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par>
                          <p:cTn id="11" fill="hold">
                            <p:stCondLst>
                              <p:cond delay="0"/>
                            </p:stCondLst>
                            <p:childTnLst>
                              <p:par>
                                <p:cTn id="12" presetID="42" presetClass="path" presetSubtype="0" accel="50000" decel="50000" fill="hold" grpId="0" nodeType="afterEffect">
                                  <p:stCondLst>
                                    <p:cond delay="0"/>
                                  </p:stCondLst>
                                  <p:childTnLst>
                                    <p:animMotion origin="layout" path="M 0.03403 0.00186 L -0.03281 0.00186 " pathEditMode="relative" rAng="0" ptsTypes="AA">
                                      <p:cBhvr>
                                        <p:cTn id="13" dur="2000" fill="hold"/>
                                        <p:tgtEl>
                                          <p:spTgt spid="8"/>
                                        </p:tgtEl>
                                        <p:attrNameLst>
                                          <p:attrName>ppt_x</p:attrName>
                                          <p:attrName>ppt_y</p:attrName>
                                        </p:attrNameLst>
                                      </p:cBhvr>
                                      <p:rCtr x="-3351" y="0"/>
                                    </p:animMotion>
                                  </p:childTnLst>
                                </p:cTn>
                              </p:par>
                            </p:childTnLst>
                          </p:cTn>
                        </p:par>
                        <p:par>
                          <p:cTn id="14" fill="hold">
                            <p:stCondLst>
                              <p:cond delay="2000"/>
                            </p:stCondLst>
                            <p:childTnLst>
                              <p:par>
                                <p:cTn id="15" presetID="1" presetClass="entr" presetSubtype="0" fill="hold" grpId="0" nodeType="after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par>
                          <p:cTn id="21" fill="hold">
                            <p:stCondLst>
                              <p:cond delay="0"/>
                            </p:stCondLst>
                            <p:childTnLst>
                              <p:par>
                                <p:cTn id="22" presetID="0" presetClass="path" presetSubtype="0" accel="50000" decel="50000" fill="hold" nodeType="afterEffect">
                                  <p:stCondLst>
                                    <p:cond delay="0"/>
                                  </p:stCondLst>
                                  <p:childTnLst>
                                    <p:animMotion origin="layout" path="M 0.22761 0.00463 L -0.00468 0.00772 L -0.00468 0.00802 " pathEditMode="relative" rAng="0" ptsTypes="AAA">
                                      <p:cBhvr>
                                        <p:cTn id="23" dur="2000" fill="hold"/>
                                        <p:tgtEl>
                                          <p:spTgt spid="4"/>
                                        </p:tgtEl>
                                        <p:attrNameLst>
                                          <p:attrName>ppt_x</p:attrName>
                                          <p:attrName>ppt_y</p:attrName>
                                        </p:attrNameLst>
                                      </p:cBhvr>
                                      <p:rCtr x="-11615" y="154"/>
                                    </p:animMotion>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8" grpId="0" animBg="1"/>
      <p:bldP spid="8" grpId="1" animBg="1"/>
      <p:bldP spid="10" grpId="0"/>
      <p:bldP spid="11" grpId="0"/>
      <p:bldP spid="13" grpId="0" animBg="1"/>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E88575-B52F-435F-ADB7-B153220D3DE5}"/>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87F5ABEA-150F-A99B-BA78-E9B41656BFD5}"/>
              </a:ext>
            </a:extLst>
          </p:cNvPr>
          <p:cNvSpPr>
            <a:spLocks noGrp="1"/>
          </p:cNvSpPr>
          <p:nvPr>
            <p:ph type="title"/>
          </p:nvPr>
        </p:nvSpPr>
        <p:spPr/>
        <p:txBody>
          <a:bodyPr>
            <a:normAutofit/>
          </a:bodyPr>
          <a:lstStyle/>
          <a:p>
            <a:r>
              <a:rPr lang="en-US" dirty="0"/>
              <a:t>CCC Meeting – </a:t>
            </a:r>
            <a:r>
              <a:rPr lang="en-US" sz="2400" dirty="0"/>
              <a:t>13 Jan 2026</a:t>
            </a:r>
            <a:endParaRPr lang="en-US" dirty="0"/>
          </a:p>
        </p:txBody>
      </p:sp>
      <p:sp>
        <p:nvSpPr>
          <p:cNvPr id="2" name="Footer Placeholder 1">
            <a:extLst>
              <a:ext uri="{FF2B5EF4-FFF2-40B4-BE49-F238E27FC236}">
                <a16:creationId xmlns:a16="http://schemas.microsoft.com/office/drawing/2014/main" id="{45CBD250-EB29-4580-11BE-43921F59E507}"/>
              </a:ext>
            </a:extLst>
          </p:cNvPr>
          <p:cNvSpPr>
            <a:spLocks noGrp="1"/>
          </p:cNvSpPr>
          <p:nvPr>
            <p:ph type="ftr" sz="quarter" idx="3"/>
          </p:nvPr>
        </p:nvSpPr>
        <p:spPr>
          <a:xfrm>
            <a:off x="1399032" y="4736007"/>
            <a:ext cx="5805898" cy="365125"/>
          </a:xfrm>
          <a:prstGeom prst="rect">
            <a:avLst/>
          </a:prstGeom>
        </p:spPr>
        <p:txBody>
          <a:bodyPr vert="horz" lIns="91440" tIns="45720" rIns="91440" bIns="45720" rtlCol="0" anchor="ctr"/>
          <a:lstStyle>
            <a:defPPr>
              <a:defRPr lang="en-US"/>
            </a:defPPr>
            <a:lvl1pPr marL="0" algn="l" defTabSz="685800" rtl="0" eaLnBrk="1" latinLnBrk="0" hangingPunct="1">
              <a:defRPr sz="1400" b="0" kern="1200">
                <a:solidFill>
                  <a:schemeClr val="bg2"/>
                </a:solidFill>
                <a:latin typeface="Tisa Offc Serif Pro" panose="02010504030101020102" pitchFamily="2" charset="0"/>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a:t>Missouri University of Science and Technology</a:t>
            </a:r>
            <a:endParaRPr lang="en-US" dirty="0"/>
          </a:p>
        </p:txBody>
      </p:sp>
      <p:sp>
        <p:nvSpPr>
          <p:cNvPr id="5" name="TextBox 4">
            <a:extLst>
              <a:ext uri="{FF2B5EF4-FFF2-40B4-BE49-F238E27FC236}">
                <a16:creationId xmlns:a16="http://schemas.microsoft.com/office/drawing/2014/main" id="{6FB6E44F-ED05-8B48-9E27-8123EA3172A5}"/>
              </a:ext>
            </a:extLst>
          </p:cNvPr>
          <p:cNvSpPr txBox="1"/>
          <p:nvPr/>
        </p:nvSpPr>
        <p:spPr>
          <a:xfrm>
            <a:off x="169817" y="842554"/>
            <a:ext cx="8876212" cy="2962349"/>
          </a:xfrm>
          <a:prstGeom prst="rect">
            <a:avLst/>
          </a:prstGeom>
          <a:noFill/>
        </p:spPr>
        <p:txBody>
          <a:bodyPr wrap="square" rtlCol="0">
            <a:spAutoFit/>
          </a:bodyPr>
          <a:lstStyle/>
          <a:p>
            <a:r>
              <a:rPr lang="en-US" sz="1100" dirty="0">
                <a:solidFill>
                  <a:srgbClr val="000000"/>
                </a:solidFill>
                <a:effectLst/>
                <a:latin typeface="Calibri" panose="020F0502020204030204" pitchFamily="34" charset="0"/>
                <a:ea typeface="Times New Roman" panose="02020603050405020304" pitchFamily="18" charset="0"/>
              </a:rPr>
              <a:t>Course Change Requests (2)</a:t>
            </a:r>
          </a:p>
          <a:p>
            <a:r>
              <a:rPr lang="en-US" dirty="0"/>
              <a:t>File: 116		MATH 1214 : Calculus I</a:t>
            </a:r>
          </a:p>
          <a:p>
            <a:r>
              <a:rPr lang="en-US" dirty="0"/>
              <a:t>File: 1695	MATH 1215 : Calculus II</a:t>
            </a:r>
          </a:p>
          <a:p>
            <a:r>
              <a:rPr lang="en-US" dirty="0"/>
              <a:t>File: 340		MATH 2222 : Calculus III</a:t>
            </a:r>
          </a:p>
          <a:p>
            <a:r>
              <a:rPr lang="en-US" dirty="0"/>
              <a:t>File: 2255	MATH 5737 : Financial Mathematics</a:t>
            </a:r>
          </a:p>
          <a:p>
            <a:r>
              <a:rPr lang="en-US" dirty="0"/>
              <a:t>File: 8928	MET ENG 1017 : Introduction To Metallurgical Engineering</a:t>
            </a:r>
          </a:p>
          <a:p>
            <a:r>
              <a:rPr lang="en-US" dirty="0"/>
              <a:t>File: 8929	MET ENG 1027 : Computer Application In Metallurgical Engineering</a:t>
            </a:r>
          </a:p>
          <a:p>
            <a:r>
              <a:rPr lang="en-US" dirty="0"/>
              <a:t>File: 8964	MET ENG 5110 : High Temperature And Corrosion Resistant Alloys</a:t>
            </a:r>
          </a:p>
          <a:p>
            <a:r>
              <a:rPr lang="en-US" dirty="0"/>
              <a:t>File: 8965	MET ENG 5160 : Mechanical Metallurgy</a:t>
            </a:r>
          </a:p>
          <a:p>
            <a:r>
              <a:rPr lang="en-US" dirty="0"/>
              <a:t>File: 8967	MET ENG 5171 : Nuclear Materials II</a:t>
            </a:r>
          </a:p>
          <a:p>
            <a:r>
              <a:rPr lang="en-US" dirty="0"/>
              <a:t>File: 8973	MET ENG 5460 : Metal Coating Processes</a:t>
            </a:r>
          </a:p>
          <a:p>
            <a:r>
              <a:rPr lang="en-US" dirty="0"/>
              <a:t>File: 8975	MET ENG 5515 : Nondestructive Testing Laboratory</a:t>
            </a:r>
          </a:p>
          <a:p>
            <a:r>
              <a:rPr lang="en-US" dirty="0"/>
              <a:t>File: 9075	MS&amp;E 5517 : Materials Selection in Mechanical Design</a:t>
            </a:r>
          </a:p>
          <a:p>
            <a:r>
              <a:rPr lang="en-US" dirty="0"/>
              <a:t>File: 9085	MS&amp;E 6230 : Nanomaterials</a:t>
            </a:r>
          </a:p>
        </p:txBody>
      </p:sp>
    </p:spTree>
    <p:extLst>
      <p:ext uri="{BB962C8B-B14F-4D97-AF65-F5344CB8AC3E}">
        <p14:creationId xmlns:p14="http://schemas.microsoft.com/office/powerpoint/2010/main" val="1747620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4A285A-8AA1-9F3B-14BC-F263B0F03566}"/>
            </a:ext>
          </a:extLst>
        </p:cNvPr>
        <p:cNvGrpSpPr/>
        <p:nvPr/>
      </p:nvGrpSpPr>
      <p:grpSpPr>
        <a:xfrm>
          <a:off x="0" y="0"/>
          <a:ext cx="0" cy="0"/>
          <a:chOff x="0" y="0"/>
          <a:chExt cx="0" cy="0"/>
        </a:xfrm>
      </p:grpSpPr>
      <p:sp>
        <p:nvSpPr>
          <p:cNvPr id="16" name="TextBox 15">
            <a:extLst>
              <a:ext uri="{FF2B5EF4-FFF2-40B4-BE49-F238E27FC236}">
                <a16:creationId xmlns:a16="http://schemas.microsoft.com/office/drawing/2014/main" id="{04F166DE-3FCB-517A-FA48-DC2C565CEEF9}"/>
              </a:ext>
            </a:extLst>
          </p:cNvPr>
          <p:cNvSpPr txBox="1"/>
          <p:nvPr/>
        </p:nvSpPr>
        <p:spPr>
          <a:xfrm>
            <a:off x="288000" y="609347"/>
            <a:ext cx="8609888" cy="3739485"/>
          </a:xfrm>
          <a:prstGeom prst="rect">
            <a:avLst/>
          </a:prstGeom>
          <a:noFill/>
        </p:spPr>
        <p:txBody>
          <a:bodyPr wrap="square">
            <a:spAutoFit/>
          </a:bodyPr>
          <a:lstStyle/>
          <a:p>
            <a:pPr marL="0" marR="0" lvl="0" indent="0" algn="l" defTabSz="685800" rtl="0" eaLnBrk="1" fontAlgn="auto" latinLnBrk="0" hangingPunct="1">
              <a:lnSpc>
                <a:spcPct val="100000"/>
              </a:lnSpc>
              <a:spcBef>
                <a:spcPts val="0"/>
              </a:spcBef>
              <a:spcAft>
                <a:spcPts val="600"/>
              </a:spcAft>
              <a:buClrTx/>
              <a:buSzTx/>
              <a:buFontTx/>
              <a:buNone/>
              <a:tabLst/>
              <a:defRPr/>
            </a:pPr>
            <a:r>
              <a:rPr kumimoji="0" lang="en-US" sz="2000" b="1" i="0" u="none" strike="noStrike" kern="1200" cap="none" spc="0" normalizeH="0" baseline="0" noProof="0" dirty="0">
                <a:ln>
                  <a:noFill/>
                </a:ln>
                <a:solidFill>
                  <a:srgbClr val="000000"/>
                </a:solidFill>
                <a:effectLst/>
                <a:highlight>
                  <a:srgbClr val="E9F7F7"/>
                </a:highlight>
                <a:uLnTx/>
                <a:uFillTx/>
                <a:latin typeface="Calibri" panose="020F0502020204030204" pitchFamily="34" charset="0"/>
                <a:ea typeface="Calibri" panose="020F0502020204030204" pitchFamily="34" charset="0"/>
                <a:cs typeface="Calibri" panose="020F0502020204030204" pitchFamily="34" charset="0"/>
              </a:rPr>
              <a:t>FS Referral 1-15-2026:</a:t>
            </a:r>
          </a:p>
          <a:p>
            <a:pPr lvl="0">
              <a:spcAft>
                <a:spcPts val="600"/>
              </a:spcAft>
              <a:defRPr/>
            </a:pP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The </a:t>
            </a:r>
            <a:r>
              <a:rPr kumimoji="0" lang="en-US" sz="20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Department Chairs Council (DCC) </a:t>
            </a: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would like to refer to the issue of the </a:t>
            </a:r>
            <a:r>
              <a:rPr lang="en-US" sz="2000" b="1" dirty="0">
                <a:solidFill>
                  <a:srgbClr val="000000"/>
                </a:solidFill>
                <a:latin typeface="Calibri" panose="020F0502020204030204" pitchFamily="34" charset="0"/>
                <a:ea typeface="Calibri" panose="020F0502020204030204" pitchFamily="34" charset="0"/>
                <a:cs typeface="Calibri" panose="020F0502020204030204" pitchFamily="34" charset="0"/>
              </a:rPr>
              <a:t>funding gap for miscellaneous instruction</a:t>
            </a: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p>
          <a:p>
            <a:pPr marL="342900" lvl="0" indent="-342900">
              <a:spcAft>
                <a:spcPts val="600"/>
              </a:spcAft>
              <a:buFont typeface="Arial" panose="020B0604020202020204" pitchFamily="34" charset="0"/>
              <a:buChar char="•"/>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The provost reported that there is </a:t>
            </a: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a $1.3M gap between the requested amount</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for miscellaneous instruction funds </a:t>
            </a: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and the available funds</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a:t>
            </a: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even with contributions from the provost's budget and reallocations. </a:t>
            </a:r>
          </a:p>
          <a:p>
            <a:pPr marL="342900" lvl="0" indent="-342900">
              <a:spcAft>
                <a:spcPts val="600"/>
              </a:spcAft>
              <a:buFont typeface="Arial" panose="020B0604020202020204" pitchFamily="34" charset="0"/>
              <a:buChar char="•"/>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…the gap is about </a:t>
            </a: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162 classes </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that cannot be taught. </a:t>
            </a: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Class sizes are getting larger</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Courses are getting cut from the schedule; students can't take electives. This will </a:t>
            </a: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impact time-to-degree</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Why should we work to recruit new students when we don't have enough funding to teach the classes we need for our existing levels of student enrollment? Funding that was previously used by CEC for teaching was diverted to Student Affairs for advising, for example. </a:t>
            </a:r>
          </a:p>
        </p:txBody>
      </p:sp>
      <p:cxnSp>
        <p:nvCxnSpPr>
          <p:cNvPr id="6" name="Straight Connector 5">
            <a:extLst>
              <a:ext uri="{FF2B5EF4-FFF2-40B4-BE49-F238E27FC236}">
                <a16:creationId xmlns:a16="http://schemas.microsoft.com/office/drawing/2014/main" id="{2C3FE623-7F66-8CDC-8F37-CDDB629F409D}"/>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1B454B10-09F5-C2F9-DD81-2ED14CC90085}"/>
              </a:ext>
            </a:extLst>
          </p:cNvPr>
          <p:cNvSpPr>
            <a:spLocks noGrp="1"/>
          </p:cNvSpPr>
          <p:nvPr>
            <p:ph type="ftr" sz="quarter" idx="3"/>
          </p:nvPr>
        </p:nvSpPr>
        <p:spPr>
          <a:xfrm>
            <a:off x="1399032" y="4736007"/>
            <a:ext cx="5805898" cy="365125"/>
          </a:xfrm>
          <a:prstGeom prst="rect">
            <a:avLst/>
          </a:prstGeom>
        </p:spPr>
        <p:txBody>
          <a:bodyPr vert="horz" lIns="91440" tIns="45720" rIns="91440" bIns="45720" rtlCol="0" anchor="ctr"/>
          <a:lstStyle>
            <a:defPPr>
              <a:defRPr lang="en-US"/>
            </a:defPPr>
            <a:lvl1pPr marL="0" algn="l" defTabSz="685800" rtl="0" eaLnBrk="1" latinLnBrk="0" hangingPunct="1">
              <a:defRPr sz="1400" b="0" kern="1200">
                <a:solidFill>
                  <a:schemeClr val="bg2"/>
                </a:solidFill>
                <a:latin typeface="Tisa Offc Serif Pro" panose="02010504030101020102" pitchFamily="2" charset="0"/>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a:t>Missouri University of Science and Technology</a:t>
            </a:r>
            <a:endParaRPr kumimoji="0" lang="en-US" sz="1400" b="0" i="0" u="none" strike="noStrike" kern="1200" cap="none" spc="0" normalizeH="0" baseline="0" noProof="0">
              <a:ln>
                <a:noFill/>
              </a:ln>
              <a:solidFill>
                <a:srgbClr val="FFFFFF"/>
              </a:solidFill>
              <a:effectLst/>
              <a:uLnTx/>
              <a:uFillTx/>
              <a:latin typeface="Tisa Offc Serif Pro" panose="02010504030101020102" pitchFamily="2" charset="0"/>
              <a:ea typeface="+mn-ea"/>
              <a:cs typeface="Calibri" panose="020F0502020204030204" pitchFamily="34" charset="0"/>
            </a:endParaRPr>
          </a:p>
        </p:txBody>
      </p:sp>
      <p:sp>
        <p:nvSpPr>
          <p:cNvPr id="14" name="Title 1">
            <a:extLst>
              <a:ext uri="{FF2B5EF4-FFF2-40B4-BE49-F238E27FC236}">
                <a16:creationId xmlns:a16="http://schemas.microsoft.com/office/drawing/2014/main" id="{EF51D872-1BD0-A0EF-3DEF-5C986F0C3816}"/>
              </a:ext>
            </a:extLst>
          </p:cNvPr>
          <p:cNvSpPr txBox="1">
            <a:spLocks/>
          </p:cNvSpPr>
          <p:nvPr/>
        </p:nvSpPr>
        <p:spPr>
          <a:xfrm>
            <a:off x="3265609" y="533264"/>
            <a:ext cx="8357616" cy="399137"/>
          </a:xfrm>
          <a:prstGeom prst="rect">
            <a:avLst/>
          </a:prstGeom>
        </p:spPr>
        <p:txBody>
          <a:bodyPr vert="horz" lIns="0" tIns="0" rIns="0" bIns="0" rtlCol="0" anchor="t" anchorCtr="0">
            <a:noAutofit/>
          </a:bodyPr>
          <a:lstStyle>
            <a:lvl1pPr algn="l" defTabSz="685800" rtl="0" eaLnBrk="1" latinLnBrk="0" hangingPunct="1">
              <a:lnSpc>
                <a:spcPct val="90000"/>
              </a:lnSpc>
              <a:spcBef>
                <a:spcPct val="0"/>
              </a:spcBef>
              <a:buNone/>
              <a:defRPr sz="3000" b="1" i="0" kern="1200">
                <a:solidFill>
                  <a:schemeClr val="tx1"/>
                </a:solidFill>
                <a:latin typeface="Franklin Gothic Demi" panose="020B0603020102020204" pitchFamily="34" charset="0"/>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endParaRPr kumimoji="0" lang="en-US" sz="2800" b="1" i="0" u="none" strike="noStrike" kern="1200" cap="none" spc="0" normalizeH="0" baseline="0" noProof="0" dirty="0">
              <a:ln>
                <a:noFill/>
              </a:ln>
              <a:solidFill>
                <a:schemeClr val="tx2"/>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2" name="Title 1">
            <a:extLst>
              <a:ext uri="{FF2B5EF4-FFF2-40B4-BE49-F238E27FC236}">
                <a16:creationId xmlns:a16="http://schemas.microsoft.com/office/drawing/2014/main" id="{4ABDB698-376A-D536-4016-B8B63FE51E53}"/>
              </a:ext>
            </a:extLst>
          </p:cNvPr>
          <p:cNvSpPr>
            <a:spLocks noGrp="1"/>
          </p:cNvSpPr>
          <p:nvPr>
            <p:ph type="title"/>
          </p:nvPr>
        </p:nvSpPr>
        <p:spPr>
          <a:xfrm>
            <a:off x="217395" y="112165"/>
            <a:ext cx="8588858" cy="508504"/>
          </a:xfrm>
        </p:spPr>
        <p:txBody>
          <a:bodyPr>
            <a:normAutofit/>
          </a:bodyPr>
          <a:lstStyle/>
          <a:p>
            <a:pPr lvl="0">
              <a:defRPr/>
            </a:pPr>
            <a:r>
              <a:rPr lang="en-US" sz="2800" b="1" dirty="0">
                <a:solidFill>
                  <a:schemeClr val="tx2"/>
                </a:solidFill>
                <a:latin typeface="Calibri" panose="020F0502020204030204" pitchFamily="34" charset="0"/>
                <a:ea typeface="Calibri" panose="020F0502020204030204" pitchFamily="34" charset="0"/>
              </a:rPr>
              <a:t>Referral 3 </a:t>
            </a:r>
            <a:r>
              <a:rPr lang="en-US" sz="2800" dirty="0">
                <a:solidFill>
                  <a:schemeClr val="tx2"/>
                </a:solidFill>
                <a:latin typeface="Calibri" panose="020F0502020204030204" pitchFamily="34" charset="0"/>
                <a:ea typeface="Calibri" panose="020F0502020204030204" pitchFamily="34" charset="0"/>
              </a:rPr>
              <a:t>Supplement</a:t>
            </a:r>
            <a:r>
              <a:rPr lang="en-US" sz="2800" b="1" dirty="0">
                <a:solidFill>
                  <a:schemeClr val="tx2"/>
                </a:solidFill>
                <a:latin typeface="Calibri" panose="020F0502020204030204" pitchFamily="34" charset="0"/>
                <a:ea typeface="Calibri" panose="020F0502020204030204" pitchFamily="34" charset="0"/>
              </a:rPr>
              <a:t> Instruction Funding</a:t>
            </a:r>
          </a:p>
        </p:txBody>
      </p:sp>
    </p:spTree>
    <p:extLst>
      <p:ext uri="{BB962C8B-B14F-4D97-AF65-F5344CB8AC3E}">
        <p14:creationId xmlns:p14="http://schemas.microsoft.com/office/powerpoint/2010/main" val="1210080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9BE2B547-C37C-F254-41B9-8ED300D03394}"/>
              </a:ext>
            </a:extLst>
          </p:cNvPr>
          <p:cNvSpPr>
            <a:spLocks noGrp="1"/>
          </p:cNvSpPr>
          <p:nvPr>
            <p:ph type="title"/>
          </p:nvPr>
        </p:nvSpPr>
        <p:spPr>
          <a:xfrm>
            <a:off x="181303" y="173634"/>
            <a:ext cx="8891752" cy="476269"/>
          </a:xfrm>
        </p:spPr>
        <p:txBody>
          <a:bodyPr>
            <a:noAutofit/>
          </a:bodyPr>
          <a:lstStyle/>
          <a:p>
            <a:r>
              <a:rPr lang="en-US" sz="2800" dirty="0">
                <a:solidFill>
                  <a:schemeClr val="tx2"/>
                </a:solidFill>
              </a:rPr>
              <a:t>FY26 Supplement Instructions Budget Allocation</a:t>
            </a:r>
          </a:p>
        </p:txBody>
      </p:sp>
      <p:sp>
        <p:nvSpPr>
          <p:cNvPr id="4" name="Footer Placeholder 3">
            <a:extLst>
              <a:ext uri="{FF2B5EF4-FFF2-40B4-BE49-F238E27FC236}">
                <a16:creationId xmlns:a16="http://schemas.microsoft.com/office/drawing/2014/main" id="{22A20311-83F4-4459-598A-26544EE7CDE8}"/>
              </a:ext>
            </a:extLst>
          </p:cNvPr>
          <p:cNvSpPr>
            <a:spLocks noGrp="1"/>
          </p:cNvSpPr>
          <p:nvPr>
            <p:ph type="ftr" sz="quarter" idx="3"/>
          </p:nvPr>
        </p:nvSpPr>
        <p:spPr>
          <a:xfrm>
            <a:off x="1399032" y="4736007"/>
            <a:ext cx="5805898" cy="365125"/>
          </a:xfrm>
        </p:spPr>
        <p:txBody>
          <a:bodyPr anchor="ctr">
            <a:normAutofit/>
          </a:bodyPr>
          <a:lstStyle/>
          <a:p>
            <a:pPr marL="0" marR="0" lvl="0" indent="0" algn="l" defTabSz="685800" rtl="0" eaLnBrk="1" fontAlgn="auto" latinLnBrk="0" hangingPunct="1">
              <a:lnSpc>
                <a:spcPct val="100000"/>
              </a:lnSpc>
              <a:spcBef>
                <a:spcPts val="0"/>
              </a:spcBef>
              <a:spcAft>
                <a:spcPts val="600"/>
              </a:spcAft>
              <a:buClrTx/>
              <a:buSzTx/>
              <a:buFontTx/>
              <a:buNone/>
              <a:tabLst/>
              <a:defRPr/>
            </a:pPr>
            <a:r>
              <a:rPr kumimoji="0" lang="en-US" sz="1400" b="0"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Missouri University of Science and Technology</a:t>
            </a:r>
          </a:p>
        </p:txBody>
      </p:sp>
      <p:graphicFrame>
        <p:nvGraphicFramePr>
          <p:cNvPr id="16" name="Table 15">
            <a:extLst>
              <a:ext uri="{FF2B5EF4-FFF2-40B4-BE49-F238E27FC236}">
                <a16:creationId xmlns:a16="http://schemas.microsoft.com/office/drawing/2014/main" id="{24222560-5FD8-F42C-C1B9-1FC3E9446030}"/>
              </a:ext>
            </a:extLst>
          </p:cNvPr>
          <p:cNvGraphicFramePr>
            <a:graphicFrameLocks noGrp="1"/>
          </p:cNvGraphicFramePr>
          <p:nvPr/>
        </p:nvGraphicFramePr>
        <p:xfrm>
          <a:off x="76507" y="709830"/>
          <a:ext cx="5732369" cy="2940124"/>
        </p:xfrm>
        <a:graphic>
          <a:graphicData uri="http://schemas.openxmlformats.org/drawingml/2006/table">
            <a:tbl>
              <a:tblPr/>
              <a:tblGrid>
                <a:gridCol w="2823632">
                  <a:extLst>
                    <a:ext uri="{9D8B030D-6E8A-4147-A177-3AD203B41FA5}">
                      <a16:colId xmlns:a16="http://schemas.microsoft.com/office/drawing/2014/main" val="2660566791"/>
                    </a:ext>
                  </a:extLst>
                </a:gridCol>
                <a:gridCol w="1251924">
                  <a:extLst>
                    <a:ext uri="{9D8B030D-6E8A-4147-A177-3AD203B41FA5}">
                      <a16:colId xmlns:a16="http://schemas.microsoft.com/office/drawing/2014/main" val="2627055041"/>
                    </a:ext>
                  </a:extLst>
                </a:gridCol>
                <a:gridCol w="1656813">
                  <a:extLst>
                    <a:ext uri="{9D8B030D-6E8A-4147-A177-3AD203B41FA5}">
                      <a16:colId xmlns:a16="http://schemas.microsoft.com/office/drawing/2014/main" val="1729595199"/>
                    </a:ext>
                  </a:extLst>
                </a:gridCol>
              </a:tblGrid>
              <a:tr h="504497">
                <a:tc gridSpan="2">
                  <a:txBody>
                    <a:bodyPr/>
                    <a:lstStyle/>
                    <a:p>
                      <a:pPr algn="r" fontAlgn="ctr"/>
                      <a:r>
                        <a:rPr lang="en-US" sz="2400" b="1" i="0" u="none" strike="noStrike" dirty="0">
                          <a:solidFill>
                            <a:schemeClr val="bg2"/>
                          </a:solidFill>
                          <a:effectLst/>
                          <a:latin typeface="Calibri" panose="020F0502020204030204" pitchFamily="34" charset="0"/>
                          <a:ea typeface="Calibri" panose="020F0502020204030204" pitchFamily="34" charset="0"/>
                          <a:cs typeface="Calibri" panose="020F0502020204030204" pitchFamily="34" charset="0"/>
                        </a:rPr>
                        <a:t>Total Requested</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hMerge="1">
                  <a:txBody>
                    <a:bodyPr/>
                    <a:lstStyle/>
                    <a:p>
                      <a:pPr algn="l" fontAlgn="b"/>
                      <a:endParaRPr lang="en-US" sz="2000" b="0" i="0" u="none" strike="noStrike" dirty="0">
                        <a:solidFill>
                          <a:schemeClr val="bg2"/>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r" fontAlgn="ctr"/>
                      <a:r>
                        <a:rPr lang="en-US" sz="2400" b="1" i="0" u="none" strike="noStrike" dirty="0">
                          <a:solidFill>
                            <a:schemeClr val="bg2"/>
                          </a:solidFill>
                          <a:effectLst/>
                          <a:latin typeface="Calibri" panose="020F0502020204030204" pitchFamily="34" charset="0"/>
                          <a:ea typeface="Calibri" panose="020F0502020204030204" pitchFamily="34" charset="0"/>
                          <a:cs typeface="Calibri" panose="020F0502020204030204" pitchFamily="34" charset="0"/>
                        </a:rPr>
                        <a:t>$6,000,000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extLst>
                  <a:ext uri="{0D108BD9-81ED-4DB2-BD59-A6C34878D82A}">
                    <a16:rowId xmlns:a16="http://schemas.microsoft.com/office/drawing/2014/main" val="1720663170"/>
                  </a:ext>
                </a:extLst>
              </a:tr>
              <a:tr h="469464">
                <a:tc>
                  <a:txBody>
                    <a:bodyPr/>
                    <a:lstStyle/>
                    <a:p>
                      <a:pPr algn="r" fontAlgn="ctr"/>
                      <a:r>
                        <a:rPr lang="en-US" sz="2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College GRA</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2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$3,000,000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2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45039736"/>
                  </a:ext>
                </a:extLst>
              </a:tr>
              <a:tr h="457200">
                <a:tc>
                  <a:txBody>
                    <a:bodyPr/>
                    <a:lstStyle/>
                    <a:p>
                      <a:pPr algn="r" fontAlgn="ctr"/>
                      <a:r>
                        <a:rPr lang="en-US" sz="2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Additional Commitments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2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370,000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2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99673631"/>
                  </a:ext>
                </a:extLst>
              </a:tr>
              <a:tr h="423949">
                <a:tc>
                  <a:txBody>
                    <a:bodyPr/>
                    <a:lstStyle/>
                    <a:p>
                      <a:pPr algn="r" fontAlgn="ctr"/>
                      <a:r>
                        <a:rPr lang="en-US" sz="2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Provost GRA**</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2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1,100,000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2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8330629"/>
                  </a:ext>
                </a:extLst>
              </a:tr>
              <a:tr h="504497">
                <a:tc>
                  <a:txBody>
                    <a:bodyPr/>
                    <a:lstStyle/>
                    <a:p>
                      <a:pPr algn="r" fontAlgn="ctr"/>
                      <a:r>
                        <a:rPr lang="en-US" sz="2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Strategic Cash</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2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300,000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24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$4,770,000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43809121"/>
                  </a:ext>
                </a:extLst>
              </a:tr>
              <a:tr h="580517">
                <a:tc gridSpan="2">
                  <a:txBody>
                    <a:bodyPr/>
                    <a:lstStyle/>
                    <a:p>
                      <a:pPr algn="r" fontAlgn="ctr"/>
                      <a:r>
                        <a:rPr lang="en-US" sz="24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College Discretionary Required</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EBD"/>
                    </a:solidFill>
                  </a:tcPr>
                </a:tc>
                <a:tc hMerge="1">
                  <a:txBody>
                    <a:bodyPr/>
                    <a:lstStyle/>
                    <a:p>
                      <a:endParaRPr lang="en-US"/>
                    </a:p>
                  </a:txBody>
                  <a:tcPr/>
                </a:tc>
                <a:tc>
                  <a:txBody>
                    <a:bodyPr/>
                    <a:lstStyle/>
                    <a:p>
                      <a:pPr algn="r" fontAlgn="ctr"/>
                      <a:r>
                        <a:rPr lang="en-US" sz="24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400" b="1" i="0" u="none" strike="noStrike"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1,230,000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EBD"/>
                    </a:solidFill>
                  </a:tcPr>
                </a:tc>
                <a:extLst>
                  <a:ext uri="{0D108BD9-81ED-4DB2-BD59-A6C34878D82A}">
                    <a16:rowId xmlns:a16="http://schemas.microsoft.com/office/drawing/2014/main" val="851267953"/>
                  </a:ext>
                </a:extLst>
              </a:tr>
            </a:tbl>
          </a:graphicData>
        </a:graphic>
      </p:graphicFrame>
      <p:sp>
        <p:nvSpPr>
          <p:cNvPr id="8" name="Rectangle 7">
            <a:extLst>
              <a:ext uri="{FF2B5EF4-FFF2-40B4-BE49-F238E27FC236}">
                <a16:creationId xmlns:a16="http://schemas.microsoft.com/office/drawing/2014/main" id="{8036C890-7E8B-0A1E-C48F-2C688F8BDC09}"/>
              </a:ext>
            </a:extLst>
          </p:cNvPr>
          <p:cNvSpPr/>
          <p:nvPr/>
        </p:nvSpPr>
        <p:spPr>
          <a:xfrm>
            <a:off x="1270056" y="2082141"/>
            <a:ext cx="2940944" cy="886505"/>
          </a:xfrm>
          <a:prstGeom prst="rect">
            <a:avLst/>
          </a:prstGeom>
          <a:noFill/>
          <a:ln w="3810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72BF44"/>
              </a:solidFill>
              <a:effectLst/>
              <a:uLnTx/>
              <a:uFillTx/>
              <a:latin typeface="Tisa Offc Serif Pro"/>
              <a:ea typeface="+mn-ea"/>
              <a:cs typeface="+mn-cs"/>
            </a:endParaRPr>
          </a:p>
        </p:txBody>
      </p:sp>
      <p:sp>
        <p:nvSpPr>
          <p:cNvPr id="9" name="TextBox 8">
            <a:extLst>
              <a:ext uri="{FF2B5EF4-FFF2-40B4-BE49-F238E27FC236}">
                <a16:creationId xmlns:a16="http://schemas.microsoft.com/office/drawing/2014/main" id="{88FDF548-8338-1189-9281-02E37C2EB88B}"/>
              </a:ext>
            </a:extLst>
          </p:cNvPr>
          <p:cNvSpPr txBox="1"/>
          <p:nvPr/>
        </p:nvSpPr>
        <p:spPr>
          <a:xfrm>
            <a:off x="156008" y="2076094"/>
            <a:ext cx="1114047" cy="892552"/>
          </a:xfrm>
          <a:prstGeom prst="rect">
            <a:avLst/>
          </a:prstGeom>
          <a:solidFill>
            <a:schemeClr val="accent5"/>
          </a:solidFill>
        </p:spPr>
        <p:txBody>
          <a:bodyPr wrap="square" lIns="0" tIns="91440" rIns="0" bIns="91440"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3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rPr>
              <a:t>$1.4 M </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3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rPr>
              <a:t>(Provost)</a:t>
            </a:r>
          </a:p>
        </p:txBody>
      </p:sp>
      <p:cxnSp>
        <p:nvCxnSpPr>
          <p:cNvPr id="20" name="Straight Connector 19">
            <a:extLst>
              <a:ext uri="{FF2B5EF4-FFF2-40B4-BE49-F238E27FC236}">
                <a16:creationId xmlns:a16="http://schemas.microsoft.com/office/drawing/2014/main" id="{6C1F1137-3B58-C168-43D2-521DF09F96E6}"/>
              </a:ext>
            </a:extLst>
          </p:cNvPr>
          <p:cNvCxnSpPr/>
          <p:nvPr/>
        </p:nvCxnSpPr>
        <p:spPr>
          <a:xfrm>
            <a:off x="4281055" y="3581340"/>
            <a:ext cx="1527821" cy="0"/>
          </a:xfrm>
          <a:prstGeom prst="line">
            <a:avLst/>
          </a:prstGeom>
          <a:ln w="82550" cmpd="dbl">
            <a:solidFill>
              <a:schemeClr val="tx2"/>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779C6E2F-C433-7D07-4AFF-7812FFA88370}"/>
              </a:ext>
            </a:extLst>
          </p:cNvPr>
          <p:cNvSpPr txBox="1"/>
          <p:nvPr/>
        </p:nvSpPr>
        <p:spPr>
          <a:xfrm>
            <a:off x="126119" y="3644780"/>
            <a:ext cx="2287870" cy="307777"/>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Mainly from course buyout</a:t>
            </a:r>
          </a:p>
        </p:txBody>
      </p:sp>
      <p:sp>
        <p:nvSpPr>
          <p:cNvPr id="23" name="TextBox 22">
            <a:extLst>
              <a:ext uri="{FF2B5EF4-FFF2-40B4-BE49-F238E27FC236}">
                <a16:creationId xmlns:a16="http://schemas.microsoft.com/office/drawing/2014/main" id="{A59062E7-19C7-C450-A8E0-805CF1329C69}"/>
              </a:ext>
            </a:extLst>
          </p:cNvPr>
          <p:cNvSpPr txBox="1"/>
          <p:nvPr/>
        </p:nvSpPr>
        <p:spPr>
          <a:xfrm>
            <a:off x="6278935" y="800129"/>
            <a:ext cx="2761759" cy="3785652"/>
          </a:xfrm>
          <a:prstGeom prst="rect">
            <a:avLst/>
          </a:prstGeom>
          <a:solidFill>
            <a:schemeClr val="accent6">
              <a:lumMod val="20000"/>
              <a:lumOff val="80000"/>
            </a:schemeClr>
          </a:solidFill>
          <a:ln>
            <a:solidFill>
              <a:srgbClr val="FFC000"/>
            </a:solidFill>
          </a:ln>
        </p:spPr>
        <p:txBody>
          <a:bodyPr wrap="square">
            <a:spAutoFit/>
          </a:bodyPr>
          <a:lstStyle/>
          <a:p>
            <a:pPr marL="342900" marR="0" lvl="0" indent="-34290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rgbClr val="154734"/>
                </a:solidFill>
                <a:effectLst/>
                <a:uLnTx/>
                <a:uFillTx/>
                <a:latin typeface="Calibri" panose="020F0502020204030204" pitchFamily="34" charset="0"/>
                <a:ea typeface="Calibri" panose="020F0502020204030204" pitchFamily="34" charset="0"/>
                <a:cs typeface="Calibri" panose="020F0502020204030204" pitchFamily="34" charset="0"/>
              </a:rPr>
              <a:t>CASE</a:t>
            </a:r>
            <a:r>
              <a:rPr kumimoji="0" lang="en-US" sz="2000" b="0" i="0" u="none" strike="noStrike" kern="1200" cap="none" spc="0" normalizeH="0" baseline="0" noProof="0" dirty="0">
                <a:ln>
                  <a:noFill/>
                </a:ln>
                <a:solidFill>
                  <a:srgbClr val="154734"/>
                </a:solidFill>
                <a:effectLst/>
                <a:uLnTx/>
                <a:uFillTx/>
                <a:latin typeface="Calibri" panose="020F0502020204030204" pitchFamily="34" charset="0"/>
                <a:ea typeface="Calibri" panose="020F0502020204030204" pitchFamily="34" charset="0"/>
                <a:cs typeface="Calibri" panose="020F0502020204030204" pitchFamily="34" charset="0"/>
              </a:rPr>
              <a:t> and </a:t>
            </a:r>
            <a:r>
              <a:rPr kumimoji="0" lang="en-US" sz="2000" b="1" i="0" u="none" strike="noStrike" kern="1200" cap="none" spc="0" normalizeH="0" baseline="0" noProof="0" dirty="0">
                <a:ln>
                  <a:noFill/>
                </a:ln>
                <a:solidFill>
                  <a:srgbClr val="154734"/>
                </a:solidFill>
                <a:effectLst/>
                <a:uLnTx/>
                <a:uFillTx/>
                <a:latin typeface="Calibri" panose="020F0502020204030204" pitchFamily="34" charset="0"/>
                <a:ea typeface="Calibri" panose="020F0502020204030204" pitchFamily="34" charset="0"/>
                <a:cs typeface="Calibri" panose="020F0502020204030204" pitchFamily="34" charset="0"/>
              </a:rPr>
              <a:t>Kummer College</a:t>
            </a:r>
            <a:r>
              <a:rPr kumimoji="0" lang="en-US" sz="2000" b="0" i="0" u="none" strike="noStrike" kern="1200" cap="none" spc="0" normalizeH="0" baseline="0" noProof="0" dirty="0">
                <a:ln>
                  <a:noFill/>
                </a:ln>
                <a:solidFill>
                  <a:srgbClr val="154734"/>
                </a:solidFill>
                <a:effectLst/>
                <a:uLnTx/>
                <a:uFillTx/>
                <a:latin typeface="Calibri" panose="020F0502020204030204" pitchFamily="34" charset="0"/>
                <a:ea typeface="Calibri" panose="020F0502020204030204" pitchFamily="34" charset="0"/>
                <a:cs typeface="Calibri" panose="020F0502020204030204" pitchFamily="34" charset="0"/>
              </a:rPr>
              <a:t> provided </a:t>
            </a:r>
            <a:r>
              <a:rPr kumimoji="0" lang="en-US" sz="2000" b="1" i="0" u="none" strike="noStrike" kern="1200" cap="none" spc="0" normalizeH="0" baseline="0" noProof="0" dirty="0">
                <a:ln>
                  <a:noFill/>
                </a:ln>
                <a:solidFill>
                  <a:srgbClr val="154734"/>
                </a:solidFill>
                <a:effectLst/>
                <a:uLnTx/>
                <a:uFillTx/>
                <a:latin typeface="Calibri" panose="020F0502020204030204" pitchFamily="34" charset="0"/>
                <a:ea typeface="Calibri" panose="020F0502020204030204" pitchFamily="34" charset="0"/>
                <a:cs typeface="Calibri" panose="020F0502020204030204" pitchFamily="34" charset="0"/>
              </a:rPr>
              <a:t>100% </a:t>
            </a:r>
            <a:r>
              <a:rPr kumimoji="0" lang="en-US" sz="2000" b="0" i="0" u="none" strike="noStrike" kern="1200" cap="none" spc="0" normalizeH="0" baseline="0" noProof="0" dirty="0">
                <a:ln>
                  <a:noFill/>
                </a:ln>
                <a:solidFill>
                  <a:srgbClr val="154734"/>
                </a:solidFill>
                <a:effectLst/>
                <a:uLnTx/>
                <a:uFillTx/>
                <a:latin typeface="Calibri" panose="020F0502020204030204" pitchFamily="34" charset="0"/>
                <a:ea typeface="Calibri" panose="020F0502020204030204" pitchFamily="34" charset="0"/>
                <a:cs typeface="Calibri" panose="020F0502020204030204" pitchFamily="34" charset="0"/>
              </a:rPr>
              <a:t>of what was requested by the departments</a:t>
            </a:r>
          </a:p>
          <a:p>
            <a:pPr marL="342900" marR="0" lvl="0" indent="-34290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rgbClr val="154734"/>
                </a:solidFill>
                <a:effectLst/>
                <a:uLnTx/>
                <a:uFillTx/>
                <a:latin typeface="Calibri" panose="020F0502020204030204" pitchFamily="34" charset="0"/>
                <a:ea typeface="Calibri" panose="020F0502020204030204" pitchFamily="34" charset="0"/>
                <a:cs typeface="Calibri" panose="020F0502020204030204" pitchFamily="34" charset="0"/>
              </a:rPr>
              <a:t>CEC</a:t>
            </a:r>
            <a:r>
              <a:rPr kumimoji="0" lang="en-US" sz="2000" b="0" i="0" u="none" strike="noStrike" kern="1200" cap="none" spc="0" normalizeH="0" baseline="0" noProof="0" dirty="0">
                <a:ln>
                  <a:noFill/>
                </a:ln>
                <a:solidFill>
                  <a:srgbClr val="154734"/>
                </a:solidFill>
                <a:effectLst/>
                <a:uLnTx/>
                <a:uFillTx/>
                <a:latin typeface="Calibri" panose="020F0502020204030204" pitchFamily="34" charset="0"/>
                <a:ea typeface="Calibri" panose="020F0502020204030204" pitchFamily="34" charset="0"/>
                <a:cs typeface="Calibri" panose="020F0502020204030204" pitchFamily="34" charset="0"/>
              </a:rPr>
              <a:t> provided </a:t>
            </a:r>
            <a:r>
              <a:rPr kumimoji="0" lang="en-US" sz="2000" b="1" i="0" u="none" strike="noStrike" kern="1200" cap="none" spc="0" normalizeH="0" baseline="0" noProof="0" dirty="0">
                <a:ln>
                  <a:noFill/>
                </a:ln>
                <a:solidFill>
                  <a:srgbClr val="154734"/>
                </a:solidFill>
                <a:effectLst/>
                <a:uLnTx/>
                <a:uFillTx/>
                <a:latin typeface="Calibri" panose="020F0502020204030204" pitchFamily="34" charset="0"/>
                <a:ea typeface="Calibri" panose="020F0502020204030204" pitchFamily="34" charset="0"/>
                <a:cs typeface="Calibri" panose="020F0502020204030204" pitchFamily="34" charset="0"/>
              </a:rPr>
              <a:t>$1.2M </a:t>
            </a:r>
            <a:r>
              <a:rPr kumimoji="0" lang="en-US" sz="2000" b="0" i="0" u="none" strike="noStrike" kern="1200" cap="none" spc="0" normalizeH="0" baseline="0" noProof="0" dirty="0">
                <a:ln>
                  <a:noFill/>
                </a:ln>
                <a:solidFill>
                  <a:srgbClr val="154734"/>
                </a:solidFill>
                <a:effectLst/>
                <a:uLnTx/>
                <a:uFillTx/>
                <a:latin typeface="Calibri" panose="020F0502020204030204" pitchFamily="34" charset="0"/>
                <a:ea typeface="Calibri" panose="020F0502020204030204" pitchFamily="34" charset="0"/>
                <a:cs typeface="Calibri" panose="020F0502020204030204" pitchFamily="34" charset="0"/>
              </a:rPr>
              <a:t>(slightly less than requested) and invited chairs to </a:t>
            </a:r>
            <a:r>
              <a:rPr kumimoji="0" lang="en-US" sz="2000" b="1" i="0" u="none" strike="noStrike" kern="1200" cap="none" spc="0" normalizeH="0" baseline="0" noProof="0" dirty="0">
                <a:ln>
                  <a:noFill/>
                </a:ln>
                <a:solidFill>
                  <a:srgbClr val="154734"/>
                </a:solidFill>
                <a:effectLst/>
                <a:uLnTx/>
                <a:uFillTx/>
                <a:latin typeface="Calibri" panose="020F0502020204030204" pitchFamily="34" charset="0"/>
                <a:ea typeface="Calibri" panose="020F0502020204030204" pitchFamily="34" charset="0"/>
                <a:cs typeface="Calibri" panose="020F0502020204030204" pitchFamily="34" charset="0"/>
              </a:rPr>
              <a:t>consult the Dean</a:t>
            </a:r>
            <a:r>
              <a:rPr kumimoji="0" lang="en-US" sz="2000" b="0" i="0" u="none" strike="noStrike" kern="1200" cap="none" spc="0" normalizeH="0" baseline="0" noProof="0" dirty="0">
                <a:ln>
                  <a:noFill/>
                </a:ln>
                <a:solidFill>
                  <a:srgbClr val="154734"/>
                </a:solidFill>
                <a:effectLst/>
                <a:uLnTx/>
                <a:uFillTx/>
                <a:latin typeface="Calibri" panose="020F0502020204030204" pitchFamily="34" charset="0"/>
                <a:ea typeface="Calibri" panose="020F0502020204030204" pitchFamily="34" charset="0"/>
                <a:cs typeface="Calibri" panose="020F0502020204030204" pitchFamily="34" charset="0"/>
              </a:rPr>
              <a:t> if </a:t>
            </a:r>
            <a:r>
              <a:rPr kumimoji="0" lang="en-US" sz="2000" b="1" i="0" u="none" strike="noStrike" kern="1200" cap="none" spc="0" normalizeH="0" baseline="0" noProof="0" dirty="0">
                <a:ln>
                  <a:noFill/>
                </a:ln>
                <a:solidFill>
                  <a:srgbClr val="154734"/>
                </a:solidFill>
                <a:effectLst/>
                <a:uLnTx/>
                <a:uFillTx/>
                <a:latin typeface="Calibri" panose="020F0502020204030204" pitchFamily="34" charset="0"/>
                <a:ea typeface="Calibri" panose="020F0502020204030204" pitchFamily="34" charset="0"/>
                <a:cs typeface="Calibri" panose="020F0502020204030204" pitchFamily="34" charset="0"/>
              </a:rPr>
              <a:t>additional support was needed</a:t>
            </a:r>
          </a:p>
        </p:txBody>
      </p:sp>
      <p:sp>
        <p:nvSpPr>
          <p:cNvPr id="22" name="Arrow: Right 21">
            <a:extLst>
              <a:ext uri="{FF2B5EF4-FFF2-40B4-BE49-F238E27FC236}">
                <a16:creationId xmlns:a16="http://schemas.microsoft.com/office/drawing/2014/main" id="{B5D2D57A-8D55-0095-6E33-2B26A48C6CC0}"/>
              </a:ext>
            </a:extLst>
          </p:cNvPr>
          <p:cNvSpPr/>
          <p:nvPr/>
        </p:nvSpPr>
        <p:spPr>
          <a:xfrm>
            <a:off x="5808876" y="3153618"/>
            <a:ext cx="672606" cy="365115"/>
          </a:xfrm>
          <a:prstGeom prst="rightArrow">
            <a:avLst/>
          </a:prstGeom>
          <a:solidFill>
            <a:schemeClr val="accent6"/>
          </a:solidFill>
          <a:ln>
            <a:solidFill>
              <a:schemeClr val="accent4">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72BF44"/>
              </a:solidFill>
              <a:effectLst/>
              <a:uLnTx/>
              <a:uFillTx/>
              <a:latin typeface="Tisa Offc Serif Pro"/>
              <a:ea typeface="+mn-ea"/>
              <a:cs typeface="+mn-cs"/>
            </a:endParaRPr>
          </a:p>
        </p:txBody>
      </p:sp>
      <p:sp>
        <p:nvSpPr>
          <p:cNvPr id="26" name="TextBox 25">
            <a:extLst>
              <a:ext uri="{FF2B5EF4-FFF2-40B4-BE49-F238E27FC236}">
                <a16:creationId xmlns:a16="http://schemas.microsoft.com/office/drawing/2014/main" id="{A495F4DD-6422-CB68-1B5F-96ADB1B4C0A1}"/>
              </a:ext>
            </a:extLst>
          </p:cNvPr>
          <p:cNvSpPr txBox="1"/>
          <p:nvPr/>
        </p:nvSpPr>
        <p:spPr>
          <a:xfrm>
            <a:off x="-18011" y="3886097"/>
            <a:ext cx="5980382" cy="523220"/>
          </a:xfrm>
          <a:prstGeom prst="rect">
            <a:avLst/>
          </a:prstGeom>
          <a:noFill/>
        </p:spPr>
        <p:txBody>
          <a:bodyPr wrap="square" rtlCol="0">
            <a:spAutoFit/>
          </a:bodyPr>
          <a:lstStyle/>
          <a:p>
            <a:pPr marL="174625" marR="0" lvl="0" indent="-174625" algn="l" defTabSz="6858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Consistent with prior years, the Provost’s Office provided Supplemental Instruction support through GRA funding in both FY25 and FY26</a:t>
            </a:r>
          </a:p>
        </p:txBody>
      </p:sp>
      <p:sp>
        <p:nvSpPr>
          <p:cNvPr id="28" name="TextBox 27">
            <a:extLst>
              <a:ext uri="{FF2B5EF4-FFF2-40B4-BE49-F238E27FC236}">
                <a16:creationId xmlns:a16="http://schemas.microsoft.com/office/drawing/2014/main" id="{6A85C157-85DC-7B10-A81B-77B16A46B831}"/>
              </a:ext>
            </a:extLst>
          </p:cNvPr>
          <p:cNvSpPr txBox="1"/>
          <p:nvPr/>
        </p:nvSpPr>
        <p:spPr>
          <a:xfrm>
            <a:off x="4052454" y="1614239"/>
            <a:ext cx="228600" cy="338554"/>
          </a:xfrm>
          <a:prstGeom prst="rect">
            <a:avLst/>
          </a:prstGeom>
          <a:noFill/>
        </p:spPr>
        <p:txBody>
          <a:bodyPr wrap="square">
            <a:spAutoFit/>
          </a:bodyPr>
          <a:lstStyle/>
          <a:p>
            <a:pPr marL="0" marR="0" lvl="0" indent="0" algn="l" defTabSz="685800" rtl="0" eaLnBrk="1" fontAlgn="b"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967767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3">
                                            <p:bg/>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3">
                                            <p:txEl>
                                              <p:pRg st="0" end="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21" grpId="0"/>
      <p:bldP spid="23" grpId="0" uiExpand="1" build="p" animBg="1"/>
      <p:bldP spid="22" grpId="0" animBg="1"/>
      <p:bldP spid="26" grpId="0"/>
      <p:bldP spid="28"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4F7967-D5FA-B3E8-1188-F7A5E234DDD1}"/>
            </a:ext>
          </a:extLst>
        </p:cNvPr>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D7434E51-91BF-7067-924D-9F8B06BF3CE6}"/>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EF66E119-8AFF-73A5-31EB-44B9F2CB4433}"/>
              </a:ext>
            </a:extLst>
          </p:cNvPr>
          <p:cNvSpPr>
            <a:spLocks noGrp="1"/>
          </p:cNvSpPr>
          <p:nvPr>
            <p:ph type="ftr" sz="quarter" idx="3"/>
          </p:nvPr>
        </p:nvSpPr>
        <p:spPr>
          <a:xfrm>
            <a:off x="1399032" y="4736007"/>
            <a:ext cx="5805898" cy="365125"/>
          </a:xfrm>
          <a:prstGeom prst="rect">
            <a:avLst/>
          </a:prstGeom>
        </p:spPr>
        <p:txBody>
          <a:bodyPr vert="horz" lIns="91440" tIns="45720" rIns="91440" bIns="45720" rtlCol="0" anchor="ctr"/>
          <a:lstStyle>
            <a:defPPr>
              <a:defRPr lang="en-US"/>
            </a:defPPr>
            <a:lvl1pPr marL="0" algn="l" defTabSz="685800" rtl="0" eaLnBrk="1" latinLnBrk="0" hangingPunct="1">
              <a:defRPr sz="1400" b="0" kern="1200">
                <a:solidFill>
                  <a:schemeClr val="bg2"/>
                </a:solidFill>
                <a:latin typeface="Calibri" panose="020F0502020204030204" pitchFamily="34" charset="0"/>
                <a:ea typeface="+mn-ea"/>
                <a:cs typeface="Calibri" panose="020F050202020403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a:t>Missouri University of Science and Technology</a:t>
            </a:r>
            <a:endParaRPr kumimoji="0" lang="en-US" sz="1400" b="0" i="0" u="none" strike="noStrike" kern="1200" cap="none" spc="0" normalizeH="0" baseline="0" noProof="0">
              <a:ln>
                <a:noFill/>
              </a:ln>
              <a:solidFill>
                <a:srgbClr val="FFFFFF"/>
              </a:solidFill>
              <a:effectLst/>
              <a:uLnTx/>
              <a:uFillTx/>
              <a:latin typeface="Tisa Offc Serif Pro" panose="02010504030101020102" pitchFamily="2" charset="0"/>
              <a:ea typeface="+mn-ea"/>
              <a:cs typeface="Calibri" panose="020F0502020204030204" pitchFamily="34" charset="0"/>
            </a:endParaRPr>
          </a:p>
        </p:txBody>
      </p:sp>
      <p:sp>
        <p:nvSpPr>
          <p:cNvPr id="16" name="TextBox 15">
            <a:extLst>
              <a:ext uri="{FF2B5EF4-FFF2-40B4-BE49-F238E27FC236}">
                <a16:creationId xmlns:a16="http://schemas.microsoft.com/office/drawing/2014/main" id="{26AD35D5-6C83-8B9A-1238-56CD78845AE0}"/>
              </a:ext>
            </a:extLst>
          </p:cNvPr>
          <p:cNvSpPr txBox="1"/>
          <p:nvPr/>
        </p:nvSpPr>
        <p:spPr>
          <a:xfrm>
            <a:off x="157555" y="486564"/>
            <a:ext cx="6847094" cy="4170372"/>
          </a:xfrm>
          <a:prstGeom prst="rect">
            <a:avLst/>
          </a:prstGeom>
          <a:noFill/>
        </p:spPr>
        <p:txBody>
          <a:bodyPr wrap="square">
            <a:spAutoFit/>
          </a:bodyPr>
          <a:lstStyle/>
          <a:p>
            <a:pPr marL="0" marR="0" lvl="0" indent="0" algn="l" defTabSz="685800" rtl="0" eaLnBrk="1" fontAlgn="auto" latinLnBrk="0" hangingPunct="1">
              <a:lnSpc>
                <a:spcPct val="100000"/>
              </a:lnSpc>
              <a:spcBef>
                <a:spcPts val="0"/>
              </a:spcBef>
              <a:spcAft>
                <a:spcPts val="600"/>
              </a:spcAft>
              <a:buClrTx/>
              <a:buSzTx/>
              <a:buFontTx/>
              <a:buNone/>
              <a:tabLst/>
              <a:defRPr/>
            </a:pPr>
            <a:r>
              <a:rPr kumimoji="0" lang="en-US" sz="2000" b="1"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Calibri" panose="020F0502020204030204" pitchFamily="34" charset="0"/>
              </a:rPr>
              <a:t>Key Concerns</a:t>
            </a:r>
            <a:r>
              <a:rPr kumimoji="0" lang="en-US" sz="20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with the Current Departmental Budget Model</a:t>
            </a:r>
          </a:p>
          <a:p>
            <a:pPr marL="285750" marR="0" lvl="0" indent="-285750" algn="l" defTabSz="685800" rtl="0" eaLnBrk="1" fontAlgn="auto" latinLnBrk="0" hangingPunct="1">
              <a:lnSpc>
                <a:spcPct val="100000"/>
              </a:lnSpc>
              <a:spcBef>
                <a:spcPts val="0"/>
              </a:spcBef>
              <a:spcAft>
                <a:spcPts val="400"/>
              </a:spcAft>
              <a:buClrTx/>
              <a:buSzTx/>
              <a:buFont typeface="Wingdings" panose="05000000000000000000" pitchFamily="2" charset="2"/>
              <a:buChar char="q"/>
              <a:tabLst/>
              <a:defRPr/>
            </a:pPr>
            <a:r>
              <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Insufficient instructional funding</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Departments have canceled needed courses due to limited miscellaneous instruction funds, negatively affecting student progress, recruitment, and retention.</a:t>
            </a:r>
          </a:p>
          <a:p>
            <a:pPr marL="285750" marR="0" lvl="0" indent="-285750" algn="l" defTabSz="685800" rtl="0" eaLnBrk="1" fontAlgn="auto" latinLnBrk="0" hangingPunct="1">
              <a:lnSpc>
                <a:spcPct val="100000"/>
              </a:lnSpc>
              <a:spcBef>
                <a:spcPts val="0"/>
              </a:spcBef>
              <a:spcAft>
                <a:spcPts val="400"/>
              </a:spcAft>
              <a:buClrTx/>
              <a:buSzTx/>
              <a:buFont typeface="Wingdings" panose="05000000000000000000" pitchFamily="2" charset="2"/>
              <a:buChar char="q"/>
              <a:tabLst/>
              <a:defRPr/>
            </a:pPr>
            <a:r>
              <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Misaligned incentives</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Departments are </a:t>
            </a:r>
            <a:r>
              <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rewarded </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primarily for their </a:t>
            </a:r>
            <a:r>
              <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own enrollment and graduation metrics</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encouraging siloed course offerings at the expense of cross-departmental student needs.</a:t>
            </a:r>
          </a:p>
          <a:p>
            <a:pPr marL="285750" marR="0" lvl="0" indent="-285750" algn="l" defTabSz="685800" rtl="0" eaLnBrk="1" fontAlgn="auto" latinLnBrk="0" hangingPunct="1">
              <a:lnSpc>
                <a:spcPct val="100000"/>
              </a:lnSpc>
              <a:spcBef>
                <a:spcPts val="0"/>
              </a:spcBef>
              <a:spcAft>
                <a:spcPts val="400"/>
              </a:spcAft>
              <a:buClrTx/>
              <a:buSzTx/>
              <a:buFont typeface="Wingdings" panose="05000000000000000000" pitchFamily="2" charset="2"/>
              <a:buChar char="q"/>
              <a:tabLst/>
              <a:defRPr/>
            </a:pPr>
            <a:r>
              <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Historic (non-variable) funding model</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Department budgets are </a:t>
            </a:r>
            <a:r>
              <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not aligned with actual instructional costs</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requiring ad hoc support from deans’ offices rather than systematically funding required instruction.</a:t>
            </a:r>
          </a:p>
          <a:p>
            <a:pPr marL="285750" marR="0" lvl="0" indent="-285750" algn="l" defTabSz="685800" rtl="0" eaLnBrk="1" fontAlgn="auto" latinLnBrk="0" hangingPunct="1">
              <a:lnSpc>
                <a:spcPct val="100000"/>
              </a:lnSpc>
              <a:spcBef>
                <a:spcPts val="0"/>
              </a:spcBef>
              <a:spcAft>
                <a:spcPts val="400"/>
              </a:spcAft>
              <a:buClrTx/>
              <a:buSzTx/>
              <a:buFont typeface="Wingdings" panose="05000000000000000000" pitchFamily="2" charset="2"/>
              <a:buChar char="q"/>
              <a:tabLst/>
              <a:defRPr/>
            </a:pPr>
            <a:r>
              <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Staffing expectations and workload equity</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Course staffing optimization lacks consistent guidelines, training, and transparent application; existing </a:t>
            </a:r>
            <a:r>
              <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SCH expectations </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do </a:t>
            </a:r>
            <a:r>
              <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not adequately reflect graduate teaching</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research</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and </a:t>
            </a:r>
            <a:r>
              <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mentoring</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responsibilities.</a:t>
            </a:r>
          </a:p>
          <a:p>
            <a:pPr marL="285750" marR="0" lvl="0" indent="-285750" algn="l" defTabSz="685800" rtl="0" eaLnBrk="1" fontAlgn="auto" latinLnBrk="0" hangingPunct="1">
              <a:lnSpc>
                <a:spcPct val="100000"/>
              </a:lnSpc>
              <a:spcBef>
                <a:spcPts val="0"/>
              </a:spcBef>
              <a:spcAft>
                <a:spcPts val="400"/>
              </a:spcAft>
              <a:buClrTx/>
              <a:buSzTx/>
              <a:buFont typeface="Wingdings" panose="05000000000000000000" pitchFamily="2" charset="2"/>
              <a:buChar char="q"/>
              <a:tabLst/>
              <a:defRPr/>
            </a:pPr>
            <a:r>
              <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Lack of budget transparency</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Limited visibility into how </a:t>
            </a:r>
            <a:r>
              <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instructional revenue </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is </a:t>
            </a:r>
            <a:r>
              <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allocated </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obscures diversions from the academic mission and contributes to underfunding of instruction</a:t>
            </a:r>
          </a:p>
        </p:txBody>
      </p:sp>
      <p:sp>
        <p:nvSpPr>
          <p:cNvPr id="3" name="TextBox 2">
            <a:extLst>
              <a:ext uri="{FF2B5EF4-FFF2-40B4-BE49-F238E27FC236}">
                <a16:creationId xmlns:a16="http://schemas.microsoft.com/office/drawing/2014/main" id="{DFBA55CC-0A51-1892-286D-F3C10D9AF64E}"/>
              </a:ext>
            </a:extLst>
          </p:cNvPr>
          <p:cNvSpPr txBox="1"/>
          <p:nvPr/>
        </p:nvSpPr>
        <p:spPr>
          <a:xfrm>
            <a:off x="6916106" y="461131"/>
            <a:ext cx="2070339" cy="4093428"/>
          </a:xfrm>
          <a:prstGeom prst="rect">
            <a:avLst/>
          </a:prstGeom>
          <a:solidFill>
            <a:srgbClr val="0070C0"/>
          </a:solidFill>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rPr>
              <a:t>The current department budget model </a:t>
            </a:r>
            <a:r>
              <a:rPr kumimoji="0" lang="en-US" sz="2000" b="1"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rPr>
              <a:t>prioritizes historical allocation </a:t>
            </a:r>
            <a:r>
              <a:rPr kumimoji="0" lang="en-US" sz="2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rPr>
              <a:t>and </a:t>
            </a:r>
            <a:r>
              <a:rPr kumimoji="0" lang="en-US" sz="2000" b="1"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rPr>
              <a:t>does not </a:t>
            </a:r>
            <a:r>
              <a:rPr kumimoji="0" lang="en-US" sz="2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rPr>
              <a:t>consistently </a:t>
            </a:r>
            <a:r>
              <a:rPr kumimoji="0" lang="en-US" sz="2000" b="1"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rPr>
              <a:t>align</a:t>
            </a:r>
            <a:r>
              <a:rPr kumimoji="0" lang="en-US" sz="2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rPr>
              <a:t> instructional funding with </a:t>
            </a:r>
            <a:r>
              <a:rPr kumimoji="0" lang="en-US" sz="2000" b="1"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rPr>
              <a:t>student needs </a:t>
            </a:r>
            <a:r>
              <a:rPr kumimoji="0" lang="en-US" sz="2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rPr>
              <a:t>or </a:t>
            </a:r>
            <a:r>
              <a:rPr kumimoji="0" lang="en-US" sz="2000" b="1"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rPr>
              <a:t>actual teaching costs</a:t>
            </a:r>
            <a:r>
              <a:rPr kumimoji="0" lang="en-US" sz="2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rPr>
              <a:t>.</a:t>
            </a:r>
            <a:endParaRPr kumimoji="0" lang="en-US" sz="2000" b="1"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2" name="Title 1">
            <a:extLst>
              <a:ext uri="{FF2B5EF4-FFF2-40B4-BE49-F238E27FC236}">
                <a16:creationId xmlns:a16="http://schemas.microsoft.com/office/drawing/2014/main" id="{867A5493-3C76-91E5-EB3E-151DC7888E2C}"/>
              </a:ext>
            </a:extLst>
          </p:cNvPr>
          <p:cNvSpPr>
            <a:spLocks noGrp="1"/>
          </p:cNvSpPr>
          <p:nvPr>
            <p:ph type="title"/>
          </p:nvPr>
        </p:nvSpPr>
        <p:spPr>
          <a:xfrm>
            <a:off x="217395" y="112165"/>
            <a:ext cx="8588858" cy="508504"/>
          </a:xfrm>
        </p:spPr>
        <p:txBody>
          <a:bodyPr>
            <a:normAutofit/>
          </a:bodyPr>
          <a:lstStyle/>
          <a:p>
            <a:pPr lvl="0">
              <a:defRPr/>
            </a:pPr>
            <a:r>
              <a:rPr lang="en-US" sz="2800" b="1" dirty="0">
                <a:solidFill>
                  <a:schemeClr val="tx2"/>
                </a:solidFill>
                <a:latin typeface="Calibri" panose="020F0502020204030204" pitchFamily="34" charset="0"/>
                <a:ea typeface="Calibri" panose="020F0502020204030204" pitchFamily="34" charset="0"/>
              </a:rPr>
              <a:t>Referral 3 </a:t>
            </a:r>
            <a:r>
              <a:rPr lang="en-US" sz="2800" dirty="0">
                <a:solidFill>
                  <a:schemeClr val="tx2"/>
                </a:solidFill>
                <a:latin typeface="Calibri" panose="020F0502020204030204" pitchFamily="34" charset="0"/>
                <a:ea typeface="Calibri" panose="020F0502020204030204" pitchFamily="34" charset="0"/>
              </a:rPr>
              <a:t>Supplement</a:t>
            </a:r>
            <a:r>
              <a:rPr lang="en-US" sz="2800" b="1" dirty="0">
                <a:solidFill>
                  <a:schemeClr val="tx2"/>
                </a:solidFill>
                <a:latin typeface="Calibri" panose="020F0502020204030204" pitchFamily="34" charset="0"/>
                <a:ea typeface="Calibri" panose="020F0502020204030204" pitchFamily="34" charset="0"/>
              </a:rPr>
              <a:t> Instruction Funding</a:t>
            </a:r>
          </a:p>
        </p:txBody>
      </p:sp>
    </p:spTree>
    <p:extLst>
      <p:ext uri="{BB962C8B-B14F-4D97-AF65-F5344CB8AC3E}">
        <p14:creationId xmlns:p14="http://schemas.microsoft.com/office/powerpoint/2010/main" val="559295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uiExpand="1" build="p"/>
      <p:bldP spid="3" grpId="0"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05486-21DB-CB13-66D7-F91CA2E8A306}"/>
              </a:ext>
            </a:extLst>
          </p:cNvPr>
          <p:cNvSpPr>
            <a:spLocks noGrp="1"/>
          </p:cNvSpPr>
          <p:nvPr>
            <p:ph type="title"/>
          </p:nvPr>
        </p:nvSpPr>
        <p:spPr>
          <a:xfrm>
            <a:off x="393192" y="143434"/>
            <a:ext cx="8357616" cy="582039"/>
          </a:xfrm>
        </p:spPr>
        <p:txBody>
          <a:bodyPr>
            <a:noAutofit/>
          </a:bodyPr>
          <a:lstStyle/>
          <a:p>
            <a:r>
              <a:rPr lang="en-US" sz="2800" dirty="0">
                <a:solidFill>
                  <a:schemeClr val="tx2"/>
                </a:solidFill>
                <a:ea typeface="Calibri" panose="020F0502020204030204" pitchFamily="34" charset="0"/>
              </a:rPr>
              <a:t>Referral 3 Supplement Instruction Funding</a:t>
            </a:r>
            <a:endParaRPr lang="en-US" sz="2800" dirty="0">
              <a:solidFill>
                <a:schemeClr val="tx2"/>
              </a:solidFill>
            </a:endParaRPr>
          </a:p>
        </p:txBody>
      </p:sp>
      <p:sp>
        <p:nvSpPr>
          <p:cNvPr id="3" name="Content Placeholder 2">
            <a:extLst>
              <a:ext uri="{FF2B5EF4-FFF2-40B4-BE49-F238E27FC236}">
                <a16:creationId xmlns:a16="http://schemas.microsoft.com/office/drawing/2014/main" id="{415028E6-7603-0B8A-AFCB-5774FA6C9A67}"/>
              </a:ext>
            </a:extLst>
          </p:cNvPr>
          <p:cNvSpPr>
            <a:spLocks noGrp="1"/>
          </p:cNvSpPr>
          <p:nvPr>
            <p:ph idx="1"/>
          </p:nvPr>
        </p:nvSpPr>
        <p:spPr>
          <a:xfrm>
            <a:off x="324000" y="590400"/>
            <a:ext cx="8589600" cy="4042243"/>
          </a:xfrm>
        </p:spPr>
        <p:txBody>
          <a:bodyPr>
            <a:normAutofit fontScale="92500" lnSpcReduction="20000"/>
          </a:bodyPr>
          <a:lstStyle/>
          <a:p>
            <a:pPr marL="342900" indent="-342900">
              <a:spcBef>
                <a:spcPts val="0"/>
              </a:spcBef>
              <a:spcAft>
                <a:spcPts val="0"/>
              </a:spcAft>
              <a:buSzPct val="80000"/>
              <a:buFont typeface="Wingdings" panose="05000000000000000000" pitchFamily="2" charset="2"/>
              <a:buChar char="q"/>
            </a:pPr>
            <a:r>
              <a:rPr lang="en-US" sz="2000" dirty="0">
                <a:solidFill>
                  <a:schemeClr val="tx2"/>
                </a:solidFill>
              </a:rPr>
              <a:t>Ongoing actions</a:t>
            </a:r>
          </a:p>
          <a:p>
            <a:pPr marL="685800" lvl="1" indent="-342900">
              <a:lnSpc>
                <a:spcPct val="110000"/>
              </a:lnSpc>
              <a:spcBef>
                <a:spcPts val="0"/>
              </a:spcBef>
              <a:spcAft>
                <a:spcPts val="0"/>
              </a:spcAft>
              <a:buFont typeface="Wingdings" panose="05000000000000000000" pitchFamily="2" charset="2"/>
              <a:buChar char="q"/>
            </a:pPr>
            <a:r>
              <a:rPr lang="en-US" sz="1600" dirty="0">
                <a:solidFill>
                  <a:schemeClr val="tx2"/>
                </a:solidFill>
              </a:rPr>
              <a:t>Efforts have been made to establish the Supplemental Instruction Fund </a:t>
            </a:r>
            <a:r>
              <a:rPr lang="en-US" sz="1600" b="1" dirty="0">
                <a:solidFill>
                  <a:schemeClr val="tx2"/>
                </a:solidFill>
              </a:rPr>
              <a:t>as a recurring budgeted item </a:t>
            </a:r>
            <a:r>
              <a:rPr lang="en-US" sz="1600" dirty="0">
                <a:solidFill>
                  <a:schemeClr val="tx2"/>
                </a:solidFill>
              </a:rPr>
              <a:t>(i.e., a GRA item).</a:t>
            </a:r>
          </a:p>
          <a:p>
            <a:pPr marL="685800" lvl="1" indent="-342900">
              <a:lnSpc>
                <a:spcPct val="110000"/>
              </a:lnSpc>
              <a:spcBef>
                <a:spcPts val="0"/>
              </a:spcBef>
              <a:spcAft>
                <a:spcPts val="0"/>
              </a:spcAft>
              <a:buFont typeface="Wingdings" panose="05000000000000000000" pitchFamily="2" charset="2"/>
              <a:buChar char="q"/>
            </a:pPr>
            <a:r>
              <a:rPr lang="en-US" sz="1600" dirty="0">
                <a:solidFill>
                  <a:schemeClr val="tx2"/>
                </a:solidFill>
              </a:rPr>
              <a:t>Additional funding was allocated to </a:t>
            </a:r>
            <a:r>
              <a:rPr lang="en-US" sz="1600" b="1" dirty="0">
                <a:solidFill>
                  <a:schemeClr val="tx2"/>
                </a:solidFill>
              </a:rPr>
              <a:t>expand supplemental instruction in FY25</a:t>
            </a:r>
            <a:r>
              <a:rPr lang="en-US" sz="1600" dirty="0">
                <a:solidFill>
                  <a:schemeClr val="tx2"/>
                </a:solidFill>
              </a:rPr>
              <a:t>, with continued support </a:t>
            </a:r>
            <a:r>
              <a:rPr lang="en-US" sz="1600" b="1" dirty="0">
                <a:solidFill>
                  <a:schemeClr val="tx2"/>
                </a:solidFill>
              </a:rPr>
              <a:t>planned for FY26</a:t>
            </a:r>
            <a:r>
              <a:rPr lang="en-US" sz="1600" dirty="0">
                <a:solidFill>
                  <a:schemeClr val="tx2"/>
                </a:solidFill>
              </a:rPr>
              <a:t>.</a:t>
            </a:r>
          </a:p>
          <a:p>
            <a:pPr marL="685800" lvl="1" indent="-342900">
              <a:lnSpc>
                <a:spcPct val="110000"/>
              </a:lnSpc>
              <a:spcBef>
                <a:spcPts val="0"/>
              </a:spcBef>
              <a:spcAft>
                <a:spcPts val="0"/>
              </a:spcAft>
              <a:buFont typeface="Wingdings" panose="05000000000000000000" pitchFamily="2" charset="2"/>
              <a:buChar char="q"/>
            </a:pPr>
            <a:r>
              <a:rPr lang="en-US" sz="1600" dirty="0">
                <a:solidFill>
                  <a:schemeClr val="tx2"/>
                </a:solidFill>
              </a:rPr>
              <a:t>Recognizing the importance of this funding, the VCFO has worked with the Deans to </a:t>
            </a:r>
            <a:r>
              <a:rPr lang="en-US" sz="1600" b="1" dirty="0">
                <a:solidFill>
                  <a:schemeClr val="tx2"/>
                </a:solidFill>
              </a:rPr>
              <a:t>exclude</a:t>
            </a:r>
            <a:r>
              <a:rPr lang="en-US" sz="1600" dirty="0">
                <a:solidFill>
                  <a:schemeClr val="tx2"/>
                </a:solidFill>
              </a:rPr>
              <a:t> the supplemental instruction account </a:t>
            </a:r>
            <a:r>
              <a:rPr lang="en-US" sz="1600" b="1" dirty="0">
                <a:solidFill>
                  <a:schemeClr val="tx2"/>
                </a:solidFill>
              </a:rPr>
              <a:t>from budget reduction actions</a:t>
            </a:r>
            <a:r>
              <a:rPr lang="en-US" sz="1600" dirty="0">
                <a:solidFill>
                  <a:schemeClr val="tx2"/>
                </a:solidFill>
              </a:rPr>
              <a:t>. </a:t>
            </a:r>
          </a:p>
          <a:p>
            <a:pPr marL="342900" indent="-342900">
              <a:lnSpc>
                <a:spcPct val="110000"/>
              </a:lnSpc>
              <a:spcBef>
                <a:spcPts val="0"/>
              </a:spcBef>
              <a:spcAft>
                <a:spcPts val="0"/>
              </a:spcAft>
              <a:buSzPct val="80000"/>
              <a:buFont typeface="Wingdings" panose="05000000000000000000" pitchFamily="2" charset="2"/>
              <a:buChar char="q"/>
            </a:pPr>
            <a:r>
              <a:rPr lang="en-US" sz="2000" dirty="0">
                <a:solidFill>
                  <a:schemeClr val="tx2"/>
                </a:solidFill>
              </a:rPr>
              <a:t>Budgetary Affairs Committee (BAC) Recommendations to the VCFO</a:t>
            </a:r>
          </a:p>
          <a:p>
            <a:pPr marL="685800" lvl="1" indent="-342900">
              <a:lnSpc>
                <a:spcPct val="110000"/>
              </a:lnSpc>
              <a:spcBef>
                <a:spcPts val="0"/>
              </a:spcBef>
              <a:spcAft>
                <a:spcPts val="0"/>
              </a:spcAft>
              <a:buFont typeface="Wingdings" panose="05000000000000000000" pitchFamily="2" charset="2"/>
              <a:buChar char="q"/>
            </a:pPr>
            <a:r>
              <a:rPr lang="en-US" sz="1600" b="1" dirty="0">
                <a:solidFill>
                  <a:schemeClr val="tx2"/>
                </a:solidFill>
              </a:rPr>
              <a:t>Rename the account </a:t>
            </a:r>
            <a:r>
              <a:rPr lang="en-US" sz="1600" dirty="0">
                <a:solidFill>
                  <a:schemeClr val="tx2"/>
                </a:solidFill>
              </a:rPr>
              <a:t>in PeopleSoft to a more descriptive title, such as “</a:t>
            </a:r>
            <a:r>
              <a:rPr lang="en-US" sz="1600" b="1" dirty="0">
                <a:solidFill>
                  <a:schemeClr val="tx2"/>
                </a:solidFill>
              </a:rPr>
              <a:t>Mission Critical Instruction Support</a:t>
            </a:r>
            <a:r>
              <a:rPr lang="en-US" sz="1600" dirty="0">
                <a:solidFill>
                  <a:schemeClr val="tx2"/>
                </a:solidFill>
              </a:rPr>
              <a:t>,” to clarify its purpose.</a:t>
            </a:r>
          </a:p>
          <a:p>
            <a:pPr marL="685800" lvl="1" indent="-342900">
              <a:lnSpc>
                <a:spcPct val="110000"/>
              </a:lnSpc>
              <a:spcBef>
                <a:spcPts val="0"/>
              </a:spcBef>
              <a:spcAft>
                <a:spcPts val="0"/>
              </a:spcAft>
              <a:buFont typeface="Wingdings" panose="05000000000000000000" pitchFamily="2" charset="2"/>
              <a:buChar char="q"/>
            </a:pPr>
            <a:r>
              <a:rPr lang="en-US" sz="1600" b="1" dirty="0">
                <a:solidFill>
                  <a:schemeClr val="tx2"/>
                </a:solidFill>
              </a:rPr>
              <a:t>Formally exclude the account </a:t>
            </a:r>
            <a:r>
              <a:rPr lang="en-US" sz="1600" dirty="0">
                <a:solidFill>
                  <a:schemeClr val="tx2"/>
                </a:solidFill>
              </a:rPr>
              <a:t>from future </a:t>
            </a:r>
            <a:r>
              <a:rPr lang="en-US" sz="1600" b="1" dirty="0">
                <a:solidFill>
                  <a:schemeClr val="tx2"/>
                </a:solidFill>
              </a:rPr>
              <a:t>budget reduction measures </a:t>
            </a:r>
            <a:r>
              <a:rPr lang="en-US" sz="1600" dirty="0">
                <a:solidFill>
                  <a:schemeClr val="tx2"/>
                </a:solidFill>
              </a:rPr>
              <a:t>to protect instructional support.</a:t>
            </a:r>
          </a:p>
          <a:p>
            <a:pPr marL="685800" lvl="1" indent="-342900">
              <a:lnSpc>
                <a:spcPct val="110000"/>
              </a:lnSpc>
              <a:spcBef>
                <a:spcPts val="0"/>
              </a:spcBef>
              <a:spcAft>
                <a:spcPts val="0"/>
              </a:spcAft>
              <a:buFont typeface="Wingdings" panose="05000000000000000000" pitchFamily="2" charset="2"/>
              <a:buChar char="q"/>
            </a:pPr>
            <a:r>
              <a:rPr lang="en-US" sz="1600" dirty="0">
                <a:solidFill>
                  <a:schemeClr val="tx2"/>
                </a:solidFill>
              </a:rPr>
              <a:t>Continue efforts to establish the account as a recurring </a:t>
            </a:r>
            <a:r>
              <a:rPr lang="en-US" sz="1600" b="1" dirty="0">
                <a:solidFill>
                  <a:schemeClr val="tx2"/>
                </a:solidFill>
              </a:rPr>
              <a:t>GRA-funded line item</a:t>
            </a:r>
            <a:r>
              <a:rPr lang="en-US" sz="1600" dirty="0">
                <a:solidFill>
                  <a:schemeClr val="tx2"/>
                </a:solidFill>
              </a:rPr>
              <a:t>.</a:t>
            </a:r>
          </a:p>
          <a:p>
            <a:pPr marL="685800" lvl="1" indent="-342900">
              <a:lnSpc>
                <a:spcPct val="110000"/>
              </a:lnSpc>
              <a:spcBef>
                <a:spcPts val="0"/>
              </a:spcBef>
              <a:spcAft>
                <a:spcPts val="0"/>
              </a:spcAft>
              <a:buFont typeface="Wingdings" panose="05000000000000000000" pitchFamily="2" charset="2"/>
              <a:buChar char="q"/>
            </a:pPr>
            <a:r>
              <a:rPr lang="en-US" sz="1600" dirty="0">
                <a:solidFill>
                  <a:schemeClr val="tx2"/>
                </a:solidFill>
              </a:rPr>
              <a:t>Convene focused meetings with (1) the </a:t>
            </a:r>
            <a:r>
              <a:rPr lang="en-US" sz="1600" b="1" dirty="0">
                <a:solidFill>
                  <a:schemeClr val="tx2"/>
                </a:solidFill>
              </a:rPr>
              <a:t>Provost</a:t>
            </a:r>
            <a:r>
              <a:rPr lang="en-US" sz="1600" dirty="0">
                <a:solidFill>
                  <a:schemeClr val="tx2"/>
                </a:solidFill>
              </a:rPr>
              <a:t> and (2) </a:t>
            </a:r>
            <a:r>
              <a:rPr lang="en-US" sz="1600" b="1" dirty="0">
                <a:solidFill>
                  <a:schemeClr val="tx2"/>
                </a:solidFill>
              </a:rPr>
              <a:t>college budget officers </a:t>
            </a:r>
            <a:r>
              <a:rPr lang="en-US" sz="1600" dirty="0">
                <a:solidFill>
                  <a:schemeClr val="tx2"/>
                </a:solidFill>
              </a:rPr>
              <a:t>to address </a:t>
            </a:r>
            <a:r>
              <a:rPr lang="en-US" sz="1600" b="1" dirty="0">
                <a:solidFill>
                  <a:schemeClr val="tx2"/>
                </a:solidFill>
              </a:rPr>
              <a:t>timing</a:t>
            </a:r>
            <a:r>
              <a:rPr lang="en-US" sz="1600" dirty="0">
                <a:solidFill>
                  <a:schemeClr val="tx2"/>
                </a:solidFill>
              </a:rPr>
              <a:t>, </a:t>
            </a:r>
            <a:r>
              <a:rPr lang="en-US" sz="1600" b="1" dirty="0">
                <a:solidFill>
                  <a:schemeClr val="tx2"/>
                </a:solidFill>
              </a:rPr>
              <a:t>transparency</a:t>
            </a:r>
            <a:r>
              <a:rPr lang="en-US" sz="1600" dirty="0">
                <a:solidFill>
                  <a:schemeClr val="tx2"/>
                </a:solidFill>
              </a:rPr>
              <a:t>, and </a:t>
            </a:r>
            <a:r>
              <a:rPr lang="en-US" sz="1600" b="1" dirty="0">
                <a:solidFill>
                  <a:schemeClr val="tx2"/>
                </a:solidFill>
              </a:rPr>
              <a:t>process</a:t>
            </a:r>
            <a:r>
              <a:rPr lang="en-US" sz="1600" dirty="0">
                <a:solidFill>
                  <a:schemeClr val="tx2"/>
                </a:solidFill>
              </a:rPr>
              <a:t> concerns raised in the referral.</a:t>
            </a:r>
          </a:p>
          <a:p>
            <a:pPr marL="685800" lvl="1" indent="-342900">
              <a:lnSpc>
                <a:spcPct val="110000"/>
              </a:lnSpc>
              <a:spcBef>
                <a:spcPts val="0"/>
              </a:spcBef>
              <a:spcAft>
                <a:spcPts val="0"/>
              </a:spcAft>
              <a:buFont typeface="Wingdings" panose="05000000000000000000" pitchFamily="2" charset="2"/>
              <a:buChar char="q"/>
            </a:pPr>
            <a:r>
              <a:rPr lang="en-US" sz="1600" b="1" dirty="0">
                <a:solidFill>
                  <a:schemeClr val="tx2"/>
                </a:solidFill>
              </a:rPr>
              <a:t>Communicate outcomes and an action plan </a:t>
            </a:r>
            <a:r>
              <a:rPr lang="en-US" sz="1600" dirty="0">
                <a:solidFill>
                  <a:schemeClr val="tx2"/>
                </a:solidFill>
              </a:rPr>
              <a:t>to stakeholders, including the DCC that submitted the referrals.</a:t>
            </a:r>
          </a:p>
        </p:txBody>
      </p:sp>
      <p:sp>
        <p:nvSpPr>
          <p:cNvPr id="4" name="Footer Placeholder 3">
            <a:extLst>
              <a:ext uri="{FF2B5EF4-FFF2-40B4-BE49-F238E27FC236}">
                <a16:creationId xmlns:a16="http://schemas.microsoft.com/office/drawing/2014/main" id="{94A0DAAC-3F8B-05D6-57B3-059BB9E32DDD}"/>
              </a:ext>
            </a:extLst>
          </p:cNvPr>
          <p:cNvSpPr>
            <a:spLocks noGrp="1"/>
          </p:cNvSpPr>
          <p:nvPr>
            <p:ph type="ftr" sz="quarter" idx="3"/>
          </p:nvPr>
        </p:nvSpPr>
        <p:spPr>
          <a:xfrm>
            <a:off x="1399032" y="4736007"/>
            <a:ext cx="5805898" cy="365125"/>
          </a:xfrm>
          <a:prstGeom prst="rect">
            <a:avLst/>
          </a:prstGeom>
        </p:spPr>
        <p:txBody>
          <a:bodyPr vert="horz" lIns="91440" tIns="45720" rIns="91440" bIns="45720" rtlCol="0" anchor="ctr"/>
          <a:lstStyle>
            <a:defPPr>
              <a:defRPr lang="en-US"/>
            </a:defPPr>
            <a:lvl1pPr marL="0" algn="l" defTabSz="685800" rtl="0" eaLnBrk="1" latinLnBrk="0" hangingPunct="1">
              <a:defRPr sz="1400" b="0" kern="1200">
                <a:solidFill>
                  <a:schemeClr val="bg2"/>
                </a:solidFill>
                <a:latin typeface="Calibri" panose="020F0502020204030204" pitchFamily="34" charset="0"/>
                <a:ea typeface="+mn-ea"/>
                <a:cs typeface="Calibri" panose="020F050202020403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a:t>Missouri University of Science and Technology</a:t>
            </a:r>
          </a:p>
        </p:txBody>
      </p:sp>
    </p:spTree>
    <p:extLst>
      <p:ext uri="{BB962C8B-B14F-4D97-AF65-F5344CB8AC3E}">
        <p14:creationId xmlns:p14="http://schemas.microsoft.com/office/powerpoint/2010/main" val="2592786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B44299-1670-90F7-6773-2B4F86214FE2}"/>
            </a:ext>
          </a:extLst>
        </p:cNvPr>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EDBD8B73-40F4-19FA-035F-BA4DA9178E26}"/>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8A909DD3-88BE-9DF8-35CB-742421417B98}"/>
              </a:ext>
            </a:extLst>
          </p:cNvPr>
          <p:cNvSpPr>
            <a:spLocks noGrp="1"/>
          </p:cNvSpPr>
          <p:nvPr>
            <p:ph type="ftr" sz="quarter" idx="3"/>
          </p:nvPr>
        </p:nvSpPr>
        <p:spPr>
          <a:xfrm>
            <a:off x="1399032" y="4736007"/>
            <a:ext cx="5805898" cy="365125"/>
          </a:xfrm>
          <a:prstGeom prst="rect">
            <a:avLst/>
          </a:prstGeom>
        </p:spPr>
        <p:txBody>
          <a:bodyPr vert="horz" lIns="91440" tIns="45720" rIns="91440" bIns="45720" rtlCol="0" anchor="ctr"/>
          <a:lstStyle>
            <a:defPPr>
              <a:defRPr lang="en-US"/>
            </a:defPPr>
            <a:lvl1pPr marL="0" algn="l" defTabSz="685800" rtl="0" eaLnBrk="1" latinLnBrk="0" hangingPunct="1">
              <a:defRPr sz="1400" b="0" kern="1200">
                <a:solidFill>
                  <a:schemeClr val="bg2"/>
                </a:solidFill>
                <a:latin typeface="Tisa Offc Serif Pro" panose="02010504030101020102" pitchFamily="2" charset="0"/>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a:t>Missouri University of Science and Technology</a:t>
            </a:r>
            <a:endParaRPr kumimoji="0" lang="en-US" sz="1400" b="0" i="0" u="none" strike="noStrike" kern="1200" cap="none" spc="0" normalizeH="0" baseline="0" noProof="0">
              <a:ln>
                <a:noFill/>
              </a:ln>
              <a:solidFill>
                <a:srgbClr val="FFFFFF"/>
              </a:solidFill>
              <a:effectLst/>
              <a:uLnTx/>
              <a:uFillTx/>
              <a:latin typeface="Tisa Offc Serif Pro" panose="02010504030101020102" pitchFamily="2" charset="0"/>
              <a:ea typeface="+mn-ea"/>
              <a:cs typeface="Calibri" panose="020F0502020204030204" pitchFamily="34" charset="0"/>
            </a:endParaRPr>
          </a:p>
        </p:txBody>
      </p:sp>
      <p:sp>
        <p:nvSpPr>
          <p:cNvPr id="16" name="TextBox 15">
            <a:extLst>
              <a:ext uri="{FF2B5EF4-FFF2-40B4-BE49-F238E27FC236}">
                <a16:creationId xmlns:a16="http://schemas.microsoft.com/office/drawing/2014/main" id="{32A2CF39-8532-A3BE-B216-30483F86E5CB}"/>
              </a:ext>
            </a:extLst>
          </p:cNvPr>
          <p:cNvSpPr txBox="1"/>
          <p:nvPr/>
        </p:nvSpPr>
        <p:spPr>
          <a:xfrm>
            <a:off x="216328" y="563508"/>
            <a:ext cx="8711344" cy="4016484"/>
          </a:xfrm>
          <a:prstGeom prst="rect">
            <a:avLst/>
          </a:prstGeom>
          <a:noFill/>
        </p:spPr>
        <p:txBody>
          <a:bodyPr wrap="square">
            <a:spAutoFit/>
          </a:bodyPr>
          <a:lstStyle/>
          <a:p>
            <a:pPr marL="0" marR="0" lvl="0" indent="0" algn="l" defTabSz="685800" rtl="0" eaLnBrk="1" fontAlgn="auto" latinLnBrk="0" hangingPunct="1">
              <a:lnSpc>
                <a:spcPct val="100000"/>
              </a:lnSpc>
              <a:spcBef>
                <a:spcPts val="0"/>
              </a:spcBef>
              <a:spcAft>
                <a:spcPts val="600"/>
              </a:spcAft>
              <a:buClrTx/>
              <a:buSzTx/>
              <a:buFontTx/>
              <a:buNone/>
              <a:tabLst/>
              <a:defRPr/>
            </a:pPr>
            <a:r>
              <a:rPr kumimoji="0" lang="en-US" sz="1800" b="1" i="0" u="none" strike="noStrike" kern="1200" cap="none" spc="0" normalizeH="0" baseline="0" noProof="0" dirty="0">
                <a:ln>
                  <a:noFill/>
                </a:ln>
                <a:solidFill>
                  <a:srgbClr val="000000"/>
                </a:solidFill>
                <a:effectLst/>
                <a:highlight>
                  <a:srgbClr val="E9F7F7"/>
                </a:highlight>
                <a:uLnTx/>
                <a:uFillTx/>
                <a:latin typeface="Calibri" panose="020F0502020204030204" pitchFamily="34" charset="0"/>
                <a:ea typeface="Calibri" panose="020F0502020204030204" pitchFamily="34" charset="0"/>
                <a:cs typeface="Calibri" panose="020F0502020204030204" pitchFamily="34" charset="0"/>
              </a:rPr>
              <a:t>FS Referral 1-29-2026:</a:t>
            </a:r>
          </a:p>
          <a:p>
            <a:pPr marL="0" marR="0" lvl="0" indent="0" algn="l" defTabSz="685800" rtl="0" eaLnBrk="1" fontAlgn="auto" latinLnBrk="0" hangingPunct="1">
              <a:lnSpc>
                <a:spcPct val="100000"/>
              </a:lnSpc>
              <a:spcBef>
                <a:spcPts val="0"/>
              </a:spcBef>
              <a:spcAft>
                <a:spcPts val="60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I would like the </a:t>
            </a: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Faculty Senate </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to discuss the issue of </a:t>
            </a: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distance education classes</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being attached to in-person classes</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p>
          <a:p>
            <a:pPr marL="285750" marR="0" lvl="0" indent="-285750" algn="l" defTabSz="6858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Currently, the procedure requires faculty to add the distance section </a:t>
            </a:r>
            <a:r>
              <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without any additional compensation or adjustment to the teaching load</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p>
          <a:p>
            <a:pPr marL="285750" marR="0" lvl="0" indent="-285750" algn="l" defTabSz="6858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There is a considerable amount of effort required to manage the additional section (e.g., separate website, recording in-person lectures, running discussion threads, etc.), and it </a:t>
            </a:r>
            <a:r>
              <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negatively impacts the quality of both sections</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p>
          <a:p>
            <a:pPr marL="285750" marR="0" lvl="0" indent="-285750" algn="l" defTabSz="6858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The other institutions that I've been affiliated with in the past either </a:t>
            </a:r>
            <a:r>
              <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count distance sections as "on-load“</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or </a:t>
            </a:r>
            <a:r>
              <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consider them "off-load" and provide additional compensation </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based on a scale that benefits the university, college, department, and faculty member. </a:t>
            </a:r>
          </a:p>
          <a:p>
            <a:pPr marL="285750" marR="0" lvl="0" indent="-285750" algn="l" defTabSz="6858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Most research faculty in our department have a 2-2 course load in the workload agreement, but, in reality, are teaching as much as a 4-4 load with the additional distance sections. Again, it is misleading and unfair to faculty, and it </a:t>
            </a:r>
            <a:r>
              <a:rPr kumimoji="0" lang="en-US" sz="1600" b="1" i="0" u="none" strike="noStrike" kern="1200" cap="none" spc="0" normalizeH="0" baseline="0" noProof="0" dirty="0">
                <a:ln>
                  <a:noFill/>
                </a:ln>
                <a:solidFill>
                  <a:srgbClr val="0066FF"/>
                </a:solidFill>
                <a:effectLst/>
                <a:uLnTx/>
                <a:uFillTx/>
                <a:latin typeface="Calibri" panose="020F0502020204030204" pitchFamily="34" charset="0"/>
                <a:ea typeface="Calibri" panose="020F0502020204030204" pitchFamily="34" charset="0"/>
                <a:cs typeface="Calibri" panose="020F0502020204030204" pitchFamily="34" charset="0"/>
              </a:rPr>
              <a:t>results in an inferior product for students</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a:t>
            </a:r>
          </a:p>
        </p:txBody>
      </p:sp>
      <p:sp>
        <p:nvSpPr>
          <p:cNvPr id="3" name="TextBox 2">
            <a:extLst>
              <a:ext uri="{FF2B5EF4-FFF2-40B4-BE49-F238E27FC236}">
                <a16:creationId xmlns:a16="http://schemas.microsoft.com/office/drawing/2014/main" id="{5A4C84D3-88D5-BB23-FC3D-DB52E6F4B05F}"/>
              </a:ext>
            </a:extLst>
          </p:cNvPr>
          <p:cNvSpPr txBox="1"/>
          <p:nvPr/>
        </p:nvSpPr>
        <p:spPr>
          <a:xfrm>
            <a:off x="2627697" y="498345"/>
            <a:ext cx="5892189" cy="488626"/>
          </a:xfrm>
          <a:prstGeom prst="rect">
            <a:avLst/>
          </a:prstGeom>
          <a:solidFill>
            <a:srgbClr val="0070C0"/>
          </a:solidFill>
        </p:spPr>
        <p:txBody>
          <a:bodyPr wrap="square" lIns="0" tIns="0" rIns="0" bIns="0" rtlCol="0">
            <a:spAutoFit/>
          </a:bodyPr>
          <a:lstStyle/>
          <a:p>
            <a:pPr marL="0" marR="0" lvl="0" indent="0" defTabSz="685800" rtl="0" eaLnBrk="1" fontAlgn="auto" latinLnBrk="0" hangingPunct="1">
              <a:lnSpc>
                <a:spcPct val="100000"/>
              </a:lnSpc>
              <a:spcBef>
                <a:spcPts val="0"/>
              </a:spcBef>
              <a:spcAft>
                <a:spcPts val="0"/>
              </a:spcAft>
              <a:buClrTx/>
              <a:buSzTx/>
              <a:buFontTx/>
              <a:buNone/>
              <a:tabLst/>
              <a:defRPr/>
            </a:pPr>
            <a:r>
              <a:rPr lang="en-US" sz="1600" dirty="0">
                <a:solidFill>
                  <a:srgbClr val="FFFFFF"/>
                </a:solidFill>
                <a:latin typeface="Calibri" panose="020F0502020204030204" pitchFamily="34" charset="0"/>
              </a:rPr>
              <a:t>To be included in the </a:t>
            </a:r>
            <a:r>
              <a:rPr lang="en-US" sz="1600" b="1" dirty="0">
                <a:solidFill>
                  <a:srgbClr val="FFFFFF"/>
                </a:solidFill>
                <a:latin typeface="Calibri" panose="020F0502020204030204" pitchFamily="34" charset="0"/>
              </a:rPr>
              <a:t>special topic meeting </a:t>
            </a:r>
            <a:r>
              <a:rPr lang="en-US" sz="1600" dirty="0">
                <a:solidFill>
                  <a:srgbClr val="FFFFFF"/>
                </a:solidFill>
                <a:latin typeface="Calibri" panose="020F0502020204030204" pitchFamily="34" charset="0"/>
              </a:rPr>
              <a:t>with</a:t>
            </a:r>
            <a:r>
              <a:rPr lang="en-US" sz="1600" b="1" dirty="0">
                <a:solidFill>
                  <a:srgbClr val="FFFFFF"/>
                </a:solidFill>
                <a:latin typeface="Calibri" panose="020F0502020204030204" pitchFamily="34" charset="0"/>
              </a:rPr>
              <a:t> Dr. Debra Bourdeau, </a:t>
            </a:r>
            <a:r>
              <a:rPr lang="en-US" sz="1600" dirty="0">
                <a:solidFill>
                  <a:srgbClr val="FFFFFF"/>
                </a:solidFill>
                <a:latin typeface="Calibri" panose="020F0502020204030204" pitchFamily="34" charset="0"/>
              </a:rPr>
              <a:t>VP Online &amp; </a:t>
            </a:r>
            <a:r>
              <a:rPr lang="en-US" sz="1600">
                <a:solidFill>
                  <a:srgbClr val="FFFFFF"/>
                </a:solidFill>
                <a:latin typeface="Calibri" panose="020F0502020204030204" pitchFamily="34" charset="0"/>
              </a:rPr>
              <a:t>Education Innovation </a:t>
            </a:r>
            <a:r>
              <a:rPr lang="en-US" sz="1600" dirty="0">
                <a:solidFill>
                  <a:srgbClr val="FFFFFF"/>
                </a:solidFill>
                <a:latin typeface="Calibri" panose="020F0502020204030204" pitchFamily="34" charset="0"/>
              </a:rPr>
              <a:t>on </a:t>
            </a:r>
            <a:r>
              <a:rPr lang="en-US" sz="1600" b="1" dirty="0">
                <a:solidFill>
                  <a:srgbClr val="FFFFFF"/>
                </a:solidFill>
                <a:latin typeface="Calibri" panose="020F0502020204030204" pitchFamily="34" charset="0"/>
              </a:rPr>
              <a:t>March 11</a:t>
            </a:r>
            <a:endParaRPr kumimoji="0" lang="en-US" sz="1600" b="1" i="0" u="none" strike="noStrike" kern="1200" cap="none" spc="0" normalizeH="0" baseline="0" noProof="0" dirty="0">
              <a:ln>
                <a:noFill/>
              </a:ln>
              <a:solidFill>
                <a:srgbClr val="FFFFFF"/>
              </a:solidFill>
              <a:effectLst/>
              <a:uLnTx/>
              <a:uFillTx/>
              <a:latin typeface="Calibri" panose="020F0502020204030204" pitchFamily="34" charset="0"/>
            </a:endParaRPr>
          </a:p>
        </p:txBody>
      </p:sp>
      <p:sp>
        <p:nvSpPr>
          <p:cNvPr id="2" name="Title 1">
            <a:extLst>
              <a:ext uri="{FF2B5EF4-FFF2-40B4-BE49-F238E27FC236}">
                <a16:creationId xmlns:a16="http://schemas.microsoft.com/office/drawing/2014/main" id="{94C4168F-9589-6EEA-9CFD-972C4D28366E}"/>
              </a:ext>
            </a:extLst>
          </p:cNvPr>
          <p:cNvSpPr txBox="1">
            <a:spLocks/>
          </p:cNvSpPr>
          <p:nvPr/>
        </p:nvSpPr>
        <p:spPr>
          <a:xfrm>
            <a:off x="96253" y="105105"/>
            <a:ext cx="9047747" cy="399137"/>
          </a:xfrm>
          <a:prstGeom prst="rect">
            <a:avLst/>
          </a:prstGeom>
        </p:spPr>
        <p:txBody>
          <a:bodyPr vert="horz" lIns="0" tIns="0" rIns="0" bIns="0" rtlCol="0" anchor="t" anchorCtr="0">
            <a:noAutofit/>
          </a:bodyPr>
          <a:lstStyle>
            <a:lvl1pPr>
              <a:lnSpc>
                <a:spcPct val="90000"/>
              </a:lnSpc>
              <a:spcBef>
                <a:spcPct val="0"/>
              </a:spcBef>
              <a:buNone/>
              <a:defRPr sz="3200" b="1" i="0">
                <a:latin typeface="Calibri" panose="020F0502020204030204" pitchFamily="34" charset="0"/>
                <a:ea typeface="+mj-ea"/>
                <a:cs typeface="Calibri" panose="020F0502020204030204" pitchFamily="34" charset="0"/>
              </a:defRPr>
            </a:lvl1pPr>
          </a:lstStyle>
          <a:p>
            <a:r>
              <a:rPr lang="en-US" sz="2800" dirty="0">
                <a:solidFill>
                  <a:schemeClr val="tx2"/>
                </a:solidFill>
              </a:rPr>
              <a:t>Referral 4 Distance Education Classes and Faculty Workload</a:t>
            </a:r>
          </a:p>
        </p:txBody>
      </p:sp>
    </p:spTree>
    <p:extLst>
      <p:ext uri="{BB962C8B-B14F-4D97-AF65-F5344CB8AC3E}">
        <p14:creationId xmlns:p14="http://schemas.microsoft.com/office/powerpoint/2010/main" val="1611017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C34DE5-2091-766C-3973-19F1721BDF4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468550F-199D-CB8A-3D42-593BE4B1178E}"/>
              </a:ext>
            </a:extLst>
          </p:cNvPr>
          <p:cNvSpPr>
            <a:spLocks noGrp="1"/>
          </p:cNvSpPr>
          <p:nvPr>
            <p:ph type="title"/>
          </p:nvPr>
        </p:nvSpPr>
        <p:spPr>
          <a:xfrm>
            <a:off x="113356" y="132993"/>
            <a:ext cx="8879505" cy="399137"/>
          </a:xfrm>
        </p:spPr>
        <p:txBody>
          <a:bodyPr/>
          <a:lstStyle/>
          <a:p>
            <a:r>
              <a:rPr lang="en-US" sz="2800" dirty="0">
                <a:solidFill>
                  <a:srgbClr val="3F3A60"/>
                </a:solidFill>
                <a:ea typeface="Calibri" panose="020F0502020204030204" pitchFamily="34" charset="0"/>
              </a:rPr>
              <a:t>Referral 4 </a:t>
            </a:r>
            <a:r>
              <a:rPr lang="en-US" sz="2800" dirty="0">
                <a:solidFill>
                  <a:schemeClr val="tx2"/>
                </a:solidFill>
                <a:ea typeface="Calibri" panose="020F0502020204030204" pitchFamily="34" charset="0"/>
              </a:rPr>
              <a:t>Distance Education Classes and Faculty Workload</a:t>
            </a:r>
            <a:br>
              <a:rPr lang="en-US" sz="2800" dirty="0">
                <a:solidFill>
                  <a:srgbClr val="3F3A60"/>
                </a:solidFill>
                <a:ea typeface="Calibri" panose="020F0502020204030204" pitchFamily="34" charset="0"/>
              </a:rPr>
            </a:br>
            <a:endParaRPr lang="en-US" sz="2800" dirty="0"/>
          </a:p>
        </p:txBody>
      </p:sp>
      <p:sp>
        <p:nvSpPr>
          <p:cNvPr id="3" name="Content Placeholder 2">
            <a:extLst>
              <a:ext uri="{FF2B5EF4-FFF2-40B4-BE49-F238E27FC236}">
                <a16:creationId xmlns:a16="http://schemas.microsoft.com/office/drawing/2014/main" id="{EE8EBBEF-0077-1208-6B65-CD322D4E5A7E}"/>
              </a:ext>
            </a:extLst>
          </p:cNvPr>
          <p:cNvSpPr>
            <a:spLocks noGrp="1"/>
          </p:cNvSpPr>
          <p:nvPr>
            <p:ph idx="1"/>
          </p:nvPr>
        </p:nvSpPr>
        <p:spPr>
          <a:xfrm>
            <a:off x="4928183" y="675578"/>
            <a:ext cx="3984955" cy="1994369"/>
          </a:xfrm>
        </p:spPr>
        <p:txBody>
          <a:bodyPr>
            <a:normAutofit fontScale="47500" lnSpcReduction="20000"/>
          </a:bodyPr>
          <a:lstStyle/>
          <a:p>
            <a:pPr>
              <a:lnSpc>
                <a:spcPct val="120000"/>
              </a:lnSpc>
            </a:pPr>
            <a:r>
              <a:rPr lang="en-US" sz="2200" b="1" dirty="0">
                <a:solidFill>
                  <a:schemeClr val="tx2"/>
                </a:solidFill>
              </a:rPr>
              <a:t>Proposed Discussion Topics</a:t>
            </a:r>
          </a:p>
          <a:p>
            <a:pPr marR="0" lvl="0">
              <a:lnSpc>
                <a:spcPct val="115000"/>
              </a:lnSpc>
              <a:spcAft>
                <a:spcPts val="800"/>
              </a:spcAft>
              <a:buSzPts val="1000"/>
              <a:buFont typeface="Wingdings" panose="05000000000000000000" pitchFamily="2" charset="2"/>
              <a:buChar char="Ø"/>
              <a:tabLst>
                <a:tab pos="457200" algn="l"/>
              </a:tabLst>
            </a:pPr>
            <a:r>
              <a:rPr lang="en-US" sz="1400" kern="100" dirty="0">
                <a:solidFill>
                  <a:schemeClr val="tx2"/>
                </a:solidFill>
                <a:effectLst/>
                <a:ea typeface="Calibri" panose="020F0502020204030204" pitchFamily="34" charset="0"/>
              </a:rPr>
              <a:t>Strategic positioning and enrollment growth</a:t>
            </a:r>
          </a:p>
          <a:p>
            <a:pPr marR="0" lvl="0">
              <a:lnSpc>
                <a:spcPct val="115000"/>
              </a:lnSpc>
              <a:spcAft>
                <a:spcPts val="800"/>
              </a:spcAft>
              <a:buSzPts val="1000"/>
              <a:buFont typeface="Wingdings" panose="05000000000000000000" pitchFamily="2" charset="2"/>
              <a:buChar char="Ø"/>
              <a:tabLst>
                <a:tab pos="457200" algn="l"/>
              </a:tabLst>
            </a:pPr>
            <a:r>
              <a:rPr lang="en-US" sz="1400" kern="100" dirty="0">
                <a:solidFill>
                  <a:schemeClr val="tx2"/>
                </a:solidFill>
                <a:effectLst/>
                <a:ea typeface="Calibri" panose="020F0502020204030204" pitchFamily="34" charset="0"/>
              </a:rPr>
              <a:t>Faculty workload and financial sustainability</a:t>
            </a:r>
          </a:p>
          <a:p>
            <a:pPr marR="0" lvl="0">
              <a:lnSpc>
                <a:spcPct val="115000"/>
              </a:lnSpc>
              <a:spcAft>
                <a:spcPts val="800"/>
              </a:spcAft>
              <a:buSzPts val="1000"/>
              <a:buFont typeface="Wingdings" panose="05000000000000000000" pitchFamily="2" charset="2"/>
              <a:buChar char="Ø"/>
              <a:tabLst>
                <a:tab pos="457200" algn="l"/>
              </a:tabLst>
            </a:pPr>
            <a:r>
              <a:rPr lang="en-US" sz="1400" kern="100" dirty="0">
                <a:solidFill>
                  <a:schemeClr val="tx2"/>
                </a:solidFill>
                <a:effectLst/>
                <a:ea typeface="Calibri" panose="020F0502020204030204" pitchFamily="34" charset="0"/>
              </a:rPr>
              <a:t>Tuition structure and revenue allocation</a:t>
            </a:r>
          </a:p>
          <a:p>
            <a:pPr marR="0" lvl="0">
              <a:lnSpc>
                <a:spcPct val="115000"/>
              </a:lnSpc>
              <a:spcAft>
                <a:spcPts val="800"/>
              </a:spcAft>
              <a:buSzPts val="1000"/>
              <a:buFont typeface="Wingdings" panose="05000000000000000000" pitchFamily="2" charset="2"/>
              <a:buChar char="Ø"/>
              <a:tabLst>
                <a:tab pos="457200" algn="l"/>
              </a:tabLst>
            </a:pPr>
            <a:r>
              <a:rPr lang="en-US" sz="1400" kern="100" dirty="0">
                <a:solidFill>
                  <a:schemeClr val="tx2"/>
                </a:solidFill>
                <a:effectLst/>
                <a:ea typeface="Calibri" panose="020F0502020204030204" pitchFamily="34" charset="0"/>
              </a:rPr>
              <a:t>Target student populations and program strategy, </a:t>
            </a:r>
          </a:p>
          <a:p>
            <a:pPr marL="0" indent="0">
              <a:buNone/>
            </a:pPr>
            <a:endParaRPr lang="en-US" altLang="en-US" sz="2000" dirty="0">
              <a:solidFill>
                <a:schemeClr val="tx2"/>
              </a:solidFill>
              <a:ea typeface="Calibri" panose="020F0502020204030204" pitchFamily="34" charset="0"/>
            </a:endParaRPr>
          </a:p>
          <a:p>
            <a:pPr lvl="1"/>
            <a:endParaRPr lang="en-US" altLang="en-US" sz="1600" dirty="0">
              <a:solidFill>
                <a:schemeClr val="tx2"/>
              </a:solidFill>
              <a:ea typeface="Calibri" panose="020F0502020204030204" pitchFamily="34" charset="0"/>
            </a:endParaRPr>
          </a:p>
          <a:p>
            <a:pPr lvl="1"/>
            <a:endParaRPr lang="en-US" altLang="en-US" sz="1600" dirty="0">
              <a:solidFill>
                <a:schemeClr val="tx2"/>
              </a:solidFill>
              <a:latin typeface="Arial" panose="020B0604020202020204" pitchFamily="34" charset="0"/>
            </a:endParaRPr>
          </a:p>
          <a:p>
            <a:pPr marL="0" indent="0">
              <a:buNone/>
            </a:pPr>
            <a:endParaRPr lang="en-US" dirty="0">
              <a:solidFill>
                <a:schemeClr val="tx2"/>
              </a:solidFill>
            </a:endParaRPr>
          </a:p>
        </p:txBody>
      </p:sp>
      <p:sp>
        <p:nvSpPr>
          <p:cNvPr id="4" name="Footer Placeholder 3">
            <a:extLst>
              <a:ext uri="{FF2B5EF4-FFF2-40B4-BE49-F238E27FC236}">
                <a16:creationId xmlns:a16="http://schemas.microsoft.com/office/drawing/2014/main" id="{ED61F544-89B8-8FC3-4514-7AC40C720A27}"/>
              </a:ext>
            </a:extLst>
          </p:cNvPr>
          <p:cNvSpPr>
            <a:spLocks noGrp="1"/>
          </p:cNvSpPr>
          <p:nvPr>
            <p:ph type="ftr" sz="quarter" idx="3"/>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Missouri University of Science and Technology</a:t>
            </a:r>
          </a:p>
        </p:txBody>
      </p:sp>
      <p:sp>
        <p:nvSpPr>
          <p:cNvPr id="5" name="Content Placeholder 6">
            <a:extLst>
              <a:ext uri="{FF2B5EF4-FFF2-40B4-BE49-F238E27FC236}">
                <a16:creationId xmlns:a16="http://schemas.microsoft.com/office/drawing/2014/main" id="{356B3262-F570-05D8-F32F-0A8AAD6F4F17}"/>
              </a:ext>
            </a:extLst>
          </p:cNvPr>
          <p:cNvSpPr txBox="1">
            <a:spLocks/>
          </p:cNvSpPr>
          <p:nvPr/>
        </p:nvSpPr>
        <p:spPr>
          <a:xfrm>
            <a:off x="100391" y="1497350"/>
            <a:ext cx="4458644" cy="3051309"/>
          </a:xfrm>
          <a:prstGeom prst="rect">
            <a:avLst/>
          </a:prstGeom>
        </p:spPr>
        <p:txBody>
          <a:bodyPr vert="horz" lIns="0" tIns="0" rIns="0" bIns="0" rtlCol="0">
            <a:normAutofit fontScale="77500" lnSpcReduction="20000"/>
          </a:bodyPr>
          <a:lstStyle>
            <a:lvl1pPr marL="342900" indent="-342900" algn="l" defTabSz="685800" rtl="0" eaLnBrk="1" latinLnBrk="0" hangingPunct="1">
              <a:lnSpc>
                <a:spcPct val="100000"/>
              </a:lnSpc>
              <a:spcBef>
                <a:spcPts val="0"/>
              </a:spcBef>
              <a:spcAft>
                <a:spcPts val="600"/>
              </a:spcAft>
              <a:buSzPct val="90000"/>
              <a:buFont typeface="Wingdings" panose="05000000000000000000" pitchFamily="2" charset="2"/>
              <a:buChar char="q"/>
              <a:defRPr sz="2400" b="0" i="0" kern="1200">
                <a:solidFill>
                  <a:schemeClr val="tx1"/>
                </a:solidFill>
                <a:latin typeface="Calibri" panose="020F0502020204030204" pitchFamily="34" charset="0"/>
                <a:ea typeface="+mn-ea"/>
                <a:cs typeface="Calibri" panose="020F0502020204030204" pitchFamily="34" charset="0"/>
              </a:defRPr>
            </a:lvl1pPr>
            <a:lvl2pPr marL="514350" indent="-334963" algn="l" defTabSz="685800" rtl="0" eaLnBrk="1" latinLnBrk="0" hangingPunct="1">
              <a:lnSpc>
                <a:spcPct val="100000"/>
              </a:lnSpc>
              <a:spcBef>
                <a:spcPts val="0"/>
              </a:spcBef>
              <a:spcAft>
                <a:spcPts val="600"/>
              </a:spcAft>
              <a:buClr>
                <a:schemeClr val="accent6"/>
              </a:buClr>
              <a:buSzPct val="80000"/>
              <a:buFont typeface="System Font Regular"/>
              <a:buChar char="►"/>
              <a:tabLst/>
              <a:defRPr sz="2000" b="0" i="0" kern="1200">
                <a:solidFill>
                  <a:schemeClr val="tx1"/>
                </a:solidFill>
                <a:latin typeface="Calibri" panose="020F0502020204030204" pitchFamily="34" charset="0"/>
                <a:ea typeface="+mn-ea"/>
                <a:cs typeface="Calibri" panose="020F0502020204030204" pitchFamily="34" charset="0"/>
              </a:defRPr>
            </a:lvl2pPr>
            <a:lvl3pPr marL="687388" indent="-255588" algn="l" defTabSz="685800" rtl="0" eaLnBrk="1" latinLnBrk="0" hangingPunct="1">
              <a:lnSpc>
                <a:spcPct val="100000"/>
              </a:lnSpc>
              <a:spcBef>
                <a:spcPts val="0"/>
              </a:spcBef>
              <a:spcAft>
                <a:spcPts val="600"/>
              </a:spcAft>
              <a:buClr>
                <a:schemeClr val="accent3"/>
              </a:buClr>
              <a:buFont typeface="Arial" panose="020B0604020202020204" pitchFamily="34" charset="0"/>
              <a:buChar char="•"/>
              <a:tabLst/>
              <a:defRPr sz="2000" b="0" i="0" kern="1200">
                <a:solidFill>
                  <a:schemeClr val="tx1"/>
                </a:solidFill>
                <a:latin typeface="Calibri" panose="020F0502020204030204" pitchFamily="34" charset="0"/>
                <a:ea typeface="+mn-ea"/>
                <a:cs typeface="Calibri" panose="020F0502020204030204" pitchFamily="34" charset="0"/>
              </a:defRPr>
            </a:lvl3pPr>
            <a:lvl4pPr marL="854075" indent="-177800" algn="l" defTabSz="685800" rtl="0" eaLnBrk="1" latinLnBrk="0" hangingPunct="1">
              <a:lnSpc>
                <a:spcPct val="100000"/>
              </a:lnSpc>
              <a:spcBef>
                <a:spcPts val="0"/>
              </a:spcBef>
              <a:spcAft>
                <a:spcPts val="600"/>
              </a:spcAft>
              <a:buClr>
                <a:schemeClr val="accent4"/>
              </a:buClr>
              <a:buSzPct val="100000"/>
              <a:buFont typeface="Wingdings" pitchFamily="2" charset="2"/>
              <a:buChar char="§"/>
              <a:tabLst/>
              <a:defRPr sz="1800" b="0" i="0" kern="1200">
                <a:solidFill>
                  <a:schemeClr val="tx1"/>
                </a:solidFill>
                <a:latin typeface="Calibri" panose="020F0502020204030204" pitchFamily="34" charset="0"/>
                <a:ea typeface="+mn-ea"/>
                <a:cs typeface="Calibri" panose="020F0502020204030204" pitchFamily="34" charset="0"/>
              </a:defRPr>
            </a:lvl4pPr>
            <a:lvl5pPr marL="0" indent="0" algn="l" defTabSz="685800" rtl="0" eaLnBrk="1" latinLnBrk="0" hangingPunct="1">
              <a:lnSpc>
                <a:spcPct val="100000"/>
              </a:lnSpc>
              <a:spcBef>
                <a:spcPts val="1200"/>
              </a:spcBef>
              <a:spcAft>
                <a:spcPts val="1200"/>
              </a:spcAft>
              <a:buFont typeface="System Font Regular"/>
              <a:buChar char="​"/>
              <a:defRPr sz="2800" b="0" i="1" kern="1200">
                <a:solidFill>
                  <a:schemeClr val="accent5"/>
                </a:solidFill>
                <a:latin typeface="Calibri" panose="020F0502020204030204" pitchFamily="34" charset="0"/>
                <a:ea typeface="+mn-ea"/>
                <a:cs typeface="Calibri" panose="020F0502020204030204" pitchFamily="34" charset="0"/>
              </a:defRPr>
            </a:lvl5pPr>
            <a:lvl6pPr marL="0" indent="0" algn="l" defTabSz="685800" rtl="0" eaLnBrk="1" latinLnBrk="0" hangingPunct="1">
              <a:lnSpc>
                <a:spcPct val="100000"/>
              </a:lnSpc>
              <a:spcBef>
                <a:spcPts val="375"/>
              </a:spcBef>
              <a:buFont typeface="System Font Regular"/>
              <a:buNone/>
              <a:defRPr sz="2000" b="0" i="0" kern="1200">
                <a:solidFill>
                  <a:schemeClr val="tx2"/>
                </a:solidFill>
                <a:latin typeface="Tisa Offc Serif Pro" panose="02010504030101020102" pitchFamily="2" charset="0"/>
                <a:ea typeface="+mn-ea"/>
                <a:cs typeface="+mn-cs"/>
              </a:defRPr>
            </a:lvl6pPr>
            <a:lvl7pPr marL="0" indent="-274320" algn="l" defTabSz="685800" rtl="0" eaLnBrk="1" latinLnBrk="0" hangingPunct="1">
              <a:lnSpc>
                <a:spcPct val="100000"/>
              </a:lnSpc>
              <a:spcBef>
                <a:spcPts val="375"/>
              </a:spcBef>
              <a:buClr>
                <a:srgbClr val="FED925"/>
              </a:buClr>
              <a:buSzPct val="90000"/>
              <a:buFont typeface=".Hiragino Kaku Gothic Interface W3"/>
              <a:buChar char="▷"/>
              <a:defRPr sz="1800" b="0" i="0" kern="1200">
                <a:solidFill>
                  <a:schemeClr val="tx2"/>
                </a:solidFill>
                <a:latin typeface="Tisa Offc Serif Pro" panose="02010504030101020102" pitchFamily="2" charset="0"/>
                <a:ea typeface="+mn-ea"/>
                <a:cs typeface="+mn-cs"/>
              </a:defRPr>
            </a:lvl7pPr>
            <a:lvl8pPr marL="457200" indent="-182880" algn="l" defTabSz="685800" rtl="0" eaLnBrk="1" latinLnBrk="0" hangingPunct="1">
              <a:lnSpc>
                <a:spcPct val="100000"/>
              </a:lnSpc>
              <a:spcBef>
                <a:spcPts val="375"/>
              </a:spcBef>
              <a:buClr>
                <a:schemeClr val="accent4"/>
              </a:buClr>
              <a:buSzPct val="110000"/>
              <a:buFont typeface="Courier New" panose="02070309020205020404" pitchFamily="49" charset="0"/>
              <a:buChar char="o"/>
              <a:defRPr sz="1600" b="0" i="0" kern="1200" spc="0">
                <a:solidFill>
                  <a:schemeClr val="tx2"/>
                </a:solidFill>
                <a:latin typeface="Tisa Offc Serif Pro" panose="02010504030101020102" pitchFamily="2" charset="0"/>
                <a:ea typeface="+mn-ea"/>
                <a:cs typeface="+mn-cs"/>
              </a:defRPr>
            </a:lvl8pPr>
            <a:lvl9pPr marL="822960" indent="-182880" algn="l" defTabSz="685800" rtl="0" eaLnBrk="1" latinLnBrk="0" hangingPunct="1">
              <a:lnSpc>
                <a:spcPct val="100000"/>
              </a:lnSpc>
              <a:spcBef>
                <a:spcPts val="375"/>
              </a:spcBef>
              <a:buClr>
                <a:schemeClr val="accent5"/>
              </a:buClr>
              <a:buFont typeface="Orgon Slab Medium" panose="02000603000000020004" pitchFamily="50" charset="0"/>
              <a:buChar char="→"/>
              <a:defRPr sz="1400" b="0" i="0" kern="1200">
                <a:solidFill>
                  <a:schemeClr val="tx2"/>
                </a:solidFill>
                <a:latin typeface="Tisa Offc Serif Pro" panose="02010504030101020102" pitchFamily="2" charset="0"/>
                <a:ea typeface="+mn-ea"/>
                <a:cs typeface="+mn-cs"/>
              </a:defRPr>
            </a:lvl9pPr>
          </a:lstStyle>
          <a:p>
            <a:pPr marL="342900" marR="0" lvl="0" indent="-342900" algn="l" defTabSz="685800" rtl="0" eaLnBrk="1" fontAlgn="auto" latinLnBrk="0" hangingPunct="1">
              <a:lnSpc>
                <a:spcPct val="100000"/>
              </a:lnSpc>
              <a:spcBef>
                <a:spcPts val="0"/>
              </a:spcBef>
              <a:spcAft>
                <a:spcPts val="600"/>
              </a:spcAft>
              <a:buClrTx/>
              <a:buSzPct val="90000"/>
              <a:buFont typeface="Wingdings" panose="05000000000000000000" pitchFamily="2" charset="2"/>
              <a:buChar char="q"/>
              <a:tabLst/>
              <a:defRPr/>
            </a:pPr>
            <a:r>
              <a:rPr kumimoji="0" lang="en-US" sz="2800" b="1" i="0" u="none" strike="noStrike" kern="1200" cap="none" spc="0" normalizeH="0" baseline="0" noProof="0" dirty="0">
                <a:ln>
                  <a:noFill/>
                </a:ln>
                <a:solidFill>
                  <a:schemeClr val="tx2"/>
                </a:solidFill>
                <a:effectLst/>
                <a:uLnTx/>
                <a:uFillTx/>
                <a:latin typeface="Calibri" panose="020F0502020204030204" pitchFamily="34" charset="0"/>
                <a:ea typeface="+mn-ea"/>
                <a:cs typeface="Calibri" panose="020F0502020204030204" pitchFamily="34" charset="0"/>
              </a:rPr>
              <a:t>Meeting Objectives</a:t>
            </a:r>
          </a:p>
          <a:p>
            <a:pPr marL="685800" marR="0" lvl="1" indent="-342900" algn="l" defTabSz="685800" rtl="0" eaLnBrk="1" fontAlgn="auto" latinLnBrk="0" hangingPunct="1">
              <a:lnSpc>
                <a:spcPct val="120000"/>
              </a:lnSpc>
              <a:spcBef>
                <a:spcPts val="0"/>
              </a:spcBef>
              <a:spcAft>
                <a:spcPts val="0"/>
              </a:spcAft>
              <a:buClr>
                <a:schemeClr val="tx2"/>
              </a:buClr>
              <a:buSzPct val="80000"/>
              <a:buFont typeface="Wingdings" panose="05000000000000000000" pitchFamily="2" charset="2"/>
              <a:buChar char="Ø"/>
              <a:tabLst/>
              <a:defRPr/>
            </a:pPr>
            <a:r>
              <a:rPr kumimoji="0" lang="en-US" sz="1800" b="0" i="0" u="none" strike="noStrike" kern="1200" cap="none" spc="0" normalizeH="0" baseline="0" noProof="0" dirty="0">
                <a:ln>
                  <a:noFill/>
                </a:ln>
                <a:solidFill>
                  <a:schemeClr val="tx2"/>
                </a:solidFill>
                <a:effectLst/>
                <a:uLnTx/>
                <a:uFillTx/>
                <a:latin typeface="Calibri" panose="020F0502020204030204" pitchFamily="34" charset="0"/>
                <a:ea typeface="+mn-ea"/>
                <a:cs typeface="Calibri" panose="020F0502020204030204" pitchFamily="34" charset="0"/>
              </a:rPr>
              <a:t>Gain a clear understanding of the </a:t>
            </a:r>
            <a:r>
              <a:rPr kumimoji="0" lang="en-US" sz="1800" b="1" i="0" u="none" strike="noStrike" kern="1200" cap="none" spc="0" normalizeH="0" baseline="0" noProof="0" dirty="0">
                <a:ln>
                  <a:noFill/>
                </a:ln>
                <a:solidFill>
                  <a:schemeClr val="tx2"/>
                </a:solidFill>
                <a:effectLst/>
                <a:uLnTx/>
                <a:uFillTx/>
                <a:latin typeface="Calibri" panose="020F0502020204030204" pitchFamily="34" charset="0"/>
                <a:ea typeface="+mn-ea"/>
                <a:cs typeface="Calibri" panose="020F0502020204030204" pitchFamily="34" charset="0"/>
              </a:rPr>
              <a:t>current financial framework supporting online programs</a:t>
            </a:r>
            <a:r>
              <a:rPr kumimoji="0" lang="en-US" sz="1800" b="0" i="0" u="none" strike="noStrike" kern="1200" cap="none" spc="0" normalizeH="0" baseline="0" noProof="0" dirty="0">
                <a:ln>
                  <a:noFill/>
                </a:ln>
                <a:solidFill>
                  <a:schemeClr val="tx2"/>
                </a:solidFill>
                <a:effectLst/>
                <a:uLnTx/>
                <a:uFillTx/>
                <a:latin typeface="Calibri" panose="020F0502020204030204" pitchFamily="34" charset="0"/>
                <a:ea typeface="+mn-ea"/>
                <a:cs typeface="Calibri" panose="020F0502020204030204" pitchFamily="34" charset="0"/>
              </a:rPr>
              <a:t>.</a:t>
            </a:r>
          </a:p>
          <a:p>
            <a:pPr marL="685800" marR="0" lvl="1" indent="-342900" algn="l" defTabSz="685800" rtl="0" eaLnBrk="1" fontAlgn="auto" latinLnBrk="0" hangingPunct="1">
              <a:lnSpc>
                <a:spcPct val="120000"/>
              </a:lnSpc>
              <a:spcBef>
                <a:spcPts val="0"/>
              </a:spcBef>
              <a:spcAft>
                <a:spcPts val="0"/>
              </a:spcAft>
              <a:buClr>
                <a:schemeClr val="tx2"/>
              </a:buClr>
              <a:buSzPct val="80000"/>
              <a:buFont typeface="Wingdings" panose="05000000000000000000" pitchFamily="2" charset="2"/>
              <a:buChar char="Ø"/>
              <a:tabLst/>
              <a:defRPr/>
            </a:pPr>
            <a:r>
              <a:rPr kumimoji="0" lang="en-US" sz="1800" b="0" i="0" u="none" strike="noStrike" kern="1200" cap="none" spc="0" normalizeH="0" baseline="0" noProof="0" dirty="0">
                <a:ln>
                  <a:noFill/>
                </a:ln>
                <a:solidFill>
                  <a:schemeClr val="tx2"/>
                </a:solidFill>
                <a:effectLst/>
                <a:uLnTx/>
                <a:uFillTx/>
                <a:latin typeface="Calibri" panose="020F0502020204030204" pitchFamily="34" charset="0"/>
                <a:ea typeface="+mn-ea"/>
                <a:cs typeface="Calibri" panose="020F0502020204030204" pitchFamily="34" charset="0"/>
              </a:rPr>
              <a:t>Examine the alignment between</a:t>
            </a:r>
            <a:r>
              <a:rPr kumimoji="0" lang="en-US" sz="1800" b="1" i="0" u="none" strike="noStrike" kern="1200" cap="none" spc="0" normalizeH="0" baseline="0" noProof="0" dirty="0">
                <a:ln>
                  <a:noFill/>
                </a:ln>
                <a:solidFill>
                  <a:schemeClr val="tx2"/>
                </a:solidFill>
                <a:effectLst/>
                <a:uLnTx/>
                <a:uFillTx/>
                <a:latin typeface="Calibri" panose="020F0502020204030204" pitchFamily="34" charset="0"/>
                <a:ea typeface="+mn-ea"/>
                <a:cs typeface="Calibri" panose="020F0502020204030204" pitchFamily="34" charset="0"/>
              </a:rPr>
              <a:t> faculty workload</a:t>
            </a:r>
            <a:r>
              <a:rPr kumimoji="0" lang="en-US" sz="1800" b="0" i="0" u="none" strike="noStrike" kern="1200" cap="none" spc="0" normalizeH="0" baseline="0" noProof="0" dirty="0">
                <a:ln>
                  <a:noFill/>
                </a:ln>
                <a:solidFill>
                  <a:schemeClr val="tx2"/>
                </a:solidFill>
                <a:effectLst/>
                <a:uLnTx/>
                <a:uFillTx/>
                <a:latin typeface="Calibri" panose="020F0502020204030204" pitchFamily="34" charset="0"/>
                <a:ea typeface="+mn-ea"/>
                <a:cs typeface="Calibri" panose="020F0502020204030204" pitchFamily="34" charset="0"/>
              </a:rPr>
              <a:t>, </a:t>
            </a:r>
            <a:r>
              <a:rPr kumimoji="0" lang="en-US" sz="1800" b="1" i="0" u="none" strike="noStrike" kern="1200" cap="none" spc="0" normalizeH="0" baseline="0" noProof="0" dirty="0">
                <a:ln>
                  <a:noFill/>
                </a:ln>
                <a:solidFill>
                  <a:schemeClr val="tx2"/>
                </a:solidFill>
                <a:effectLst/>
                <a:uLnTx/>
                <a:uFillTx/>
                <a:latin typeface="Calibri" panose="020F0502020204030204" pitchFamily="34" charset="0"/>
                <a:ea typeface="+mn-ea"/>
                <a:cs typeface="Calibri" panose="020F0502020204030204" pitchFamily="34" charset="0"/>
              </a:rPr>
              <a:t>tuition structure</a:t>
            </a:r>
            <a:r>
              <a:rPr kumimoji="0" lang="en-US" sz="1800" b="0" i="0" u="none" strike="noStrike" kern="1200" cap="none" spc="0" normalizeH="0" baseline="0" noProof="0" dirty="0">
                <a:ln>
                  <a:noFill/>
                </a:ln>
                <a:solidFill>
                  <a:schemeClr val="tx2"/>
                </a:solidFill>
                <a:effectLst/>
                <a:uLnTx/>
                <a:uFillTx/>
                <a:latin typeface="Calibri" panose="020F0502020204030204" pitchFamily="34" charset="0"/>
                <a:ea typeface="+mn-ea"/>
                <a:cs typeface="Calibri" panose="020F0502020204030204" pitchFamily="34" charset="0"/>
              </a:rPr>
              <a:t>, and </a:t>
            </a:r>
            <a:r>
              <a:rPr kumimoji="0" lang="en-US" sz="1800" b="1" i="0" u="none" strike="noStrike" kern="1200" cap="none" spc="0" normalizeH="0" baseline="0" noProof="0" dirty="0">
                <a:ln>
                  <a:noFill/>
                </a:ln>
                <a:solidFill>
                  <a:schemeClr val="tx2"/>
                </a:solidFill>
                <a:effectLst/>
                <a:uLnTx/>
                <a:uFillTx/>
                <a:latin typeface="Calibri" panose="020F0502020204030204" pitchFamily="34" charset="0"/>
                <a:ea typeface="+mn-ea"/>
                <a:cs typeface="Calibri" panose="020F0502020204030204" pitchFamily="34" charset="0"/>
              </a:rPr>
              <a:t>revenue allocation</a:t>
            </a:r>
            <a:r>
              <a:rPr kumimoji="0" lang="en-US" sz="1800" b="0" i="0" u="none" strike="noStrike" kern="1200" cap="none" spc="0" normalizeH="0" baseline="0" noProof="0" dirty="0">
                <a:ln>
                  <a:noFill/>
                </a:ln>
                <a:solidFill>
                  <a:schemeClr val="tx2"/>
                </a:solidFill>
                <a:effectLst/>
                <a:uLnTx/>
                <a:uFillTx/>
                <a:latin typeface="Calibri" panose="020F0502020204030204" pitchFamily="34" charset="0"/>
                <a:ea typeface="+mn-ea"/>
                <a:cs typeface="Calibri" panose="020F0502020204030204" pitchFamily="34" charset="0"/>
              </a:rPr>
              <a:t>.</a:t>
            </a:r>
          </a:p>
          <a:p>
            <a:pPr marL="685800" marR="0" lvl="1" indent="-342900" algn="l" defTabSz="685800" rtl="0" eaLnBrk="1" fontAlgn="auto" latinLnBrk="0" hangingPunct="1">
              <a:lnSpc>
                <a:spcPct val="120000"/>
              </a:lnSpc>
              <a:spcBef>
                <a:spcPts val="0"/>
              </a:spcBef>
              <a:spcAft>
                <a:spcPts val="0"/>
              </a:spcAft>
              <a:buClr>
                <a:schemeClr val="tx2"/>
              </a:buClr>
              <a:buSzPct val="80000"/>
              <a:buFont typeface="Wingdings" panose="05000000000000000000" pitchFamily="2" charset="2"/>
              <a:buChar char="Ø"/>
              <a:tabLst/>
              <a:defRPr/>
            </a:pPr>
            <a:r>
              <a:rPr kumimoji="0" lang="en-US" sz="1800" b="0" i="0" u="none" strike="noStrike" kern="1200" cap="none" spc="0" normalizeH="0" baseline="0" noProof="0" dirty="0">
                <a:ln>
                  <a:noFill/>
                </a:ln>
                <a:solidFill>
                  <a:schemeClr val="tx2"/>
                </a:solidFill>
                <a:effectLst/>
                <a:uLnTx/>
                <a:uFillTx/>
                <a:latin typeface="Calibri" panose="020F0502020204030204" pitchFamily="34" charset="0"/>
                <a:ea typeface="+mn-ea"/>
                <a:cs typeface="Calibri" panose="020F0502020204030204" pitchFamily="34" charset="0"/>
              </a:rPr>
              <a:t>Clarify </a:t>
            </a:r>
            <a:r>
              <a:rPr kumimoji="0" lang="en-US" sz="1800" b="1" i="0" u="none" strike="noStrike" kern="1200" cap="none" spc="0" normalizeH="0" baseline="0" noProof="0" dirty="0">
                <a:ln>
                  <a:noFill/>
                </a:ln>
                <a:solidFill>
                  <a:schemeClr val="tx2"/>
                </a:solidFill>
                <a:effectLst/>
                <a:uLnTx/>
                <a:uFillTx/>
                <a:latin typeface="Calibri" panose="020F0502020204030204" pitchFamily="34" charset="0"/>
                <a:ea typeface="+mn-ea"/>
                <a:cs typeface="Calibri" panose="020F0502020204030204" pitchFamily="34" charset="0"/>
              </a:rPr>
              <a:t>enrollment growth patterns </a:t>
            </a:r>
            <a:r>
              <a:rPr kumimoji="0" lang="en-US" sz="1800" b="0" i="0" u="none" strike="noStrike" kern="1200" cap="none" spc="0" normalizeH="0" baseline="0" noProof="0" dirty="0">
                <a:ln>
                  <a:noFill/>
                </a:ln>
                <a:solidFill>
                  <a:schemeClr val="tx2"/>
                </a:solidFill>
                <a:effectLst/>
                <a:uLnTx/>
                <a:uFillTx/>
                <a:latin typeface="Calibri" panose="020F0502020204030204" pitchFamily="34" charset="0"/>
                <a:ea typeface="+mn-ea"/>
                <a:cs typeface="Calibri" panose="020F0502020204030204" pitchFamily="34" charset="0"/>
              </a:rPr>
              <a:t>and their </a:t>
            </a:r>
            <a:r>
              <a:rPr kumimoji="0" lang="en-US" sz="1800" b="1" i="0" u="none" strike="noStrike" kern="1200" cap="none" spc="0" normalizeH="0" baseline="0" noProof="0" dirty="0">
                <a:ln>
                  <a:noFill/>
                </a:ln>
                <a:solidFill>
                  <a:schemeClr val="tx2"/>
                </a:solidFill>
                <a:effectLst/>
                <a:uLnTx/>
                <a:uFillTx/>
                <a:latin typeface="Calibri" panose="020F0502020204030204" pitchFamily="34" charset="0"/>
                <a:ea typeface="+mn-ea"/>
                <a:cs typeface="Calibri" panose="020F0502020204030204" pitchFamily="34" charset="0"/>
              </a:rPr>
              <a:t>budgetary implications</a:t>
            </a:r>
            <a:r>
              <a:rPr kumimoji="0" lang="en-US" sz="1800" b="0" i="0" u="none" strike="noStrike" kern="1200" cap="none" spc="0" normalizeH="0" baseline="0" noProof="0" dirty="0">
                <a:ln>
                  <a:noFill/>
                </a:ln>
                <a:solidFill>
                  <a:schemeClr val="tx2"/>
                </a:solidFill>
                <a:effectLst/>
                <a:uLnTx/>
                <a:uFillTx/>
                <a:latin typeface="Calibri" panose="020F0502020204030204" pitchFamily="34" charset="0"/>
                <a:ea typeface="+mn-ea"/>
                <a:cs typeface="Calibri" panose="020F0502020204030204" pitchFamily="34" charset="0"/>
              </a:rPr>
              <a:t>.</a:t>
            </a:r>
          </a:p>
          <a:p>
            <a:pPr marL="685800" marR="0" lvl="1" indent="-342900" algn="l" defTabSz="685800" rtl="0" eaLnBrk="1" fontAlgn="auto" latinLnBrk="0" hangingPunct="1">
              <a:lnSpc>
                <a:spcPct val="120000"/>
              </a:lnSpc>
              <a:spcBef>
                <a:spcPts val="0"/>
              </a:spcBef>
              <a:spcAft>
                <a:spcPts val="0"/>
              </a:spcAft>
              <a:buClr>
                <a:schemeClr val="tx2"/>
              </a:buClr>
              <a:buSzPct val="80000"/>
              <a:buFont typeface="Wingdings" panose="05000000000000000000" pitchFamily="2" charset="2"/>
              <a:buChar char="Ø"/>
              <a:tabLst/>
              <a:defRPr/>
            </a:pPr>
            <a:r>
              <a:rPr kumimoji="0" lang="en-US" sz="1800" b="0" i="0" u="none" strike="noStrike" kern="1200" cap="none" spc="0" normalizeH="0" baseline="0" noProof="0" dirty="0">
                <a:ln>
                  <a:noFill/>
                </a:ln>
                <a:solidFill>
                  <a:schemeClr val="tx2"/>
                </a:solidFill>
                <a:effectLst/>
                <a:uLnTx/>
                <a:uFillTx/>
                <a:latin typeface="Calibri" panose="020F0502020204030204" pitchFamily="34" charset="0"/>
                <a:ea typeface="+mn-ea"/>
                <a:cs typeface="Calibri" panose="020F0502020204030204" pitchFamily="34" charset="0"/>
              </a:rPr>
              <a:t>Review </a:t>
            </a:r>
            <a:r>
              <a:rPr kumimoji="0" lang="en-US" sz="1800" b="1" i="0" u="none" strike="noStrike" kern="1200" cap="none" spc="0" normalizeH="0" baseline="0" noProof="0" dirty="0">
                <a:ln>
                  <a:noFill/>
                </a:ln>
                <a:solidFill>
                  <a:schemeClr val="tx2"/>
                </a:solidFill>
                <a:effectLst/>
                <a:uLnTx/>
                <a:uFillTx/>
                <a:latin typeface="Calibri" panose="020F0502020204030204" pitchFamily="34" charset="0"/>
                <a:ea typeface="+mn-ea"/>
                <a:cs typeface="Calibri" panose="020F0502020204030204" pitchFamily="34" charset="0"/>
              </a:rPr>
              <a:t>key financial and performance indicators </a:t>
            </a:r>
            <a:r>
              <a:rPr kumimoji="0" lang="en-US" sz="1800" b="0" i="0" u="none" strike="noStrike" kern="1200" cap="none" spc="0" normalizeH="0" baseline="0" noProof="0" dirty="0">
                <a:ln>
                  <a:noFill/>
                </a:ln>
                <a:solidFill>
                  <a:schemeClr val="tx2"/>
                </a:solidFill>
                <a:effectLst/>
                <a:uLnTx/>
                <a:uFillTx/>
                <a:latin typeface="Calibri" panose="020F0502020204030204" pitchFamily="34" charset="0"/>
                <a:ea typeface="+mn-ea"/>
                <a:cs typeface="Calibri" panose="020F0502020204030204" pitchFamily="34" charset="0"/>
              </a:rPr>
              <a:t>used to assess online program </a:t>
            </a:r>
            <a:r>
              <a:rPr kumimoji="0" lang="en-US" sz="1800" b="1" i="0" u="none" strike="noStrike" kern="1200" cap="none" spc="0" normalizeH="0" baseline="0" noProof="0" dirty="0">
                <a:ln>
                  <a:noFill/>
                </a:ln>
                <a:solidFill>
                  <a:schemeClr val="tx2"/>
                </a:solidFill>
                <a:effectLst/>
                <a:uLnTx/>
                <a:uFillTx/>
                <a:latin typeface="Calibri" panose="020F0502020204030204" pitchFamily="34" charset="0"/>
                <a:ea typeface="+mn-ea"/>
                <a:cs typeface="Calibri" panose="020F0502020204030204" pitchFamily="34" charset="0"/>
              </a:rPr>
              <a:t>financial sustainability</a:t>
            </a:r>
            <a:r>
              <a:rPr kumimoji="0" lang="en-US" sz="1800" b="0" i="0" u="none" strike="noStrike" kern="1200" cap="none" spc="0" normalizeH="0" baseline="0" noProof="0" dirty="0">
                <a:ln>
                  <a:noFill/>
                </a:ln>
                <a:solidFill>
                  <a:schemeClr val="tx2"/>
                </a:solidFill>
                <a:effectLst/>
                <a:uLnTx/>
                <a:uFillTx/>
                <a:latin typeface="Calibri" panose="020F0502020204030204" pitchFamily="34" charset="0"/>
                <a:ea typeface="+mn-ea"/>
                <a:cs typeface="Calibri" panose="020F0502020204030204" pitchFamily="34" charset="0"/>
              </a:rPr>
              <a:t>.</a:t>
            </a:r>
          </a:p>
          <a:p>
            <a:pPr marL="685800" marR="0" lvl="1" indent="-342900" algn="l" defTabSz="685800" rtl="0" eaLnBrk="1" fontAlgn="auto" latinLnBrk="0" hangingPunct="1">
              <a:lnSpc>
                <a:spcPct val="120000"/>
              </a:lnSpc>
              <a:spcBef>
                <a:spcPts val="0"/>
              </a:spcBef>
              <a:spcAft>
                <a:spcPts val="0"/>
              </a:spcAft>
              <a:buClr>
                <a:schemeClr val="tx2"/>
              </a:buClr>
              <a:buSzPct val="80000"/>
              <a:buFont typeface="Wingdings" panose="05000000000000000000" pitchFamily="2" charset="2"/>
              <a:buChar char="Ø"/>
              <a:tabLst/>
              <a:defRPr/>
            </a:pPr>
            <a:r>
              <a:rPr kumimoji="0" lang="en-US" sz="1800" b="0" i="0" u="none" strike="noStrike" kern="1200" cap="none" spc="0" normalizeH="0" baseline="0" noProof="0" dirty="0">
                <a:ln>
                  <a:noFill/>
                </a:ln>
                <a:solidFill>
                  <a:schemeClr val="tx2"/>
                </a:solidFill>
                <a:effectLst/>
                <a:uLnTx/>
                <a:uFillTx/>
                <a:latin typeface="Calibri" panose="020F0502020204030204" pitchFamily="34" charset="0"/>
                <a:ea typeface="+mn-ea"/>
                <a:cs typeface="Calibri" panose="020F0502020204030204" pitchFamily="34" charset="0"/>
              </a:rPr>
              <a:t>Identify areas where additional </a:t>
            </a:r>
            <a:r>
              <a:rPr kumimoji="0" lang="en-US" sz="1800" b="1" i="0" u="none" strike="noStrike" kern="1200" cap="none" spc="0" normalizeH="0" baseline="0" noProof="0" dirty="0">
                <a:ln>
                  <a:noFill/>
                </a:ln>
                <a:solidFill>
                  <a:schemeClr val="tx2"/>
                </a:solidFill>
                <a:effectLst/>
                <a:uLnTx/>
                <a:uFillTx/>
                <a:latin typeface="Calibri" panose="020F0502020204030204" pitchFamily="34" charset="0"/>
                <a:ea typeface="+mn-ea"/>
                <a:cs typeface="Calibri" panose="020F0502020204030204" pitchFamily="34" charset="0"/>
              </a:rPr>
              <a:t>transparency</a:t>
            </a:r>
            <a:r>
              <a:rPr kumimoji="0" lang="en-US" sz="1800" b="0" i="0" u="none" strike="noStrike" kern="1200" cap="none" spc="0" normalizeH="0" baseline="0" noProof="0" dirty="0">
                <a:ln>
                  <a:noFill/>
                </a:ln>
                <a:solidFill>
                  <a:schemeClr val="tx2"/>
                </a:solidFill>
                <a:effectLst/>
                <a:uLnTx/>
                <a:uFillTx/>
                <a:latin typeface="Calibri" panose="020F0502020204030204" pitchFamily="34" charset="0"/>
                <a:ea typeface="+mn-ea"/>
                <a:cs typeface="Calibri" panose="020F0502020204030204" pitchFamily="34" charset="0"/>
              </a:rPr>
              <a:t>, data, or policy clarification may strengthen </a:t>
            </a:r>
            <a:r>
              <a:rPr kumimoji="0" lang="en-US" sz="1800" b="1" i="0" u="none" strike="noStrike" kern="1200" cap="none" spc="0" normalizeH="0" baseline="0" noProof="0" dirty="0">
                <a:ln>
                  <a:noFill/>
                </a:ln>
                <a:solidFill>
                  <a:schemeClr val="tx2"/>
                </a:solidFill>
                <a:effectLst/>
                <a:uLnTx/>
                <a:uFillTx/>
                <a:latin typeface="Calibri" panose="020F0502020204030204" pitchFamily="34" charset="0"/>
                <a:ea typeface="+mn-ea"/>
                <a:cs typeface="Calibri" panose="020F0502020204030204" pitchFamily="34" charset="0"/>
              </a:rPr>
              <a:t>long-term fiscal stewardship</a:t>
            </a:r>
            <a:r>
              <a:rPr kumimoji="0" lang="en-US" sz="1800" b="0" i="0" u="none" strike="noStrike" kern="1200" cap="none" spc="0" normalizeH="0" baseline="0" noProof="0" dirty="0">
                <a:ln>
                  <a:noFill/>
                </a:ln>
                <a:solidFill>
                  <a:schemeClr val="tx2"/>
                </a:solidFill>
                <a:effectLst/>
                <a:uLnTx/>
                <a:uFillTx/>
                <a:latin typeface="Calibri" panose="020F0502020204030204" pitchFamily="34" charset="0"/>
                <a:ea typeface="+mn-ea"/>
                <a:cs typeface="Calibri" panose="020F0502020204030204" pitchFamily="34" charset="0"/>
              </a:rPr>
              <a:t>.</a:t>
            </a:r>
          </a:p>
          <a:p>
            <a:pPr marL="342900" marR="0" lvl="0" indent="-342900" algn="l" defTabSz="685800" rtl="0" eaLnBrk="1" fontAlgn="auto" latinLnBrk="0" hangingPunct="1">
              <a:lnSpc>
                <a:spcPct val="100000"/>
              </a:lnSpc>
              <a:spcBef>
                <a:spcPts val="0"/>
              </a:spcBef>
              <a:spcAft>
                <a:spcPts val="0"/>
              </a:spcAft>
              <a:buClrTx/>
              <a:buSzPct val="90000"/>
              <a:buFont typeface="Wingdings" panose="05000000000000000000" pitchFamily="2" charset="2"/>
              <a:buChar char="q"/>
              <a:tabLst/>
              <a:defRPr/>
            </a:pPr>
            <a:endParaRPr kumimoji="0" lang="en-US" sz="2400" b="0" i="0" u="none" strike="noStrike" kern="1200" cap="none" spc="0" normalizeH="0" baseline="0" noProof="0" dirty="0">
              <a:ln>
                <a:noFill/>
              </a:ln>
              <a:solidFill>
                <a:schemeClr val="tx2"/>
              </a:solidFill>
              <a:effectLst/>
              <a:uLnTx/>
              <a:uFillTx/>
              <a:latin typeface="Calibri" panose="020F0502020204030204" pitchFamily="34" charset="0"/>
              <a:ea typeface="+mn-ea"/>
              <a:cs typeface="Calibri" panose="020F0502020204030204" pitchFamily="34" charset="0"/>
            </a:endParaRPr>
          </a:p>
          <a:p>
            <a:pPr marL="342900" marR="0" lvl="0" indent="-342900" algn="l" defTabSz="685800" rtl="0" eaLnBrk="1" fontAlgn="auto" latinLnBrk="0" hangingPunct="1">
              <a:lnSpc>
                <a:spcPct val="100000"/>
              </a:lnSpc>
              <a:spcBef>
                <a:spcPts val="0"/>
              </a:spcBef>
              <a:spcAft>
                <a:spcPts val="600"/>
              </a:spcAft>
              <a:buClrTx/>
              <a:buSzPct val="90000"/>
              <a:buFont typeface="Wingdings" panose="05000000000000000000" pitchFamily="2" charset="2"/>
              <a:buChar char="q"/>
              <a:tabLst/>
              <a:defRPr/>
            </a:pPr>
            <a:endParaRPr kumimoji="0" lang="en-US" sz="2400" b="0" i="0" u="none" strike="noStrike" kern="1200" cap="none" spc="0" normalizeH="0" baseline="0" noProof="0" dirty="0">
              <a:ln>
                <a:noFill/>
              </a:ln>
              <a:solidFill>
                <a:schemeClr val="tx2"/>
              </a:solidFill>
              <a:effectLst/>
              <a:uLnTx/>
              <a:uFillTx/>
              <a:latin typeface="Calibri" panose="020F0502020204030204" pitchFamily="34" charset="0"/>
              <a:ea typeface="+mn-ea"/>
              <a:cs typeface="Calibri" panose="020F0502020204030204" pitchFamily="34" charset="0"/>
            </a:endParaRPr>
          </a:p>
        </p:txBody>
      </p:sp>
      <p:pic>
        <p:nvPicPr>
          <p:cNvPr id="6" name="Picture 5" descr="A qr code on a white background&#10;&#10;AI-generated content may be incorrect.">
            <a:extLst>
              <a:ext uri="{FF2B5EF4-FFF2-40B4-BE49-F238E27FC236}">
                <a16:creationId xmlns:a16="http://schemas.microsoft.com/office/drawing/2014/main" id="{38DB6C98-D6F0-F538-3A82-E60C29F3FB3B}"/>
              </a:ext>
            </a:extLst>
          </p:cNvPr>
          <p:cNvPicPr>
            <a:picLocks noChangeAspect="1"/>
          </p:cNvPicPr>
          <p:nvPr/>
        </p:nvPicPr>
        <p:blipFill>
          <a:blip r:embed="rId2"/>
          <a:srcRect l="4417" t="1804" r="1900"/>
          <a:stretch>
            <a:fillRect/>
          </a:stretch>
        </p:blipFill>
        <p:spPr>
          <a:xfrm>
            <a:off x="7561045" y="2740195"/>
            <a:ext cx="1431816" cy="1500793"/>
          </a:xfrm>
          <a:prstGeom prst="rect">
            <a:avLst/>
          </a:prstGeom>
        </p:spPr>
      </p:pic>
      <p:sp>
        <p:nvSpPr>
          <p:cNvPr id="7" name="TextBox 6">
            <a:extLst>
              <a:ext uri="{FF2B5EF4-FFF2-40B4-BE49-F238E27FC236}">
                <a16:creationId xmlns:a16="http://schemas.microsoft.com/office/drawing/2014/main" id="{44D7426F-3687-34B1-65FF-3F0C2FFB53AD}"/>
              </a:ext>
            </a:extLst>
          </p:cNvPr>
          <p:cNvSpPr txBox="1"/>
          <p:nvPr/>
        </p:nvSpPr>
        <p:spPr>
          <a:xfrm>
            <a:off x="5321648" y="4232705"/>
            <a:ext cx="3591490" cy="400110"/>
          </a:xfrm>
          <a:prstGeom prst="rect">
            <a:avLst/>
          </a:prstGeom>
          <a:solidFill>
            <a:schemeClr val="accent6">
              <a:lumMod val="20000"/>
              <a:lumOff val="80000"/>
            </a:schemeClr>
          </a:solidFill>
        </p:spPr>
        <p:txBody>
          <a:bodyPr wrap="square">
            <a:spAutoFit/>
          </a:bodyPr>
          <a:lstStyle/>
          <a:p>
            <a:r>
              <a:rPr lang="en-US" sz="2000" b="1" dirty="0">
                <a:latin typeface="Calibri" panose="020F0502020204030204" pitchFamily="34" charset="0"/>
                <a:ea typeface="Calibri" panose="020F0502020204030204" pitchFamily="34" charset="0"/>
                <a:cs typeface="Calibri" panose="020F0502020204030204" pitchFamily="34" charset="0"/>
              </a:rPr>
              <a:t>https://tinyurl.com/FS-referrals</a:t>
            </a:r>
          </a:p>
        </p:txBody>
      </p:sp>
      <p:sp>
        <p:nvSpPr>
          <p:cNvPr id="8" name="Content Placeholder 2">
            <a:extLst>
              <a:ext uri="{FF2B5EF4-FFF2-40B4-BE49-F238E27FC236}">
                <a16:creationId xmlns:a16="http://schemas.microsoft.com/office/drawing/2014/main" id="{E4745A6B-B0C4-6139-CA50-82F47D13E3EB}"/>
              </a:ext>
            </a:extLst>
          </p:cNvPr>
          <p:cNvSpPr txBox="1">
            <a:spLocks/>
          </p:cNvSpPr>
          <p:nvPr/>
        </p:nvSpPr>
        <p:spPr>
          <a:xfrm>
            <a:off x="4952919" y="2496138"/>
            <a:ext cx="2458685" cy="1171839"/>
          </a:xfrm>
          <a:prstGeom prst="rect">
            <a:avLst/>
          </a:prstGeom>
        </p:spPr>
        <p:txBody>
          <a:bodyPr vert="horz" lIns="0" tIns="0" rIns="0" bIns="0" rtlCol="0">
            <a:normAutofit/>
          </a:bodyPr>
          <a:lstStyle>
            <a:lvl1pPr marL="342900" indent="-342900" algn="l" defTabSz="685800" rtl="0" eaLnBrk="1" latinLnBrk="0" hangingPunct="1">
              <a:lnSpc>
                <a:spcPct val="100000"/>
              </a:lnSpc>
              <a:spcBef>
                <a:spcPts val="0"/>
              </a:spcBef>
              <a:spcAft>
                <a:spcPts val="600"/>
              </a:spcAft>
              <a:buSzPct val="90000"/>
              <a:buFont typeface="Wingdings" panose="05000000000000000000" pitchFamily="2" charset="2"/>
              <a:buChar char="q"/>
              <a:defRPr sz="2400" b="0" i="0" kern="1200">
                <a:solidFill>
                  <a:schemeClr val="tx1"/>
                </a:solidFill>
                <a:latin typeface="Calibri" panose="020F0502020204030204" pitchFamily="34" charset="0"/>
                <a:ea typeface="+mn-ea"/>
                <a:cs typeface="Calibri" panose="020F0502020204030204" pitchFamily="34" charset="0"/>
              </a:defRPr>
            </a:lvl1pPr>
            <a:lvl2pPr marL="514350" indent="-334963" algn="l" defTabSz="685800" rtl="0" eaLnBrk="1" latinLnBrk="0" hangingPunct="1">
              <a:lnSpc>
                <a:spcPct val="100000"/>
              </a:lnSpc>
              <a:spcBef>
                <a:spcPts val="0"/>
              </a:spcBef>
              <a:spcAft>
                <a:spcPts val="600"/>
              </a:spcAft>
              <a:buClr>
                <a:schemeClr val="accent6"/>
              </a:buClr>
              <a:buSzPct val="80000"/>
              <a:buFont typeface="System Font Regular"/>
              <a:buChar char="►"/>
              <a:tabLst/>
              <a:defRPr sz="2000" b="0" i="0" kern="1200">
                <a:solidFill>
                  <a:schemeClr val="tx1"/>
                </a:solidFill>
                <a:latin typeface="Calibri" panose="020F0502020204030204" pitchFamily="34" charset="0"/>
                <a:ea typeface="+mn-ea"/>
                <a:cs typeface="Calibri" panose="020F0502020204030204" pitchFamily="34" charset="0"/>
              </a:defRPr>
            </a:lvl2pPr>
            <a:lvl3pPr marL="687388" indent="-255588" algn="l" defTabSz="685800" rtl="0" eaLnBrk="1" latinLnBrk="0" hangingPunct="1">
              <a:lnSpc>
                <a:spcPct val="100000"/>
              </a:lnSpc>
              <a:spcBef>
                <a:spcPts val="0"/>
              </a:spcBef>
              <a:spcAft>
                <a:spcPts val="600"/>
              </a:spcAft>
              <a:buClr>
                <a:schemeClr val="accent3"/>
              </a:buClr>
              <a:buFont typeface="Arial" panose="020B0604020202020204" pitchFamily="34" charset="0"/>
              <a:buChar char="•"/>
              <a:tabLst/>
              <a:defRPr sz="2000" b="0" i="0" kern="1200">
                <a:solidFill>
                  <a:schemeClr val="tx1"/>
                </a:solidFill>
                <a:latin typeface="Calibri" panose="020F0502020204030204" pitchFamily="34" charset="0"/>
                <a:ea typeface="+mn-ea"/>
                <a:cs typeface="Calibri" panose="020F0502020204030204" pitchFamily="34" charset="0"/>
              </a:defRPr>
            </a:lvl3pPr>
            <a:lvl4pPr marL="854075" indent="-177800" algn="l" defTabSz="685800" rtl="0" eaLnBrk="1" latinLnBrk="0" hangingPunct="1">
              <a:lnSpc>
                <a:spcPct val="100000"/>
              </a:lnSpc>
              <a:spcBef>
                <a:spcPts val="0"/>
              </a:spcBef>
              <a:spcAft>
                <a:spcPts val="600"/>
              </a:spcAft>
              <a:buClr>
                <a:schemeClr val="accent4"/>
              </a:buClr>
              <a:buSzPct val="100000"/>
              <a:buFont typeface="Wingdings" pitchFamily="2" charset="2"/>
              <a:buChar char="§"/>
              <a:tabLst/>
              <a:defRPr sz="1800" b="0" i="0" kern="1200">
                <a:solidFill>
                  <a:schemeClr val="tx1"/>
                </a:solidFill>
                <a:latin typeface="Calibri" panose="020F0502020204030204" pitchFamily="34" charset="0"/>
                <a:ea typeface="+mn-ea"/>
                <a:cs typeface="Calibri" panose="020F0502020204030204" pitchFamily="34" charset="0"/>
              </a:defRPr>
            </a:lvl4pPr>
            <a:lvl5pPr marL="0" indent="0" algn="l" defTabSz="685800" rtl="0" eaLnBrk="1" latinLnBrk="0" hangingPunct="1">
              <a:lnSpc>
                <a:spcPct val="100000"/>
              </a:lnSpc>
              <a:spcBef>
                <a:spcPts val="1200"/>
              </a:spcBef>
              <a:spcAft>
                <a:spcPts val="1200"/>
              </a:spcAft>
              <a:buFont typeface="System Font Regular"/>
              <a:buChar char="​"/>
              <a:defRPr sz="2800" b="0" i="1" kern="1200">
                <a:solidFill>
                  <a:schemeClr val="accent5"/>
                </a:solidFill>
                <a:latin typeface="Calibri" panose="020F0502020204030204" pitchFamily="34" charset="0"/>
                <a:ea typeface="+mn-ea"/>
                <a:cs typeface="Calibri" panose="020F0502020204030204" pitchFamily="34" charset="0"/>
              </a:defRPr>
            </a:lvl5pPr>
            <a:lvl6pPr marL="0" indent="0" algn="l" defTabSz="685800" rtl="0" eaLnBrk="1" latinLnBrk="0" hangingPunct="1">
              <a:lnSpc>
                <a:spcPct val="100000"/>
              </a:lnSpc>
              <a:spcBef>
                <a:spcPts val="375"/>
              </a:spcBef>
              <a:buFont typeface="System Font Regular"/>
              <a:buNone/>
              <a:defRPr sz="2000" b="0" i="0" kern="1200">
                <a:solidFill>
                  <a:schemeClr val="tx2"/>
                </a:solidFill>
                <a:latin typeface="Tisa Offc Serif Pro" panose="02010504030101020102" pitchFamily="2" charset="0"/>
                <a:ea typeface="+mn-ea"/>
                <a:cs typeface="+mn-cs"/>
              </a:defRPr>
            </a:lvl6pPr>
            <a:lvl7pPr marL="0" indent="-274320" algn="l" defTabSz="685800" rtl="0" eaLnBrk="1" latinLnBrk="0" hangingPunct="1">
              <a:lnSpc>
                <a:spcPct val="100000"/>
              </a:lnSpc>
              <a:spcBef>
                <a:spcPts val="375"/>
              </a:spcBef>
              <a:buClr>
                <a:srgbClr val="FED925"/>
              </a:buClr>
              <a:buSzPct val="90000"/>
              <a:buFont typeface=".Hiragino Kaku Gothic Interface W3"/>
              <a:buChar char="▷"/>
              <a:defRPr sz="1800" b="0" i="0" kern="1200">
                <a:solidFill>
                  <a:schemeClr val="tx2"/>
                </a:solidFill>
                <a:latin typeface="Tisa Offc Serif Pro" panose="02010504030101020102" pitchFamily="2" charset="0"/>
                <a:ea typeface="+mn-ea"/>
                <a:cs typeface="+mn-cs"/>
              </a:defRPr>
            </a:lvl7pPr>
            <a:lvl8pPr marL="457200" indent="-182880" algn="l" defTabSz="685800" rtl="0" eaLnBrk="1" latinLnBrk="0" hangingPunct="1">
              <a:lnSpc>
                <a:spcPct val="100000"/>
              </a:lnSpc>
              <a:spcBef>
                <a:spcPts val="375"/>
              </a:spcBef>
              <a:buClr>
                <a:schemeClr val="accent4"/>
              </a:buClr>
              <a:buSzPct val="110000"/>
              <a:buFont typeface="Courier New" panose="02070309020205020404" pitchFamily="49" charset="0"/>
              <a:buChar char="o"/>
              <a:defRPr sz="1600" b="0" i="0" kern="1200" spc="0">
                <a:solidFill>
                  <a:schemeClr val="tx2"/>
                </a:solidFill>
                <a:latin typeface="Tisa Offc Serif Pro" panose="02010504030101020102" pitchFamily="2" charset="0"/>
                <a:ea typeface="+mn-ea"/>
                <a:cs typeface="+mn-cs"/>
              </a:defRPr>
            </a:lvl8pPr>
            <a:lvl9pPr marL="822960" indent="-182880" algn="l" defTabSz="685800" rtl="0" eaLnBrk="1" latinLnBrk="0" hangingPunct="1">
              <a:lnSpc>
                <a:spcPct val="100000"/>
              </a:lnSpc>
              <a:spcBef>
                <a:spcPts val="375"/>
              </a:spcBef>
              <a:buClr>
                <a:schemeClr val="accent5"/>
              </a:buClr>
              <a:buFont typeface="Orgon Slab Medium" panose="02000603000000020004" pitchFamily="50" charset="0"/>
              <a:buChar char="→"/>
              <a:defRPr sz="1400" b="0" i="0" kern="1200">
                <a:solidFill>
                  <a:schemeClr val="tx2"/>
                </a:solidFill>
                <a:latin typeface="Tisa Offc Serif Pro" panose="02010504030101020102" pitchFamily="2" charset="0"/>
                <a:ea typeface="+mn-ea"/>
                <a:cs typeface="+mn-cs"/>
              </a:defRPr>
            </a:lvl9pPr>
          </a:lstStyle>
          <a:p>
            <a:pPr>
              <a:lnSpc>
                <a:spcPct val="115000"/>
              </a:lnSpc>
              <a:spcAft>
                <a:spcPts val="800"/>
              </a:spcAft>
              <a:buSzPts val="1000"/>
              <a:buFont typeface="Wingdings" panose="05000000000000000000" pitchFamily="2" charset="2"/>
              <a:buChar char="Ø"/>
              <a:tabLst>
                <a:tab pos="457200" algn="l"/>
              </a:tabLst>
            </a:pPr>
            <a:r>
              <a:rPr lang="en-US" sz="1400" kern="100" dirty="0">
                <a:solidFill>
                  <a:schemeClr val="tx2"/>
                </a:solidFill>
                <a:ea typeface="Calibri" panose="020F0502020204030204" pitchFamily="34" charset="0"/>
              </a:rPr>
              <a:t>Key financial and performance metrics used to assess program effectiveness and long-term viability</a:t>
            </a:r>
            <a:endParaRPr lang="en-US" altLang="en-US" sz="1400" dirty="0">
              <a:solidFill>
                <a:schemeClr val="tx2"/>
              </a:solidFill>
              <a:ea typeface="Calibri" panose="020F0502020204030204" pitchFamily="34" charset="0"/>
            </a:endParaRPr>
          </a:p>
          <a:p>
            <a:pPr marL="0" indent="0">
              <a:buFont typeface="Wingdings" panose="05000000000000000000" pitchFamily="2" charset="2"/>
              <a:buNone/>
            </a:pPr>
            <a:endParaRPr lang="en-US" sz="1400" dirty="0">
              <a:solidFill>
                <a:schemeClr val="tx2"/>
              </a:solidFill>
              <a:ea typeface="Calibri" panose="020F0502020204030204" pitchFamily="34" charset="0"/>
            </a:endParaRPr>
          </a:p>
        </p:txBody>
      </p:sp>
      <p:sp>
        <p:nvSpPr>
          <p:cNvPr id="9" name="TextBox 8">
            <a:extLst>
              <a:ext uri="{FF2B5EF4-FFF2-40B4-BE49-F238E27FC236}">
                <a16:creationId xmlns:a16="http://schemas.microsoft.com/office/drawing/2014/main" id="{E3ED063A-579D-EC87-D538-399A6EA2BA71}"/>
              </a:ext>
            </a:extLst>
          </p:cNvPr>
          <p:cNvSpPr txBox="1"/>
          <p:nvPr/>
        </p:nvSpPr>
        <p:spPr>
          <a:xfrm>
            <a:off x="5399712" y="3550049"/>
            <a:ext cx="2011892" cy="523220"/>
          </a:xfrm>
          <a:prstGeom prst="rect">
            <a:avLst/>
          </a:prstGeom>
          <a:solidFill>
            <a:srgbClr val="0070C0"/>
          </a:solidFill>
        </p:spPr>
        <p:txBody>
          <a:bodyPr wrap="square" lIns="0" tIns="0" rIns="0" bIns="0" rtlCol="0">
            <a:spAutoFit/>
          </a:bodyPr>
          <a:lstStyle/>
          <a:p>
            <a:pPr marL="53975" marR="0" lvl="0" defTabSz="685800" rtl="0" eaLnBrk="1" fontAlgn="auto" latinLnBrk="0" hangingPunct="1">
              <a:lnSpc>
                <a:spcPct val="100000"/>
              </a:lnSpc>
              <a:spcBef>
                <a:spcPts val="0"/>
              </a:spcBef>
              <a:spcAft>
                <a:spcPts val="0"/>
              </a:spcAft>
              <a:buClrTx/>
              <a:buSzTx/>
              <a:buFontTx/>
              <a:buNone/>
              <a:tabLst/>
              <a:defRPr/>
            </a:pPr>
            <a:r>
              <a:rPr lang="en-US" sz="1600" b="1" dirty="0">
                <a:solidFill>
                  <a:srgbClr val="FFFFFF"/>
                </a:solidFill>
                <a:latin typeface="Calibri" panose="020F0502020204030204" pitchFamily="34" charset="0"/>
              </a:rPr>
              <a:t>Provide your input by </a:t>
            </a:r>
            <a:r>
              <a:rPr lang="en-US" sz="1800" b="1" dirty="0">
                <a:solidFill>
                  <a:srgbClr val="FFFF00"/>
                </a:solidFill>
                <a:latin typeface="Calibri" panose="020F0502020204030204" pitchFamily="34" charset="0"/>
              </a:rPr>
              <a:t>5 pm, Monday, 2-16</a:t>
            </a:r>
            <a:endParaRPr kumimoji="0" lang="en-US" sz="1600" b="1" i="0" u="none" strike="noStrike" kern="1200" cap="none" spc="0" normalizeH="0" baseline="0" noProof="0" dirty="0">
              <a:ln>
                <a:noFill/>
              </a:ln>
              <a:solidFill>
                <a:srgbClr val="FFFF00"/>
              </a:solidFill>
              <a:effectLst/>
              <a:uLnTx/>
              <a:uFillTx/>
              <a:latin typeface="Calibri" panose="020F0502020204030204" pitchFamily="34" charset="0"/>
            </a:endParaRPr>
          </a:p>
        </p:txBody>
      </p:sp>
      <p:sp>
        <p:nvSpPr>
          <p:cNvPr id="10" name="TextBox 9">
            <a:extLst>
              <a:ext uri="{FF2B5EF4-FFF2-40B4-BE49-F238E27FC236}">
                <a16:creationId xmlns:a16="http://schemas.microsoft.com/office/drawing/2014/main" id="{54ACD2BE-2E64-1E57-2907-65804B116B75}"/>
              </a:ext>
            </a:extLst>
          </p:cNvPr>
          <p:cNvSpPr txBox="1"/>
          <p:nvPr/>
        </p:nvSpPr>
        <p:spPr>
          <a:xfrm>
            <a:off x="230862" y="594841"/>
            <a:ext cx="4197703" cy="830997"/>
          </a:xfrm>
          <a:prstGeom prst="rect">
            <a:avLst/>
          </a:prstGeom>
          <a:solidFill>
            <a:srgbClr val="0070C0"/>
          </a:solidFill>
        </p:spPr>
        <p:txBody>
          <a:bodyPr wrap="square" lIns="0" tIns="0" rIns="0" bIns="0" rtlCol="0">
            <a:spAutoFit/>
          </a:bodyPr>
          <a:lstStyle/>
          <a:p>
            <a:pPr marL="53975" marR="0" lvl="0" defTabSz="685800" rtl="0" eaLnBrk="1" fontAlgn="auto" latinLnBrk="0" hangingPunct="1">
              <a:lnSpc>
                <a:spcPct val="100000"/>
              </a:lnSpc>
              <a:spcBef>
                <a:spcPts val="0"/>
              </a:spcBef>
              <a:spcAft>
                <a:spcPts val="0"/>
              </a:spcAft>
              <a:buClrTx/>
              <a:buSzTx/>
              <a:buFontTx/>
              <a:buNone/>
              <a:tabLst/>
              <a:defRPr/>
            </a:pPr>
            <a:r>
              <a:rPr lang="en-US" sz="1800" b="1" dirty="0">
                <a:solidFill>
                  <a:srgbClr val="FFFFFF"/>
                </a:solidFill>
                <a:latin typeface="Calibri" panose="020F0502020204030204" pitchFamily="34" charset="0"/>
              </a:rPr>
              <a:t>BAC Special topic meeting </a:t>
            </a:r>
            <a:r>
              <a:rPr lang="en-US" sz="1800" dirty="0">
                <a:solidFill>
                  <a:srgbClr val="FFFFFF"/>
                </a:solidFill>
                <a:latin typeface="Calibri" panose="020F0502020204030204" pitchFamily="34" charset="0"/>
              </a:rPr>
              <a:t>with</a:t>
            </a:r>
            <a:r>
              <a:rPr lang="en-US" sz="1800" b="1" dirty="0">
                <a:solidFill>
                  <a:srgbClr val="FFFFFF"/>
                </a:solidFill>
                <a:latin typeface="Calibri" panose="020F0502020204030204" pitchFamily="34" charset="0"/>
              </a:rPr>
              <a:t> Dr. Debra Bourdeau, </a:t>
            </a:r>
            <a:r>
              <a:rPr lang="en-US" sz="1800" dirty="0">
                <a:solidFill>
                  <a:srgbClr val="FFFFFF"/>
                </a:solidFill>
                <a:latin typeface="Calibri" panose="020F0502020204030204" pitchFamily="34" charset="0"/>
              </a:rPr>
              <a:t>VP Online &amp; Education Innovation on </a:t>
            </a:r>
            <a:r>
              <a:rPr lang="en-US" sz="1800" b="1" dirty="0">
                <a:solidFill>
                  <a:srgbClr val="FFFFFF"/>
                </a:solidFill>
                <a:latin typeface="Calibri" panose="020F0502020204030204" pitchFamily="34" charset="0"/>
              </a:rPr>
              <a:t>March 11</a:t>
            </a:r>
            <a:endParaRPr kumimoji="0" lang="en-US" sz="1800" b="1" i="0" u="none" strike="noStrike" kern="1200" cap="none" spc="0" normalizeH="0" baseline="0" noProof="0" dirty="0">
              <a:ln>
                <a:noFill/>
              </a:ln>
              <a:solidFill>
                <a:srgbClr val="FFFFFF"/>
              </a:solidFill>
              <a:effectLst/>
              <a:uLnTx/>
              <a:uFillTx/>
              <a:latin typeface="Calibri" panose="020F0502020204030204" pitchFamily="34" charset="0"/>
            </a:endParaRPr>
          </a:p>
        </p:txBody>
      </p:sp>
    </p:spTree>
    <p:extLst>
      <p:ext uri="{BB962C8B-B14F-4D97-AF65-F5344CB8AC3E}">
        <p14:creationId xmlns:p14="http://schemas.microsoft.com/office/powerpoint/2010/main" val="225409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8" grpId="0"/>
      <p:bldP spid="9" grpId="0" animBg="1"/>
      <p:bldP spid="10" grpId="0"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4F7967-D5FA-B3E8-1188-F7A5E234DDD1}"/>
            </a:ext>
          </a:extLst>
        </p:cNvPr>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D7434E51-91BF-7067-924D-9F8B06BF3CE6}"/>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EF66E119-8AFF-73A5-31EB-44B9F2CB4433}"/>
              </a:ext>
            </a:extLst>
          </p:cNvPr>
          <p:cNvSpPr>
            <a:spLocks noGrp="1"/>
          </p:cNvSpPr>
          <p:nvPr>
            <p:ph type="ftr" sz="quarter" idx="3"/>
          </p:nvPr>
        </p:nvSpPr>
        <p:spPr>
          <a:xfrm>
            <a:off x="1399032" y="4736007"/>
            <a:ext cx="5805898" cy="365125"/>
          </a:xfrm>
          <a:prstGeom prst="rect">
            <a:avLst/>
          </a:prstGeom>
        </p:spPr>
        <p:txBody>
          <a:bodyPr vert="horz" lIns="91440" tIns="45720" rIns="91440" bIns="45720" rtlCol="0" anchor="ctr"/>
          <a:lstStyle>
            <a:defPPr>
              <a:defRPr lang="en-US"/>
            </a:defPPr>
            <a:lvl1pPr marL="0" algn="l" defTabSz="685800" rtl="0" eaLnBrk="1" latinLnBrk="0" hangingPunct="1">
              <a:defRPr sz="1400" b="0" kern="1200">
                <a:solidFill>
                  <a:schemeClr val="bg2"/>
                </a:solidFill>
                <a:latin typeface="Tisa Offc Serif Pro" panose="02010504030101020102" pitchFamily="2" charset="0"/>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a:t>Missouri University of Science and Technology</a:t>
            </a:r>
            <a:endParaRPr kumimoji="0" lang="en-US" sz="1400" b="0" i="0" u="none" strike="noStrike" kern="1200" cap="none" spc="0" normalizeH="0" baseline="0" noProof="0">
              <a:ln>
                <a:noFill/>
              </a:ln>
              <a:solidFill>
                <a:srgbClr val="FFFFFF"/>
              </a:solidFill>
              <a:effectLst/>
              <a:uLnTx/>
              <a:uFillTx/>
              <a:latin typeface="Tisa Offc Serif Pro" panose="02010504030101020102" pitchFamily="2" charset="0"/>
              <a:ea typeface="+mn-ea"/>
              <a:cs typeface="Calibri" panose="020F0502020204030204" pitchFamily="34" charset="0"/>
            </a:endParaRPr>
          </a:p>
        </p:txBody>
      </p:sp>
      <p:sp>
        <p:nvSpPr>
          <p:cNvPr id="14" name="Title 1">
            <a:extLst>
              <a:ext uri="{FF2B5EF4-FFF2-40B4-BE49-F238E27FC236}">
                <a16:creationId xmlns:a16="http://schemas.microsoft.com/office/drawing/2014/main" id="{0AF34CB3-F382-F760-9458-3F5AD37167E2}"/>
              </a:ext>
            </a:extLst>
          </p:cNvPr>
          <p:cNvSpPr txBox="1">
            <a:spLocks/>
          </p:cNvSpPr>
          <p:nvPr/>
        </p:nvSpPr>
        <p:spPr>
          <a:xfrm>
            <a:off x="237520" y="105105"/>
            <a:ext cx="8906480" cy="399137"/>
          </a:xfrm>
          <a:prstGeom prst="rect">
            <a:avLst/>
          </a:prstGeom>
        </p:spPr>
        <p:txBody>
          <a:bodyPr vert="horz" lIns="0" tIns="0" rIns="0" bIns="0" rtlCol="0" anchor="t" anchorCtr="0">
            <a:noAutofit/>
          </a:bodyPr>
          <a:lstStyle>
            <a:defPPr>
              <a:defRPr lang="en-US"/>
            </a:defPPr>
            <a:lvl1pPr>
              <a:lnSpc>
                <a:spcPct val="90000"/>
              </a:lnSpc>
              <a:spcBef>
                <a:spcPct val="0"/>
              </a:spcBef>
              <a:buNone/>
              <a:defRPr sz="2800" b="1" i="0">
                <a:latin typeface="Calibri" panose="020F0502020204030204" pitchFamily="34" charset="0"/>
                <a:ea typeface="+mj-ea"/>
                <a:cs typeface="Calibri" panose="020F0502020204030204" pitchFamily="34" charset="0"/>
              </a:defRPr>
            </a:lvl1pPr>
          </a:lstStyle>
          <a:p>
            <a:r>
              <a:rPr lang="en-US" dirty="0">
                <a:solidFill>
                  <a:schemeClr val="tx2"/>
                </a:solidFill>
              </a:rPr>
              <a:t>In Progress Referrals and Tasks</a:t>
            </a:r>
          </a:p>
        </p:txBody>
      </p:sp>
      <p:sp>
        <p:nvSpPr>
          <p:cNvPr id="2" name="TextBox 1">
            <a:extLst>
              <a:ext uri="{FF2B5EF4-FFF2-40B4-BE49-F238E27FC236}">
                <a16:creationId xmlns:a16="http://schemas.microsoft.com/office/drawing/2014/main" id="{B68B3EFD-1EE3-7E9B-9841-D9D577B0A877}"/>
              </a:ext>
            </a:extLst>
          </p:cNvPr>
          <p:cNvSpPr txBox="1"/>
          <p:nvPr/>
        </p:nvSpPr>
        <p:spPr>
          <a:xfrm>
            <a:off x="237520" y="593480"/>
            <a:ext cx="8501746" cy="4539704"/>
          </a:xfrm>
          <a:prstGeom prst="rect">
            <a:avLst/>
          </a:prstGeom>
          <a:noFill/>
        </p:spPr>
        <p:txBody>
          <a:bodyPr wrap="square">
            <a:spAutoFit/>
          </a:bodyPr>
          <a:lstStyle/>
          <a:p>
            <a:pPr marL="342900" marR="0" lvl="0" indent="-342900" algn="l" defTabSz="685800" rtl="0" eaLnBrk="1" fontAlgn="auto" latinLnBrk="0" hangingPunct="1">
              <a:lnSpc>
                <a:spcPct val="100000"/>
              </a:lnSpc>
              <a:spcBef>
                <a:spcPts val="0"/>
              </a:spcBef>
              <a:spcAft>
                <a:spcPts val="600"/>
              </a:spcAft>
              <a:buClrTx/>
              <a:buSzTx/>
              <a:buFont typeface="Wingdings" panose="05000000000000000000" pitchFamily="2" charset="2"/>
              <a:buChar char="q"/>
              <a:tabLst/>
              <a:defRPr/>
            </a:pPr>
            <a:r>
              <a:rPr kumimoji="0" lang="en-US" sz="2400" b="1" i="0" u="none" strike="noStrike" kern="1200" cap="none" spc="0" normalizeH="0" baseline="0" noProof="0" dirty="0">
                <a:ln>
                  <a:noFill/>
                </a:ln>
                <a:solidFill>
                  <a:schemeClr val="tx2"/>
                </a:solidFill>
                <a:effectLst/>
                <a:uLnTx/>
                <a:uFillTx/>
                <a:latin typeface="Calibri" panose="020F0502020204030204" pitchFamily="34" charset="0"/>
                <a:ea typeface="Calibri" panose="020F0502020204030204" pitchFamily="34" charset="0"/>
                <a:cs typeface="Calibri" panose="020F0502020204030204" pitchFamily="34" charset="0"/>
              </a:rPr>
              <a:t>Referral 4 and Net Revenue per Student Distance Tuition Model </a:t>
            </a:r>
          </a:p>
          <a:p>
            <a:pPr marL="685800" lvl="1" indent="-342900">
              <a:spcAft>
                <a:spcPts val="600"/>
              </a:spcAft>
              <a:buFont typeface="Wingdings" panose="05000000000000000000" pitchFamily="2" charset="2"/>
              <a:buChar char="Ø"/>
              <a:defRPr/>
            </a:pPr>
            <a:r>
              <a:rPr lang="en-US" sz="2000" dirty="0">
                <a:solidFill>
                  <a:schemeClr val="tx2"/>
                </a:solidFill>
                <a:latin typeface="Calibri" panose="020F0502020204030204" pitchFamily="34" charset="0"/>
                <a:ea typeface="Calibri" panose="020F0502020204030204" pitchFamily="34" charset="0"/>
                <a:cs typeface="Calibri" panose="020F0502020204030204" pitchFamily="34" charset="0"/>
              </a:rPr>
              <a:t>Provide Dr. Debra Bourdeau with </a:t>
            </a:r>
            <a:r>
              <a:rPr lang="en-US" sz="2000" b="1" dirty="0">
                <a:solidFill>
                  <a:schemeClr val="tx2"/>
                </a:solidFill>
                <a:latin typeface="Calibri" panose="020F0502020204030204" pitchFamily="34" charset="0"/>
                <a:ea typeface="Calibri" panose="020F0502020204030204" pitchFamily="34" charset="0"/>
                <a:cs typeface="Calibri" panose="020F0502020204030204" pitchFamily="34" charset="0"/>
              </a:rPr>
              <a:t>historical distance-education enrollment and FTE data, i</a:t>
            </a:r>
            <a:r>
              <a:rPr lang="en-US" sz="2000" dirty="0">
                <a:solidFill>
                  <a:schemeClr val="tx2"/>
                </a:solidFill>
                <a:latin typeface="Calibri" panose="020F0502020204030204" pitchFamily="34" charset="0"/>
                <a:ea typeface="Calibri" panose="020F0502020204030204" pitchFamily="34" charset="0"/>
                <a:cs typeface="Calibri" panose="020F0502020204030204" pitchFamily="34" charset="0"/>
              </a:rPr>
              <a:t>ncluding off-campus vs. distance splits, demographics, </a:t>
            </a:r>
            <a:r>
              <a:rPr kumimoji="0" lang="en-US" sz="20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Distance Education Classes and Faculty Workload, </a:t>
            </a:r>
            <a:r>
              <a:rPr lang="en-US" sz="2000" dirty="0">
                <a:solidFill>
                  <a:schemeClr val="tx2"/>
                </a:solidFill>
                <a:latin typeface="Calibri" panose="020F0502020204030204" pitchFamily="34" charset="0"/>
                <a:ea typeface="Calibri" panose="020F0502020204030204" pitchFamily="34" charset="0"/>
                <a:cs typeface="Calibri" panose="020F0502020204030204" pitchFamily="34" charset="0"/>
              </a:rPr>
              <a:t>and additional questions or feedback received before her March 11 special topic meeting so she can review and develop plans</a:t>
            </a:r>
            <a:r>
              <a:rPr kumimoji="0" lang="en-US" sz="2000" b="0" i="0" u="none" strike="noStrike" kern="1200" cap="none" spc="0" normalizeH="0" baseline="0" noProof="0" dirty="0">
                <a:ln>
                  <a:noFill/>
                </a:ln>
                <a:solidFill>
                  <a:schemeClr val="tx2"/>
                </a:solidFill>
                <a:effectLst/>
                <a:uLnTx/>
                <a:uFillTx/>
                <a:latin typeface="Calibri" panose="020F0502020204030204" pitchFamily="34" charset="0"/>
                <a:ea typeface="Calibri" panose="020F0502020204030204" pitchFamily="34" charset="0"/>
                <a:cs typeface="Calibri" panose="020F0502020204030204" pitchFamily="34" charset="0"/>
              </a:rPr>
              <a:t> </a:t>
            </a:r>
          </a:p>
          <a:p>
            <a:pPr marL="342900" indent="-342900">
              <a:spcAft>
                <a:spcPts val="600"/>
              </a:spcAft>
              <a:buFont typeface="Wingdings" panose="05000000000000000000" pitchFamily="2" charset="2"/>
              <a:buChar char="q"/>
              <a:defRPr/>
            </a:pPr>
            <a:r>
              <a:rPr lang="en-US" sz="2400" dirty="0">
                <a:solidFill>
                  <a:schemeClr val="tx2"/>
                </a:solidFill>
                <a:latin typeface="Calibri" panose="020F0502020204030204" pitchFamily="34" charset="0"/>
                <a:ea typeface="Calibri" panose="020F0502020204030204" pitchFamily="34" charset="0"/>
                <a:cs typeface="Calibri" panose="020F0502020204030204" pitchFamily="34" charset="0"/>
              </a:rPr>
              <a:t>In-progress financial/BAC Power BI reporting tool that will improve transparency and effective communication </a:t>
            </a:r>
          </a:p>
          <a:p>
            <a:pPr marL="342900" indent="-342900">
              <a:spcAft>
                <a:spcPts val="600"/>
              </a:spcAft>
              <a:buFont typeface="Wingdings" panose="05000000000000000000" pitchFamily="2" charset="2"/>
              <a:buChar char="q"/>
              <a:defRPr/>
            </a:pPr>
            <a:r>
              <a:rPr lang="en-US" sz="2400" dirty="0">
                <a:solidFill>
                  <a:schemeClr val="tx2"/>
                </a:solidFill>
                <a:latin typeface="Calibri" panose="020F0502020204030204" pitchFamily="34" charset="0"/>
                <a:ea typeface="Calibri" panose="020F0502020204030204" pitchFamily="34" charset="0"/>
                <a:cs typeface="Calibri" panose="020F0502020204030204" pitchFamily="34" charset="0"/>
              </a:rPr>
              <a:t>Department Health Index/Pressure Index</a:t>
            </a:r>
            <a:endParaRPr kumimoji="0" lang="en-US" sz="2400" b="0" i="0" u="none" strike="noStrike" kern="1200" cap="none" spc="0" normalizeH="0" baseline="0" noProof="0" dirty="0">
              <a:ln>
                <a:noFill/>
              </a:ln>
              <a:solidFill>
                <a:schemeClr val="tx2"/>
              </a:solidFill>
              <a:effectLst/>
              <a:uLnTx/>
              <a:uFillTx/>
              <a:latin typeface="Calibri" panose="020F0502020204030204" pitchFamily="34" charset="0"/>
              <a:ea typeface="Calibri" panose="020F0502020204030204" pitchFamily="34" charset="0"/>
              <a:cs typeface="Calibri" panose="020F0502020204030204" pitchFamily="34" charset="0"/>
            </a:endParaRPr>
          </a:p>
          <a:p>
            <a:pPr marL="685800" lvl="1" indent="-342900">
              <a:spcAft>
                <a:spcPts val="600"/>
              </a:spcAft>
              <a:buFont typeface="Wingdings" panose="05000000000000000000" pitchFamily="2" charset="2"/>
              <a:buChar char="Ø"/>
              <a:defRPr/>
            </a:pPr>
            <a:endParaRPr kumimoji="0" lang="en-US" sz="2200" b="0" i="0" u="none" strike="noStrike" kern="1200" cap="none" spc="0" normalizeH="0" baseline="0" noProof="0" dirty="0">
              <a:ln>
                <a:noFill/>
              </a:ln>
              <a:solidFill>
                <a:schemeClr val="tx2"/>
              </a:solidFill>
              <a:effectLst/>
              <a:uLnTx/>
              <a:uFillTx/>
              <a:latin typeface="Calibri" panose="020F0502020204030204" pitchFamily="34" charset="0"/>
              <a:ea typeface="Calibri" panose="020F0502020204030204" pitchFamily="34" charset="0"/>
              <a:cs typeface="Calibri" panose="020F0502020204030204" pitchFamily="34" charset="0"/>
            </a:endParaRPr>
          </a:p>
          <a:p>
            <a:pPr marL="685800" lvl="1" indent="-342900">
              <a:spcAft>
                <a:spcPts val="600"/>
              </a:spcAft>
              <a:buFont typeface="Wingdings" panose="05000000000000000000" pitchFamily="2" charset="2"/>
              <a:buChar char="Ø"/>
              <a:defRPr/>
            </a:pPr>
            <a:endParaRPr kumimoji="0" lang="en-US" sz="2200" b="0" i="0" u="none" strike="noStrike" kern="1200" cap="none" spc="0" normalizeH="0" baseline="0" noProof="0" dirty="0">
              <a:ln>
                <a:noFill/>
              </a:ln>
              <a:solidFill>
                <a:schemeClr val="tx2"/>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83331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E036AF-085A-E91A-D54C-0B68DB42A837}"/>
            </a:ext>
          </a:extLst>
        </p:cNvPr>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859B8C1A-B2F0-4020-5C06-A4E9EE7AA16D}"/>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7CD0139C-A9A6-E759-428C-7A3904F49235}"/>
              </a:ext>
            </a:extLst>
          </p:cNvPr>
          <p:cNvSpPr>
            <a:spLocks noGrp="1"/>
          </p:cNvSpPr>
          <p:nvPr>
            <p:ph type="title"/>
          </p:nvPr>
        </p:nvSpPr>
        <p:spPr>
          <a:xfrm>
            <a:off x="149052" y="116364"/>
            <a:ext cx="8994948" cy="701060"/>
          </a:xfrm>
        </p:spPr>
        <p:txBody>
          <a:bodyPr/>
          <a:lstStyle/>
          <a:p>
            <a:pPr marL="1944688" indent="-1944688"/>
            <a:r>
              <a:rPr lang="en-US" sz="2800" dirty="0">
                <a:solidFill>
                  <a:srgbClr val="0077D0"/>
                </a:solidFill>
                <a:ea typeface="Calibri" panose="020F0502020204030204" pitchFamily="34" charset="0"/>
              </a:rPr>
              <a:t>VCFO Updates: </a:t>
            </a:r>
            <a:r>
              <a:rPr lang="en-US" sz="2800" dirty="0">
                <a:solidFill>
                  <a:schemeClr val="tx2"/>
                </a:solidFill>
                <a:ea typeface="Calibri" panose="020F0502020204030204" pitchFamily="34" charset="0"/>
              </a:rPr>
              <a:t>Missouri Governor’s 2026 Legislative Agenda</a:t>
            </a:r>
            <a:br>
              <a:rPr lang="en-US" sz="2800" dirty="0">
                <a:solidFill>
                  <a:schemeClr val="tx2"/>
                </a:solidFill>
                <a:ea typeface="Calibri" panose="020F0502020204030204" pitchFamily="34" charset="0"/>
              </a:rPr>
            </a:br>
            <a:endParaRPr lang="en-US" sz="2800" dirty="0">
              <a:solidFill>
                <a:schemeClr val="tx2"/>
              </a:solidFill>
              <a:ea typeface="Calibri" panose="020F0502020204030204" pitchFamily="34" charset="0"/>
            </a:endParaRPr>
          </a:p>
        </p:txBody>
      </p:sp>
      <p:sp>
        <p:nvSpPr>
          <p:cNvPr id="4" name="Footer Placeholder 3">
            <a:extLst>
              <a:ext uri="{FF2B5EF4-FFF2-40B4-BE49-F238E27FC236}">
                <a16:creationId xmlns:a16="http://schemas.microsoft.com/office/drawing/2014/main" id="{ED072A57-E746-968A-0531-3747811492B9}"/>
              </a:ext>
            </a:extLst>
          </p:cNvPr>
          <p:cNvSpPr>
            <a:spLocks noGrp="1"/>
          </p:cNvSpPr>
          <p:nvPr>
            <p:ph type="ftr" sz="quarter" idx="3"/>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Tisa Offc Serif Pro" panose="02010504030101020102" pitchFamily="2" charset="0"/>
                <a:ea typeface="+mn-ea"/>
                <a:cs typeface="Calibri" panose="020F0502020204030204" pitchFamily="34" charset="0"/>
              </a:rPr>
              <a:t>Missouri University of Science and Technology</a:t>
            </a:r>
          </a:p>
        </p:txBody>
      </p:sp>
      <p:sp>
        <p:nvSpPr>
          <p:cNvPr id="3" name="Title 1">
            <a:extLst>
              <a:ext uri="{FF2B5EF4-FFF2-40B4-BE49-F238E27FC236}">
                <a16:creationId xmlns:a16="http://schemas.microsoft.com/office/drawing/2014/main" id="{ECAA6ABD-1222-16E6-F4EF-B04526622702}"/>
              </a:ext>
            </a:extLst>
          </p:cNvPr>
          <p:cNvSpPr txBox="1">
            <a:spLocks/>
          </p:cNvSpPr>
          <p:nvPr/>
        </p:nvSpPr>
        <p:spPr>
          <a:xfrm>
            <a:off x="149052" y="84458"/>
            <a:ext cx="8357616" cy="399137"/>
          </a:xfrm>
          <a:prstGeom prst="rect">
            <a:avLst/>
          </a:prstGeom>
        </p:spPr>
        <p:txBody>
          <a:bodyPr vert="horz" lIns="0" tIns="0" rIns="0" bIns="0" rtlCol="0" anchor="t" anchorCtr="0">
            <a:normAutofit/>
          </a:bodyPr>
          <a:lstStyle>
            <a:lvl1pPr>
              <a:lnSpc>
                <a:spcPct val="90000"/>
              </a:lnSpc>
              <a:spcBef>
                <a:spcPct val="0"/>
              </a:spcBef>
              <a:buNone/>
              <a:defRPr sz="3200" b="0" i="0">
                <a:latin typeface="Calibri" panose="020F0502020204030204" pitchFamily="34" charset="0"/>
                <a:ea typeface="Calibri" panose="020F0502020204030204" pitchFamily="34" charset="0"/>
                <a:cs typeface="Calibri" panose="020F0502020204030204" pitchFamily="34" charset="0"/>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endParaRPr kumimoji="0" lang="en-US" sz="2800" b="0" i="0" u="none" strike="noStrike" kern="1200" cap="none" spc="0" normalizeH="0" baseline="0" noProof="0">
              <a:ln>
                <a:noFill/>
              </a:ln>
              <a:solidFill>
                <a:srgbClr val="154734"/>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604BFFB5-6FAD-01D2-5B42-5915243C3967}"/>
              </a:ext>
            </a:extLst>
          </p:cNvPr>
          <p:cNvSpPr txBox="1"/>
          <p:nvPr/>
        </p:nvSpPr>
        <p:spPr>
          <a:xfrm>
            <a:off x="5461371" y="4516357"/>
            <a:ext cx="3593990" cy="584775"/>
          </a:xfrm>
          <a:prstGeom prst="rect">
            <a:avLst/>
          </a:prstGeom>
          <a:solidFill>
            <a:srgbClr val="FED925"/>
          </a:solidFill>
        </p:spPr>
        <p:txBody>
          <a:bodyPr wrap="square">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154734"/>
                </a:solidFill>
                <a:effectLst/>
                <a:uLnTx/>
                <a:uFillTx/>
                <a:latin typeface="Calibri" panose="020F0502020204030204" pitchFamily="34" charset="0"/>
                <a:ea typeface="Calibri" panose="020F0502020204030204" pitchFamily="34" charset="0"/>
                <a:cs typeface="Calibri" panose="020F0502020204030204" pitchFamily="34" charset="0"/>
              </a:rPr>
              <a:t>Legislative priorities: </a:t>
            </a:r>
          </a:p>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154734"/>
                </a:solidFill>
                <a:effectLst/>
                <a:uLnTx/>
                <a:uFillTx/>
                <a:latin typeface="Calibri" panose="020F0502020204030204" pitchFamily="34" charset="0"/>
                <a:ea typeface="Calibri" panose="020F0502020204030204" pitchFamily="34" charset="0"/>
                <a:cs typeface="Calibri" panose="020F0502020204030204" pitchFamily="34" charset="0"/>
                <a:hlinkClick r:id="rId2" tooltip="https://content.govdelivery.com/attachments/mogov/2026/01/13/file_attachments/3520852/2026%20legislative%20&amp;%20budget%20priorities.pdf"/>
              </a:rPr>
              <a:t>2026 Legislative &amp; Budget Priorities.pdf</a:t>
            </a:r>
            <a:endParaRPr kumimoji="0" lang="en-US" sz="1600" b="0" i="0" u="none" strike="noStrike" kern="1200" cap="none" spc="0" normalizeH="0" baseline="0" noProof="0" dirty="0">
              <a:ln>
                <a:noFill/>
              </a:ln>
              <a:solidFill>
                <a:srgbClr val="154734"/>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6" name="Content Placeholder 15">
            <a:extLst>
              <a:ext uri="{FF2B5EF4-FFF2-40B4-BE49-F238E27FC236}">
                <a16:creationId xmlns:a16="http://schemas.microsoft.com/office/drawing/2014/main" id="{8920496A-800F-A71E-EB22-301D3420EE49}"/>
              </a:ext>
            </a:extLst>
          </p:cNvPr>
          <p:cNvSpPr>
            <a:spLocks noGrp="1"/>
          </p:cNvSpPr>
          <p:nvPr>
            <p:ph idx="1"/>
          </p:nvPr>
        </p:nvSpPr>
        <p:spPr>
          <a:xfrm>
            <a:off x="177277" y="741145"/>
            <a:ext cx="8789445" cy="3885325"/>
          </a:xfrm>
        </p:spPr>
        <p:txBody>
          <a:bodyPr>
            <a:normAutofit fontScale="92500" lnSpcReduction="20000"/>
          </a:bodyPr>
          <a:lstStyle/>
          <a:p>
            <a:pPr marL="342900" indent="-342900">
              <a:lnSpc>
                <a:spcPct val="120000"/>
              </a:lnSpc>
              <a:spcBef>
                <a:spcPts val="0"/>
              </a:spcBef>
              <a:buFont typeface="Wingdings" panose="05000000000000000000" pitchFamily="2" charset="2"/>
              <a:buChar char="q"/>
            </a:pPr>
            <a:r>
              <a:rPr lang="en-US" sz="1900" dirty="0">
                <a:solidFill>
                  <a:schemeClr val="tx2"/>
                </a:solidFill>
              </a:rPr>
              <a:t>Maintains funding for mandatory obligations (e.g., Medicaid match, childcare subsidies) and </a:t>
            </a:r>
            <a:r>
              <a:rPr lang="en-US" sz="1900" b="1" dirty="0">
                <a:solidFill>
                  <a:schemeClr val="tx2"/>
                </a:solidFill>
              </a:rPr>
              <a:t>avoids cuts </a:t>
            </a:r>
            <a:r>
              <a:rPr lang="en-US" sz="1900" dirty="0">
                <a:solidFill>
                  <a:schemeClr val="tx2"/>
                </a:solidFill>
              </a:rPr>
              <a:t>to K-12 foundation formula/</a:t>
            </a:r>
            <a:r>
              <a:rPr lang="en-US" sz="1900" b="1" dirty="0">
                <a:solidFill>
                  <a:schemeClr val="tx2"/>
                </a:solidFill>
              </a:rPr>
              <a:t>core higher education funding</a:t>
            </a:r>
            <a:r>
              <a:rPr lang="en-US" sz="1900" dirty="0">
                <a:solidFill>
                  <a:schemeClr val="tx2"/>
                </a:solidFill>
              </a:rPr>
              <a:t>.</a:t>
            </a:r>
          </a:p>
          <a:p>
            <a:pPr marL="342900" indent="-342900">
              <a:spcBef>
                <a:spcPts val="0"/>
              </a:spcBef>
              <a:buFont typeface="Wingdings" panose="05000000000000000000" pitchFamily="2" charset="2"/>
              <a:buChar char="q"/>
            </a:pPr>
            <a:r>
              <a:rPr lang="en-US" sz="1900" dirty="0">
                <a:solidFill>
                  <a:schemeClr val="tx2"/>
                </a:solidFill>
              </a:rPr>
              <a:t>FY 2026 Budget summaries (the </a:t>
            </a:r>
            <a:r>
              <a:rPr lang="en-US" sz="1900" b="1" dirty="0">
                <a:solidFill>
                  <a:schemeClr val="tx2"/>
                </a:solidFill>
              </a:rPr>
              <a:t>foundation for 2027 planning</a:t>
            </a:r>
            <a:r>
              <a:rPr lang="en-US" sz="1900" dirty="0">
                <a:solidFill>
                  <a:schemeClr val="tx2"/>
                </a:solidFill>
              </a:rPr>
              <a:t>):</a:t>
            </a:r>
          </a:p>
          <a:p>
            <a:pPr marL="511175" lvl="1" indent="-280988">
              <a:lnSpc>
                <a:spcPct val="120000"/>
              </a:lnSpc>
              <a:spcBef>
                <a:spcPts val="0"/>
              </a:spcBef>
              <a:spcAft>
                <a:spcPts val="600"/>
              </a:spcAft>
            </a:pPr>
            <a:r>
              <a:rPr lang="en-US" sz="1700" dirty="0">
                <a:solidFill>
                  <a:schemeClr val="tx2"/>
                </a:solidFill>
              </a:rPr>
              <a:t>A </a:t>
            </a:r>
            <a:r>
              <a:rPr lang="en-US" sz="1700" b="1" dirty="0">
                <a:solidFill>
                  <a:schemeClr val="tx2"/>
                </a:solidFill>
              </a:rPr>
              <a:t>1.5% increase in base funding </a:t>
            </a:r>
            <a:r>
              <a:rPr lang="en-US" sz="1700" dirty="0">
                <a:solidFill>
                  <a:schemeClr val="tx2"/>
                </a:solidFill>
              </a:rPr>
              <a:t>for all </a:t>
            </a:r>
            <a:r>
              <a:rPr lang="en-US" sz="1700" b="1" dirty="0">
                <a:solidFill>
                  <a:schemeClr val="tx2"/>
                </a:solidFill>
              </a:rPr>
              <a:t>public four-year universities</a:t>
            </a:r>
            <a:r>
              <a:rPr lang="en-US" sz="1700" dirty="0">
                <a:solidFill>
                  <a:schemeClr val="tx2"/>
                </a:solidFill>
              </a:rPr>
              <a:t>, community colleges, and the State Technical College of Missouri.</a:t>
            </a:r>
          </a:p>
          <a:p>
            <a:pPr marL="511175" lvl="1" indent="-280988">
              <a:lnSpc>
                <a:spcPct val="120000"/>
              </a:lnSpc>
              <a:spcBef>
                <a:spcPts val="0"/>
              </a:spcBef>
              <a:spcAft>
                <a:spcPts val="600"/>
              </a:spcAft>
            </a:pPr>
            <a:r>
              <a:rPr lang="en-US" sz="1700" dirty="0">
                <a:solidFill>
                  <a:schemeClr val="tx2"/>
                </a:solidFill>
              </a:rPr>
              <a:t>Earlier budget summaries for FY 2026 (the foundation for 2027 planning) included:</a:t>
            </a:r>
          </a:p>
          <a:p>
            <a:pPr marL="798513" lvl="2" indent="-231775">
              <a:lnSpc>
                <a:spcPct val="120000"/>
              </a:lnSpc>
              <a:spcBef>
                <a:spcPts val="0"/>
              </a:spcBef>
              <a:spcAft>
                <a:spcPts val="600"/>
              </a:spcAft>
            </a:pPr>
            <a:r>
              <a:rPr lang="en-US" sz="1500" dirty="0">
                <a:solidFill>
                  <a:schemeClr val="tx2"/>
                </a:solidFill>
              </a:rPr>
              <a:t>The Department of Higher Education &amp; Workforce Development’s recommended total budget was approximately </a:t>
            </a:r>
            <a:r>
              <a:rPr lang="en-US" sz="1500" b="1" dirty="0">
                <a:solidFill>
                  <a:schemeClr val="tx2"/>
                </a:solidFill>
              </a:rPr>
              <a:t>$1.42 B</a:t>
            </a:r>
          </a:p>
          <a:p>
            <a:pPr marL="798513" lvl="2" indent="-231775">
              <a:lnSpc>
                <a:spcPct val="120000"/>
              </a:lnSpc>
              <a:spcBef>
                <a:spcPts val="0"/>
              </a:spcBef>
              <a:spcAft>
                <a:spcPts val="600"/>
              </a:spcAft>
            </a:pPr>
            <a:r>
              <a:rPr lang="en-US" sz="1500" dirty="0">
                <a:solidFill>
                  <a:schemeClr val="tx2"/>
                </a:solidFill>
              </a:rPr>
              <a:t>Continued support for </a:t>
            </a:r>
            <a:r>
              <a:rPr lang="en-US" sz="1500" b="1" dirty="0">
                <a:solidFill>
                  <a:schemeClr val="tx2"/>
                </a:solidFill>
              </a:rPr>
              <a:t>Fast Track Workforce Incentive Grants </a:t>
            </a:r>
            <a:r>
              <a:rPr lang="en-US" sz="1500" dirty="0">
                <a:solidFill>
                  <a:schemeClr val="tx2"/>
                </a:solidFill>
              </a:rPr>
              <a:t>that help working adults retrain in high-demand fields (about </a:t>
            </a:r>
            <a:r>
              <a:rPr lang="en-US" sz="1500" b="1" dirty="0">
                <a:solidFill>
                  <a:schemeClr val="tx2"/>
                </a:solidFill>
              </a:rPr>
              <a:t>$6.7 M</a:t>
            </a:r>
            <a:r>
              <a:rPr lang="en-US" sz="1500" dirty="0">
                <a:solidFill>
                  <a:schemeClr val="tx2"/>
                </a:solidFill>
              </a:rPr>
              <a:t>).</a:t>
            </a:r>
          </a:p>
          <a:p>
            <a:pPr marL="798513" lvl="2" indent="-231775">
              <a:lnSpc>
                <a:spcPct val="120000"/>
              </a:lnSpc>
              <a:spcBef>
                <a:spcPts val="0"/>
              </a:spcBef>
              <a:spcAft>
                <a:spcPts val="600"/>
              </a:spcAft>
            </a:pPr>
            <a:r>
              <a:rPr lang="en-US" sz="1500" dirty="0">
                <a:solidFill>
                  <a:schemeClr val="tx2"/>
                </a:solidFill>
              </a:rPr>
              <a:t>Re-entry and advising support programs linked with </a:t>
            </a:r>
            <a:r>
              <a:rPr lang="en-US" sz="1500" b="1" dirty="0">
                <a:solidFill>
                  <a:schemeClr val="tx2"/>
                </a:solidFill>
              </a:rPr>
              <a:t>postsecondary access</a:t>
            </a:r>
            <a:r>
              <a:rPr lang="en-US" sz="1500" dirty="0">
                <a:solidFill>
                  <a:schemeClr val="tx2"/>
                </a:solidFill>
              </a:rPr>
              <a:t> (about </a:t>
            </a:r>
            <a:r>
              <a:rPr lang="en-US" sz="1500" b="1" dirty="0">
                <a:solidFill>
                  <a:schemeClr val="tx2"/>
                </a:solidFill>
              </a:rPr>
              <a:t>$500,000</a:t>
            </a:r>
            <a:r>
              <a:rPr lang="en-US" sz="1500" dirty="0">
                <a:solidFill>
                  <a:schemeClr val="tx2"/>
                </a:solidFill>
              </a:rPr>
              <a:t>)</a:t>
            </a:r>
          </a:p>
          <a:p>
            <a:pPr marL="798513" lvl="2" indent="-231775">
              <a:lnSpc>
                <a:spcPct val="120000"/>
              </a:lnSpc>
              <a:spcBef>
                <a:spcPts val="0"/>
              </a:spcBef>
              <a:spcAft>
                <a:spcPts val="600"/>
              </a:spcAft>
            </a:pPr>
            <a:r>
              <a:rPr lang="en-US" sz="1500" b="1" dirty="0">
                <a:solidFill>
                  <a:schemeClr val="tx2"/>
                </a:solidFill>
              </a:rPr>
              <a:t>University of Missouri System </a:t>
            </a:r>
            <a:r>
              <a:rPr lang="en-US" sz="1500" dirty="0">
                <a:solidFill>
                  <a:schemeClr val="tx2"/>
                </a:solidFill>
              </a:rPr>
              <a:t>received </a:t>
            </a:r>
            <a:r>
              <a:rPr lang="en-US" sz="1500" b="1" dirty="0">
                <a:solidFill>
                  <a:schemeClr val="tx2"/>
                </a:solidFill>
              </a:rPr>
              <a:t>significant appropriations (~$559 M)</a:t>
            </a:r>
            <a:endParaRPr lang="en-US" sz="1500" dirty="0">
              <a:solidFill>
                <a:schemeClr val="tx2"/>
              </a:solidFill>
            </a:endParaRPr>
          </a:p>
          <a:p>
            <a:pPr marL="798513" lvl="2" indent="-231775">
              <a:lnSpc>
                <a:spcPct val="120000"/>
              </a:lnSpc>
              <a:spcAft>
                <a:spcPts val="300"/>
              </a:spcAft>
            </a:pPr>
            <a:endParaRPr lang="en-US" sz="1400" dirty="0">
              <a:solidFill>
                <a:schemeClr val="tx2"/>
              </a:solidFill>
            </a:endParaRPr>
          </a:p>
        </p:txBody>
      </p:sp>
    </p:spTree>
    <p:extLst>
      <p:ext uri="{BB962C8B-B14F-4D97-AF65-F5344CB8AC3E}">
        <p14:creationId xmlns:p14="http://schemas.microsoft.com/office/powerpoint/2010/main" val="529803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uiExpand="1" build="p"/>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9C7588-EE9C-822D-2AD3-3C1E6DBA773B}"/>
            </a:ext>
          </a:extLst>
        </p:cNvPr>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5E59DFF4-A2D4-AA19-5D55-7EECF3172AB6}"/>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BAA5449-483D-CDFA-213B-988B5B28888E}"/>
              </a:ext>
            </a:extLst>
          </p:cNvPr>
          <p:cNvSpPr>
            <a:spLocks noGrp="1"/>
          </p:cNvSpPr>
          <p:nvPr>
            <p:ph type="title"/>
          </p:nvPr>
        </p:nvSpPr>
        <p:spPr>
          <a:xfrm>
            <a:off x="149052" y="214774"/>
            <a:ext cx="8937348" cy="451688"/>
          </a:xfrm>
        </p:spPr>
        <p:txBody>
          <a:bodyPr/>
          <a:lstStyle/>
          <a:p>
            <a:pPr marL="1944688" indent="-1944688"/>
            <a:r>
              <a:rPr lang="en-US" sz="2800" dirty="0">
                <a:solidFill>
                  <a:srgbClr val="0077D0"/>
                </a:solidFill>
                <a:ea typeface="Calibri" panose="020F0502020204030204" pitchFamily="34" charset="0"/>
              </a:rPr>
              <a:t>VCFO Updates</a:t>
            </a:r>
            <a:r>
              <a:rPr lang="en-US" sz="2400" dirty="0">
                <a:solidFill>
                  <a:schemeClr val="tx2"/>
                </a:solidFill>
                <a:ea typeface="Calibri" panose="020F0502020204030204" pitchFamily="34" charset="0"/>
              </a:rPr>
              <a:t>: Missouri Governor’s FY 2027 Budget Recommendation</a:t>
            </a:r>
          </a:p>
        </p:txBody>
      </p:sp>
      <p:sp>
        <p:nvSpPr>
          <p:cNvPr id="4" name="Footer Placeholder 3">
            <a:extLst>
              <a:ext uri="{FF2B5EF4-FFF2-40B4-BE49-F238E27FC236}">
                <a16:creationId xmlns:a16="http://schemas.microsoft.com/office/drawing/2014/main" id="{DC967361-AC20-D8DD-3B63-A8BB3B91497D}"/>
              </a:ext>
            </a:extLst>
          </p:cNvPr>
          <p:cNvSpPr>
            <a:spLocks noGrp="1"/>
          </p:cNvSpPr>
          <p:nvPr>
            <p:ph type="ftr" sz="quarter" idx="3"/>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Tisa Offc Serif Pro" panose="02010504030101020102" pitchFamily="2" charset="0"/>
                <a:ea typeface="+mn-ea"/>
                <a:cs typeface="Calibri" panose="020F0502020204030204" pitchFamily="34" charset="0"/>
              </a:rPr>
              <a:t>Missouri University of Science and Technology</a:t>
            </a:r>
          </a:p>
        </p:txBody>
      </p:sp>
      <p:sp>
        <p:nvSpPr>
          <p:cNvPr id="3" name="Title 1">
            <a:extLst>
              <a:ext uri="{FF2B5EF4-FFF2-40B4-BE49-F238E27FC236}">
                <a16:creationId xmlns:a16="http://schemas.microsoft.com/office/drawing/2014/main" id="{F6FFEDAC-A380-E3C5-AEBA-466A06B87B6B}"/>
              </a:ext>
            </a:extLst>
          </p:cNvPr>
          <p:cNvSpPr txBox="1">
            <a:spLocks/>
          </p:cNvSpPr>
          <p:nvPr/>
        </p:nvSpPr>
        <p:spPr>
          <a:xfrm>
            <a:off x="149052" y="84458"/>
            <a:ext cx="8357616" cy="399137"/>
          </a:xfrm>
          <a:prstGeom prst="rect">
            <a:avLst/>
          </a:prstGeom>
        </p:spPr>
        <p:txBody>
          <a:bodyPr vert="horz" lIns="0" tIns="0" rIns="0" bIns="0" rtlCol="0" anchor="t" anchorCtr="0">
            <a:normAutofit/>
          </a:bodyPr>
          <a:lstStyle>
            <a:lvl1pPr>
              <a:lnSpc>
                <a:spcPct val="90000"/>
              </a:lnSpc>
              <a:spcBef>
                <a:spcPct val="0"/>
              </a:spcBef>
              <a:buNone/>
              <a:defRPr sz="3200" b="0" i="0">
                <a:latin typeface="Calibri" panose="020F0502020204030204" pitchFamily="34" charset="0"/>
                <a:ea typeface="Calibri" panose="020F0502020204030204" pitchFamily="34" charset="0"/>
                <a:cs typeface="Calibri" panose="020F0502020204030204" pitchFamily="34" charset="0"/>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endParaRPr kumimoji="0" lang="en-US" sz="2800" b="0" i="0" u="none" strike="noStrike" kern="1200" cap="none" spc="0" normalizeH="0" baseline="0" noProof="0">
              <a:ln>
                <a:noFill/>
              </a:ln>
              <a:solidFill>
                <a:schemeClr val="tx2"/>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6" name="Content Placeholder 15">
            <a:extLst>
              <a:ext uri="{FF2B5EF4-FFF2-40B4-BE49-F238E27FC236}">
                <a16:creationId xmlns:a16="http://schemas.microsoft.com/office/drawing/2014/main" id="{1E1777B1-CFC7-55AC-85A5-E450EF6DAD22}"/>
              </a:ext>
            </a:extLst>
          </p:cNvPr>
          <p:cNvSpPr>
            <a:spLocks noGrp="1"/>
          </p:cNvSpPr>
          <p:nvPr>
            <p:ph idx="1"/>
          </p:nvPr>
        </p:nvSpPr>
        <p:spPr>
          <a:xfrm>
            <a:off x="215542" y="1140790"/>
            <a:ext cx="8574767" cy="3552849"/>
          </a:xfrm>
        </p:spPr>
        <p:txBody>
          <a:bodyPr>
            <a:normAutofit lnSpcReduction="10000"/>
          </a:bodyPr>
          <a:lstStyle/>
          <a:p>
            <a:pPr marL="342900" indent="-342900">
              <a:spcBef>
                <a:spcPts val="600"/>
              </a:spcBef>
              <a:buFont typeface="Wingdings" panose="05000000000000000000" pitchFamily="2" charset="2"/>
              <a:buChar char="q"/>
            </a:pPr>
            <a:r>
              <a:rPr lang="en-US" dirty="0">
                <a:solidFill>
                  <a:schemeClr val="tx2"/>
                </a:solidFill>
              </a:rPr>
              <a:t>Funding is essentially </a:t>
            </a:r>
            <a:r>
              <a:rPr lang="en-US" b="1" dirty="0">
                <a:solidFill>
                  <a:schemeClr val="tx2"/>
                </a:solidFill>
              </a:rPr>
              <a:t>held at current levels </a:t>
            </a:r>
            <a:r>
              <a:rPr lang="en-US" dirty="0">
                <a:solidFill>
                  <a:schemeClr val="tx2"/>
                </a:solidFill>
              </a:rPr>
              <a:t>with </a:t>
            </a:r>
            <a:r>
              <a:rPr lang="en-US" b="1" dirty="0">
                <a:solidFill>
                  <a:schemeClr val="tx2"/>
                </a:solidFill>
              </a:rPr>
              <a:t>no cut </a:t>
            </a:r>
            <a:r>
              <a:rPr lang="en-US" dirty="0">
                <a:solidFill>
                  <a:schemeClr val="tx2"/>
                </a:solidFill>
              </a:rPr>
              <a:t>to core funding for </a:t>
            </a:r>
            <a:r>
              <a:rPr lang="en-US" b="1" dirty="0">
                <a:solidFill>
                  <a:schemeClr val="tx2"/>
                </a:solidFill>
              </a:rPr>
              <a:t>higher education</a:t>
            </a:r>
            <a:r>
              <a:rPr lang="en-US" dirty="0">
                <a:solidFill>
                  <a:schemeClr val="tx2"/>
                </a:solidFill>
              </a:rPr>
              <a:t> compared to FY 2026</a:t>
            </a:r>
          </a:p>
          <a:p>
            <a:pPr marL="342900" indent="-342900">
              <a:spcBef>
                <a:spcPts val="600"/>
              </a:spcBef>
              <a:buFont typeface="Wingdings" panose="05000000000000000000" pitchFamily="2" charset="2"/>
              <a:buChar char="q"/>
            </a:pPr>
            <a:r>
              <a:rPr lang="en-US" dirty="0">
                <a:solidFill>
                  <a:schemeClr val="tx2"/>
                </a:solidFill>
              </a:rPr>
              <a:t>Emphasize maintaining higher education funding and workforce development support while trimming other budget areas</a:t>
            </a:r>
          </a:p>
          <a:p>
            <a:pPr marL="342900" indent="-342900">
              <a:spcBef>
                <a:spcPts val="600"/>
              </a:spcBef>
              <a:buFont typeface="Wingdings" panose="05000000000000000000" pitchFamily="2" charset="2"/>
              <a:buChar char="q"/>
            </a:pPr>
            <a:r>
              <a:rPr lang="en-US" dirty="0">
                <a:solidFill>
                  <a:schemeClr val="tx2"/>
                </a:solidFill>
              </a:rPr>
              <a:t>Work &amp; Workforce Emphasis</a:t>
            </a:r>
          </a:p>
          <a:p>
            <a:pPr marL="568325" lvl="1" indent="-277813">
              <a:lnSpc>
                <a:spcPct val="120000"/>
              </a:lnSpc>
            </a:pPr>
            <a:r>
              <a:rPr lang="en-US" sz="1800" dirty="0">
                <a:solidFill>
                  <a:schemeClr val="tx2"/>
                </a:solidFill>
              </a:rPr>
              <a:t>Continued focus on connecting postsecondary education to workforce needs (e.g., Missouri One Start job training programs recommended at </a:t>
            </a:r>
            <a:r>
              <a:rPr lang="en-US" sz="1800" b="1" dirty="0">
                <a:solidFill>
                  <a:schemeClr val="tx2"/>
                </a:solidFill>
              </a:rPr>
              <a:t>~$17.7 M</a:t>
            </a:r>
            <a:r>
              <a:rPr lang="en-US" sz="1800" dirty="0">
                <a:solidFill>
                  <a:schemeClr val="tx2"/>
                </a:solidFill>
              </a:rPr>
              <a:t>) — much of which interfaces with higher education pathways. </a:t>
            </a:r>
          </a:p>
        </p:txBody>
      </p:sp>
      <p:sp>
        <p:nvSpPr>
          <p:cNvPr id="8" name="TextBox 7">
            <a:extLst>
              <a:ext uri="{FF2B5EF4-FFF2-40B4-BE49-F238E27FC236}">
                <a16:creationId xmlns:a16="http://schemas.microsoft.com/office/drawing/2014/main" id="{332EA568-D35F-C13D-7940-D1BF4928B953}"/>
              </a:ext>
            </a:extLst>
          </p:cNvPr>
          <p:cNvSpPr txBox="1"/>
          <p:nvPr/>
        </p:nvSpPr>
        <p:spPr>
          <a:xfrm>
            <a:off x="5572800" y="4474267"/>
            <a:ext cx="3513600" cy="584775"/>
          </a:xfrm>
          <a:prstGeom prst="rect">
            <a:avLst/>
          </a:prstGeom>
          <a:solidFill>
            <a:srgbClr val="FED925"/>
          </a:solidFill>
        </p:spPr>
        <p:txBody>
          <a:bodyPr wrap="square">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154734"/>
                </a:solidFill>
                <a:effectLst/>
                <a:uLnTx/>
                <a:uFillTx/>
                <a:latin typeface="Calibri" panose="020F0502020204030204" pitchFamily="34" charset="0"/>
                <a:ea typeface="Calibri" panose="020F0502020204030204" pitchFamily="34" charset="0"/>
                <a:cs typeface="Calibri" panose="020F0502020204030204" pitchFamily="34" charset="0"/>
              </a:rPr>
              <a:t>Legislative priorities: </a:t>
            </a:r>
          </a:p>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154734"/>
                </a:solidFill>
                <a:effectLst/>
                <a:uLnTx/>
                <a:uFillTx/>
                <a:latin typeface="Calibri" panose="020F0502020204030204" pitchFamily="34" charset="0"/>
                <a:ea typeface="Calibri" panose="020F0502020204030204" pitchFamily="34" charset="0"/>
                <a:cs typeface="Calibri" panose="020F0502020204030204" pitchFamily="34" charset="0"/>
                <a:hlinkClick r:id="rId2" tooltip="https://content.govdelivery.com/attachments/mogov/2026/01/13/file_attachments/3520852/2026%20legislative%20&amp;%20budget%20priorities.pdf"/>
              </a:rPr>
              <a:t>2026 Legislative &amp; Budget Priorities.pdf</a:t>
            </a:r>
            <a:endParaRPr kumimoji="0" lang="en-US" sz="1600" b="0" i="0" u="none" strike="noStrike" kern="1200" cap="none" spc="0" normalizeH="0" baseline="0" noProof="0" dirty="0">
              <a:ln>
                <a:noFill/>
              </a:ln>
              <a:solidFill>
                <a:srgbClr val="154734"/>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40131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uiExpand="1" build="p"/>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EA282E-7B2D-73BF-8518-8D8DCAE44848}"/>
            </a:ext>
          </a:extLst>
        </p:cNvPr>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209DFD2D-1EAE-D47E-EDFD-DE3A6F351E9F}"/>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2A7B3F58-51E2-02A1-7E73-E598988BB91C}"/>
              </a:ext>
            </a:extLst>
          </p:cNvPr>
          <p:cNvSpPr>
            <a:spLocks noGrp="1"/>
          </p:cNvSpPr>
          <p:nvPr>
            <p:ph type="title"/>
          </p:nvPr>
        </p:nvSpPr>
        <p:spPr>
          <a:xfrm>
            <a:off x="149052" y="116364"/>
            <a:ext cx="8994948" cy="701060"/>
          </a:xfrm>
        </p:spPr>
        <p:txBody>
          <a:bodyPr/>
          <a:lstStyle/>
          <a:p>
            <a:pPr marL="2000250" indent="-2000250"/>
            <a:r>
              <a:rPr lang="en-US" sz="2800" dirty="0">
                <a:solidFill>
                  <a:srgbClr val="0077D0"/>
                </a:solidFill>
                <a:ea typeface="Calibri" panose="020F0502020204030204" pitchFamily="34" charset="0"/>
              </a:rPr>
              <a:t>VCFO Updates</a:t>
            </a:r>
            <a:r>
              <a:rPr lang="en-US" sz="2400" dirty="0">
                <a:solidFill>
                  <a:schemeClr val="tx2"/>
                </a:solidFill>
                <a:ea typeface="Calibri" panose="020F0502020204030204" pitchFamily="34" charset="0"/>
              </a:rPr>
              <a:t>: </a:t>
            </a:r>
            <a:r>
              <a:rPr lang="en-US" sz="2800" b="0" dirty="0">
                <a:solidFill>
                  <a:schemeClr val="tx2"/>
                </a:solidFill>
              </a:rPr>
              <a:t>The </a:t>
            </a:r>
            <a:r>
              <a:rPr lang="en-US" sz="2400" b="0" dirty="0">
                <a:solidFill>
                  <a:schemeClr val="tx2"/>
                </a:solidFill>
                <a:ea typeface="Calibri" panose="020F0502020204030204" pitchFamily="34" charset="0"/>
              </a:rPr>
              <a:t>Missouri Governor proposed a </a:t>
            </a:r>
            <a:r>
              <a:rPr lang="en-US" sz="2400" dirty="0">
                <a:solidFill>
                  <a:schemeClr val="tx2"/>
                </a:solidFill>
                <a:ea typeface="Calibri" panose="020F0502020204030204" pitchFamily="34" charset="0"/>
              </a:rPr>
              <a:t>phased elimination of the individual income tax </a:t>
            </a:r>
            <a:r>
              <a:rPr lang="en-US" sz="2400" b="0" dirty="0">
                <a:solidFill>
                  <a:schemeClr val="tx2"/>
                </a:solidFill>
                <a:ea typeface="Calibri" panose="020F0502020204030204" pitchFamily="34" charset="0"/>
              </a:rPr>
              <a:t>over a five-year period</a:t>
            </a:r>
            <a:br>
              <a:rPr lang="en-US" sz="2800" dirty="0">
                <a:solidFill>
                  <a:schemeClr val="tx2"/>
                </a:solidFill>
              </a:rPr>
            </a:br>
            <a:br>
              <a:rPr lang="en-US" sz="2800" dirty="0">
                <a:solidFill>
                  <a:schemeClr val="tx2"/>
                </a:solidFill>
                <a:latin typeface="Calibri" panose="020F0502020204030204" pitchFamily="34" charset="0"/>
                <a:ea typeface="Calibri" panose="020F0502020204030204" pitchFamily="34" charset="0"/>
                <a:cs typeface="Calibri" panose="020F0502020204030204" pitchFamily="34" charset="0"/>
              </a:rPr>
            </a:br>
            <a:endParaRPr lang="en-US" sz="2800" dirty="0">
              <a:solidFill>
                <a:schemeClr val="tx2"/>
              </a:solidFill>
              <a:latin typeface="Calibri" panose="020F0502020204030204" pitchFamily="34" charset="0"/>
              <a:ea typeface="Calibri" panose="020F0502020204030204" pitchFamily="34" charset="0"/>
              <a:cs typeface="Calibri" panose="020F0502020204030204" pitchFamily="34" charset="0"/>
            </a:endParaRPr>
          </a:p>
        </p:txBody>
      </p:sp>
      <p:sp>
        <p:nvSpPr>
          <p:cNvPr id="12" name="Content Placeholder 11">
            <a:extLst>
              <a:ext uri="{FF2B5EF4-FFF2-40B4-BE49-F238E27FC236}">
                <a16:creationId xmlns:a16="http://schemas.microsoft.com/office/drawing/2014/main" id="{25055778-CA57-BA83-5E98-81E9D224B1C6}"/>
              </a:ext>
            </a:extLst>
          </p:cNvPr>
          <p:cNvSpPr>
            <a:spLocks noGrp="1"/>
          </p:cNvSpPr>
          <p:nvPr>
            <p:ph idx="1"/>
          </p:nvPr>
        </p:nvSpPr>
        <p:spPr>
          <a:xfrm>
            <a:off x="149640" y="1221001"/>
            <a:ext cx="6450539" cy="3372519"/>
          </a:xfrm>
        </p:spPr>
        <p:txBody>
          <a:bodyPr>
            <a:normAutofit/>
          </a:bodyPr>
          <a:lstStyle/>
          <a:p>
            <a:pPr marL="342900" indent="-342900">
              <a:spcBef>
                <a:spcPts val="0"/>
              </a:spcBef>
              <a:spcAft>
                <a:spcPts val="1200"/>
              </a:spcAft>
              <a:buFont typeface="Wingdings" panose="05000000000000000000" pitchFamily="2" charset="2"/>
              <a:buChar char="q"/>
            </a:pPr>
            <a:r>
              <a:rPr lang="en-US" sz="2000" b="1" dirty="0">
                <a:solidFill>
                  <a:schemeClr val="tx2"/>
                </a:solidFill>
              </a:rPr>
              <a:t>Timeline</a:t>
            </a:r>
            <a:r>
              <a:rPr lang="en-US" sz="1600" b="1" dirty="0">
                <a:solidFill>
                  <a:schemeClr val="tx2"/>
                </a:solidFill>
              </a:rPr>
              <a:t>: </a:t>
            </a:r>
            <a:r>
              <a:rPr lang="en-US" sz="2000" dirty="0">
                <a:solidFill>
                  <a:schemeClr val="tx2"/>
                </a:solidFill>
              </a:rPr>
              <a:t>If the proposal passes the General Assembly, the potential voter approval is likely in a future election date (August or November 2026)</a:t>
            </a:r>
          </a:p>
          <a:p>
            <a:pPr marL="342900" indent="-342900">
              <a:spcBef>
                <a:spcPts val="0"/>
              </a:spcBef>
              <a:buFont typeface="Wingdings" panose="05000000000000000000" pitchFamily="2" charset="2"/>
              <a:buChar char="q"/>
            </a:pPr>
            <a:r>
              <a:rPr lang="en-US" sz="2000" b="1" dirty="0">
                <a:solidFill>
                  <a:schemeClr val="tx2"/>
                </a:solidFill>
              </a:rPr>
              <a:t>Revenue Replacement</a:t>
            </a:r>
            <a:r>
              <a:rPr lang="en-US" sz="2000" dirty="0">
                <a:solidFill>
                  <a:schemeClr val="tx2"/>
                </a:solidFill>
              </a:rPr>
              <a:t>: To offset the lost revenue (which accounts for over half of Missouri's general revenue), the plan </a:t>
            </a:r>
          </a:p>
          <a:p>
            <a:pPr marL="511175" lvl="1" indent="-280988"/>
            <a:r>
              <a:rPr lang="en-US" sz="1800" dirty="0">
                <a:solidFill>
                  <a:schemeClr val="tx2"/>
                </a:solidFill>
              </a:rPr>
              <a:t>expands the </a:t>
            </a:r>
            <a:r>
              <a:rPr lang="en-US" sz="1800" b="1" dirty="0">
                <a:solidFill>
                  <a:schemeClr val="tx2"/>
                </a:solidFill>
              </a:rPr>
              <a:t>sales tax base </a:t>
            </a:r>
            <a:r>
              <a:rPr lang="en-US" sz="1800" dirty="0">
                <a:solidFill>
                  <a:schemeClr val="tx2"/>
                </a:solidFill>
              </a:rPr>
              <a:t>to include certain services like online advertising, e-books, and AI platforms</a:t>
            </a:r>
          </a:p>
          <a:p>
            <a:pPr marL="511175" lvl="1" indent="-280988"/>
            <a:r>
              <a:rPr lang="en-US" sz="1800" dirty="0">
                <a:solidFill>
                  <a:schemeClr val="tx2"/>
                </a:solidFill>
              </a:rPr>
              <a:t>would not extend to agriculture, healthcare, or real estate. </a:t>
            </a:r>
          </a:p>
          <a:p>
            <a:pPr marL="403225" lvl="1" indent="-173038"/>
            <a:endParaRPr lang="en-US" sz="1600" dirty="0">
              <a:solidFill>
                <a:schemeClr val="tx2"/>
              </a:solidFill>
            </a:endParaRPr>
          </a:p>
        </p:txBody>
      </p:sp>
      <p:sp>
        <p:nvSpPr>
          <p:cNvPr id="4" name="Footer Placeholder 3">
            <a:extLst>
              <a:ext uri="{FF2B5EF4-FFF2-40B4-BE49-F238E27FC236}">
                <a16:creationId xmlns:a16="http://schemas.microsoft.com/office/drawing/2014/main" id="{E29E5A22-65EA-0B59-01F2-5F0490A33925}"/>
              </a:ext>
            </a:extLst>
          </p:cNvPr>
          <p:cNvSpPr>
            <a:spLocks noGrp="1"/>
          </p:cNvSpPr>
          <p:nvPr>
            <p:ph type="ftr" sz="quarter" idx="3"/>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Tisa Offc Serif Pro" panose="02010504030101020102" pitchFamily="2" charset="0"/>
                <a:ea typeface="+mn-ea"/>
                <a:cs typeface="Calibri" panose="020F0502020204030204" pitchFamily="34" charset="0"/>
              </a:rPr>
              <a:t>Missouri University of Science and Technology</a:t>
            </a:r>
          </a:p>
        </p:txBody>
      </p:sp>
      <p:sp>
        <p:nvSpPr>
          <p:cNvPr id="3" name="Title 1">
            <a:extLst>
              <a:ext uri="{FF2B5EF4-FFF2-40B4-BE49-F238E27FC236}">
                <a16:creationId xmlns:a16="http://schemas.microsoft.com/office/drawing/2014/main" id="{C2622C18-C442-9C75-B930-BD20F7593D18}"/>
              </a:ext>
            </a:extLst>
          </p:cNvPr>
          <p:cNvSpPr txBox="1">
            <a:spLocks/>
          </p:cNvSpPr>
          <p:nvPr/>
        </p:nvSpPr>
        <p:spPr>
          <a:xfrm>
            <a:off x="149052" y="84458"/>
            <a:ext cx="8357616" cy="399137"/>
          </a:xfrm>
          <a:prstGeom prst="rect">
            <a:avLst/>
          </a:prstGeom>
        </p:spPr>
        <p:txBody>
          <a:bodyPr vert="horz" lIns="0" tIns="0" rIns="0" bIns="0" rtlCol="0" anchor="t" anchorCtr="0">
            <a:normAutofit/>
          </a:bodyPr>
          <a:lstStyle>
            <a:lvl1pPr>
              <a:lnSpc>
                <a:spcPct val="90000"/>
              </a:lnSpc>
              <a:spcBef>
                <a:spcPct val="0"/>
              </a:spcBef>
              <a:buNone/>
              <a:defRPr sz="3200" b="0" i="0">
                <a:latin typeface="Calibri" panose="020F0502020204030204" pitchFamily="34" charset="0"/>
                <a:ea typeface="Calibri" panose="020F0502020204030204" pitchFamily="34" charset="0"/>
                <a:cs typeface="Calibri" panose="020F0502020204030204" pitchFamily="34" charset="0"/>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endParaRPr kumimoji="0" lang="en-US" sz="2800" b="0" i="0" u="none" strike="noStrike" kern="1200" cap="none" spc="0" normalizeH="0" baseline="0" noProof="0">
              <a:ln>
                <a:noFill/>
              </a:ln>
              <a:solidFill>
                <a:srgbClr val="154734"/>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5" name="Content Placeholder 4">
            <a:extLst>
              <a:ext uri="{FF2B5EF4-FFF2-40B4-BE49-F238E27FC236}">
                <a16:creationId xmlns:a16="http://schemas.microsoft.com/office/drawing/2014/main" id="{1A45D13F-CD1B-9408-EB29-3F607B4208FA}"/>
              </a:ext>
            </a:extLst>
          </p:cNvPr>
          <p:cNvSpPr txBox="1">
            <a:spLocks/>
          </p:cNvSpPr>
          <p:nvPr/>
        </p:nvSpPr>
        <p:spPr>
          <a:xfrm>
            <a:off x="6868313" y="1221001"/>
            <a:ext cx="2108333" cy="3399802"/>
          </a:xfrm>
          <a:prstGeom prst="rect">
            <a:avLst/>
          </a:prstGeom>
          <a:ln w="28575">
            <a:solidFill>
              <a:srgbClr val="AB2328"/>
            </a:solidFill>
          </a:ln>
        </p:spPr>
        <p:txBody>
          <a:bodyPr vert="horz" lIns="0" tIns="0" rIns="0" bIns="0" rtlCol="0">
            <a:normAutofit/>
          </a:bodyPr>
          <a:lstStyle>
            <a:lvl1pPr marL="0" indent="0" algn="l" defTabSz="685800" rtl="0" eaLnBrk="1" latinLnBrk="0" hangingPunct="1">
              <a:lnSpc>
                <a:spcPct val="100000"/>
              </a:lnSpc>
              <a:spcBef>
                <a:spcPts val="1800"/>
              </a:spcBef>
              <a:spcAft>
                <a:spcPts val="600"/>
              </a:spcAft>
              <a:buFont typeface="System Font Regular"/>
              <a:buChar char="​"/>
              <a:defRPr sz="2400" b="0" i="0" kern="1200">
                <a:solidFill>
                  <a:schemeClr val="tx1"/>
                </a:solidFill>
                <a:latin typeface="Tisa Offc Serif Pro" panose="02010504030101020102" pitchFamily="2" charset="0"/>
                <a:ea typeface="+mn-ea"/>
                <a:cs typeface="+mn-cs"/>
              </a:defRPr>
            </a:lvl1pPr>
            <a:lvl2pPr marL="342900" indent="-334963" algn="l" defTabSz="685800" rtl="0" eaLnBrk="1" latinLnBrk="0" hangingPunct="1">
              <a:lnSpc>
                <a:spcPct val="100000"/>
              </a:lnSpc>
              <a:spcBef>
                <a:spcPts val="375"/>
              </a:spcBef>
              <a:spcAft>
                <a:spcPts val="375"/>
              </a:spcAft>
              <a:buClr>
                <a:schemeClr val="accent6"/>
              </a:buClr>
              <a:buSzPct val="80000"/>
              <a:buFont typeface="System Font Regular"/>
              <a:buChar char="►"/>
              <a:tabLst/>
              <a:defRPr sz="2000" b="0" i="0" kern="1200">
                <a:solidFill>
                  <a:schemeClr val="tx1"/>
                </a:solidFill>
                <a:latin typeface="Tisa Offc Serif Pro" panose="02010504030101020102" pitchFamily="2" charset="0"/>
                <a:ea typeface="+mn-ea"/>
                <a:cs typeface="+mn-cs"/>
              </a:defRPr>
            </a:lvl2pPr>
            <a:lvl3pPr marL="574675" indent="-255588" algn="l" defTabSz="685800" rtl="0" eaLnBrk="1" latinLnBrk="0" hangingPunct="1">
              <a:lnSpc>
                <a:spcPct val="100000"/>
              </a:lnSpc>
              <a:spcBef>
                <a:spcPts val="375"/>
              </a:spcBef>
              <a:spcAft>
                <a:spcPts val="375"/>
              </a:spcAft>
              <a:buClr>
                <a:schemeClr val="accent3"/>
              </a:buClr>
              <a:buFont typeface="Arial" panose="020B0604020202020204" pitchFamily="34" charset="0"/>
              <a:buChar char="•"/>
              <a:tabLst/>
              <a:defRPr sz="2000" b="0" i="0" kern="1200">
                <a:solidFill>
                  <a:schemeClr val="tx1"/>
                </a:solidFill>
                <a:latin typeface="Tisa Offc Serif Pro" panose="02010504030101020102" pitchFamily="2" charset="0"/>
                <a:ea typeface="+mn-ea"/>
                <a:cs typeface="+mn-cs"/>
              </a:defRPr>
            </a:lvl3pPr>
            <a:lvl4pPr marL="749300" indent="-177800" algn="l" defTabSz="685800" rtl="0" eaLnBrk="1" latinLnBrk="0" hangingPunct="1">
              <a:lnSpc>
                <a:spcPct val="100000"/>
              </a:lnSpc>
              <a:spcBef>
                <a:spcPts val="375"/>
              </a:spcBef>
              <a:spcAft>
                <a:spcPts val="300"/>
              </a:spcAft>
              <a:buClr>
                <a:schemeClr val="accent4"/>
              </a:buClr>
              <a:buSzPct val="100000"/>
              <a:buFont typeface="Wingdings" pitchFamily="2" charset="2"/>
              <a:buChar char="§"/>
              <a:tabLst/>
              <a:defRPr sz="1800" b="0" i="0" kern="1200">
                <a:solidFill>
                  <a:schemeClr val="tx1"/>
                </a:solidFill>
                <a:latin typeface="Tisa Offc Serif Pro" panose="02010504030101020102" pitchFamily="2" charset="0"/>
                <a:ea typeface="+mn-ea"/>
                <a:cs typeface="+mn-cs"/>
              </a:defRPr>
            </a:lvl4pPr>
            <a:lvl5pPr marL="0" indent="0" algn="l" defTabSz="685800" rtl="0" eaLnBrk="1" latinLnBrk="0" hangingPunct="1">
              <a:lnSpc>
                <a:spcPct val="100000"/>
              </a:lnSpc>
              <a:spcBef>
                <a:spcPts val="1200"/>
              </a:spcBef>
              <a:spcAft>
                <a:spcPts val="1200"/>
              </a:spcAft>
              <a:buFont typeface="System Font Regular"/>
              <a:buChar char="​"/>
              <a:defRPr sz="2800" b="0" i="1" kern="1200">
                <a:solidFill>
                  <a:schemeClr val="accent5"/>
                </a:solidFill>
                <a:latin typeface="Tisa Offc Serif Pro" panose="02010504030101020102" pitchFamily="2" charset="0"/>
                <a:ea typeface="+mn-ea"/>
                <a:cs typeface="+mn-cs"/>
              </a:defRPr>
            </a:lvl5pPr>
            <a:lvl6pPr marL="0" indent="0" algn="l" defTabSz="685800" rtl="0" eaLnBrk="1" latinLnBrk="0" hangingPunct="1">
              <a:lnSpc>
                <a:spcPct val="100000"/>
              </a:lnSpc>
              <a:spcBef>
                <a:spcPts val="375"/>
              </a:spcBef>
              <a:buFont typeface="System Font Regular"/>
              <a:buNone/>
              <a:defRPr sz="2000" b="0" i="0" kern="1200">
                <a:solidFill>
                  <a:schemeClr val="tx2"/>
                </a:solidFill>
                <a:latin typeface="Tisa Offc Serif Pro" panose="02010504030101020102" pitchFamily="2" charset="0"/>
                <a:ea typeface="+mn-ea"/>
                <a:cs typeface="+mn-cs"/>
              </a:defRPr>
            </a:lvl6pPr>
            <a:lvl7pPr marL="0" indent="-274320" algn="l" defTabSz="685800" rtl="0" eaLnBrk="1" latinLnBrk="0" hangingPunct="1">
              <a:lnSpc>
                <a:spcPct val="100000"/>
              </a:lnSpc>
              <a:spcBef>
                <a:spcPts val="375"/>
              </a:spcBef>
              <a:buClr>
                <a:srgbClr val="FED925"/>
              </a:buClr>
              <a:buSzPct val="90000"/>
              <a:buFont typeface=".Hiragino Kaku Gothic Interface W3"/>
              <a:buChar char="▷"/>
              <a:defRPr sz="1800" b="0" i="0" kern="1200">
                <a:solidFill>
                  <a:schemeClr val="tx2"/>
                </a:solidFill>
                <a:latin typeface="Tisa Offc Serif Pro" panose="02010504030101020102" pitchFamily="2" charset="0"/>
                <a:ea typeface="+mn-ea"/>
                <a:cs typeface="+mn-cs"/>
              </a:defRPr>
            </a:lvl7pPr>
            <a:lvl8pPr marL="457200" indent="-182880" algn="l" defTabSz="685800" rtl="0" eaLnBrk="1" latinLnBrk="0" hangingPunct="1">
              <a:lnSpc>
                <a:spcPct val="100000"/>
              </a:lnSpc>
              <a:spcBef>
                <a:spcPts val="375"/>
              </a:spcBef>
              <a:buClr>
                <a:schemeClr val="accent4"/>
              </a:buClr>
              <a:buSzPct val="110000"/>
              <a:buFont typeface="Courier New" panose="02070309020205020404" pitchFamily="49" charset="0"/>
              <a:buChar char="o"/>
              <a:defRPr sz="1600" b="0" i="0" kern="1200" spc="0">
                <a:solidFill>
                  <a:schemeClr val="tx2"/>
                </a:solidFill>
                <a:latin typeface="Tisa Offc Serif Pro" panose="02010504030101020102" pitchFamily="2" charset="0"/>
                <a:ea typeface="+mn-ea"/>
                <a:cs typeface="+mn-cs"/>
              </a:defRPr>
            </a:lvl8pPr>
            <a:lvl9pPr marL="822960" indent="-182880" algn="l" defTabSz="685800" rtl="0" eaLnBrk="1" latinLnBrk="0" hangingPunct="1">
              <a:lnSpc>
                <a:spcPct val="100000"/>
              </a:lnSpc>
              <a:spcBef>
                <a:spcPts val="375"/>
              </a:spcBef>
              <a:buClr>
                <a:schemeClr val="accent5"/>
              </a:buClr>
              <a:buFont typeface="Orgon Slab Medium" panose="02000603000000020004" pitchFamily="50" charset="0"/>
              <a:buChar char="→"/>
              <a:defRPr sz="1400" b="0" i="0" kern="1200">
                <a:solidFill>
                  <a:schemeClr val="tx2"/>
                </a:solidFill>
                <a:latin typeface="Tisa Offc Serif Pro" panose="02010504030101020102" pitchFamily="2" charset="0"/>
                <a:ea typeface="+mn-ea"/>
                <a:cs typeface="+mn-cs"/>
              </a:defRPr>
            </a:lvl9pPr>
          </a:lstStyle>
          <a:p>
            <a:pPr marL="111125" marR="0" lvl="0" indent="0" algn="l" defTabSz="685800" rtl="0" eaLnBrk="1" fontAlgn="auto" latinLnBrk="0" hangingPunct="1">
              <a:lnSpc>
                <a:spcPct val="100000"/>
              </a:lnSpc>
              <a:spcBef>
                <a:spcPts val="0"/>
              </a:spcBef>
              <a:spcAft>
                <a:spcPts val="600"/>
              </a:spcAft>
              <a:buClrTx/>
              <a:buSzTx/>
              <a:buFont typeface="System Font Regular"/>
              <a:buNone/>
              <a:tabLst/>
              <a:defRPr/>
            </a:pPr>
            <a:endParaRPr kumimoji="0" lang="en-US" sz="1900" b="1" i="0" u="none" strike="noStrike" kern="1200" cap="none" spc="0" normalizeH="0" baseline="0" noProof="0">
              <a:ln>
                <a:noFill/>
              </a:ln>
              <a:solidFill>
                <a:srgbClr val="0E2841"/>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685800" rtl="0" eaLnBrk="1" fontAlgn="auto" latinLnBrk="0" hangingPunct="1">
              <a:lnSpc>
                <a:spcPct val="100000"/>
              </a:lnSpc>
              <a:spcBef>
                <a:spcPts val="1800"/>
              </a:spcBef>
              <a:spcAft>
                <a:spcPts val="600"/>
              </a:spcAft>
              <a:buClrTx/>
              <a:buSzTx/>
              <a:buFont typeface="System Font Regular"/>
              <a:buChar char="​"/>
              <a:tabLst/>
              <a:defRPr/>
            </a:pPr>
            <a:endParaRPr kumimoji="0" lang="en-US" sz="2400" b="0" i="0" u="none" strike="noStrike" kern="1200" cap="none" spc="0" normalizeH="0" baseline="0" noProof="0">
              <a:ln>
                <a:noFill/>
              </a:ln>
              <a:solidFill>
                <a:srgbClr val="154734"/>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FA7E4AFD-CB9A-85DA-4AC2-55CFCABF000F}"/>
              </a:ext>
            </a:extLst>
          </p:cNvPr>
          <p:cNvSpPr txBox="1"/>
          <p:nvPr/>
        </p:nvSpPr>
        <p:spPr>
          <a:xfrm>
            <a:off x="7267755" y="967085"/>
            <a:ext cx="1708891" cy="253916"/>
          </a:xfrm>
          <a:prstGeom prst="rect">
            <a:avLst/>
          </a:prstGeom>
          <a:solidFill>
            <a:schemeClr val="accent4">
              <a:lumMod val="50000"/>
            </a:schemeClr>
          </a:solidFill>
          <a:ln>
            <a:solidFill>
              <a:srgbClr val="C00000"/>
            </a:solidFill>
          </a:ln>
        </p:spPr>
        <p:txBody>
          <a:bodyPr wrap="square" lIns="0" tIns="0" rIns="0"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rPr>
              <a:t>Background Information</a:t>
            </a:r>
          </a:p>
        </p:txBody>
      </p:sp>
      <p:sp>
        <p:nvSpPr>
          <p:cNvPr id="9" name="TextBox 8">
            <a:extLst>
              <a:ext uri="{FF2B5EF4-FFF2-40B4-BE49-F238E27FC236}">
                <a16:creationId xmlns:a16="http://schemas.microsoft.com/office/drawing/2014/main" id="{BDAA0312-4523-B33E-1EBC-BD150033C50E}"/>
              </a:ext>
            </a:extLst>
          </p:cNvPr>
          <p:cNvSpPr txBox="1"/>
          <p:nvPr/>
        </p:nvSpPr>
        <p:spPr>
          <a:xfrm>
            <a:off x="6924687" y="1273298"/>
            <a:ext cx="1985558" cy="1938992"/>
          </a:xfrm>
          <a:prstGeom prst="rect">
            <a:avLst/>
          </a:prstGeom>
          <a:noFill/>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tx2"/>
                </a:solidFill>
                <a:effectLst/>
                <a:uLnTx/>
                <a:uFillTx/>
                <a:latin typeface="Calibri" panose="020F0502020204030204" pitchFamily="34" charset="0"/>
                <a:ea typeface="Calibri" panose="020F0502020204030204" pitchFamily="34" charset="0"/>
                <a:cs typeface="Calibri" panose="020F0502020204030204" pitchFamily="34" charset="0"/>
              </a:rPr>
              <a:t>Missouri's Governor Mike Kehoe has proposed a plan for the </a:t>
            </a:r>
            <a:r>
              <a:rPr kumimoji="0" lang="en-US" sz="1800" b="1" i="0" u="none" strike="noStrike" kern="1200" cap="none" spc="0" normalizeH="0" baseline="0" noProof="0" dirty="0">
                <a:ln>
                  <a:noFill/>
                </a:ln>
                <a:solidFill>
                  <a:schemeClr val="tx2"/>
                </a:solidFill>
                <a:effectLst/>
                <a:uLnTx/>
                <a:uFillTx/>
                <a:latin typeface="Calibri" panose="020F0502020204030204" pitchFamily="34" charset="0"/>
                <a:ea typeface="Calibri" panose="020F0502020204030204" pitchFamily="34" charset="0"/>
                <a:cs typeface="Calibri" panose="020F0502020204030204" pitchFamily="34" charset="0"/>
              </a:rPr>
              <a:t>phased elimination of the individual income tax </a:t>
            </a:r>
            <a:r>
              <a:rPr kumimoji="0" lang="en-US" sz="1600" b="0" i="0" u="none" strike="noStrike" kern="1200" cap="none" spc="0" normalizeH="0" baseline="0" noProof="0" dirty="0">
                <a:ln>
                  <a:noFill/>
                </a:ln>
                <a:solidFill>
                  <a:schemeClr val="tx2"/>
                </a:solidFill>
                <a:effectLst/>
                <a:uLnTx/>
                <a:uFillTx/>
                <a:latin typeface="Calibri" panose="020F0502020204030204" pitchFamily="34" charset="0"/>
                <a:ea typeface="Calibri" panose="020F0502020204030204" pitchFamily="34" charset="0"/>
                <a:cs typeface="Calibri" panose="020F0502020204030204" pitchFamily="34" charset="0"/>
              </a:rPr>
              <a:t>(five years)</a:t>
            </a:r>
            <a:endParaRPr kumimoji="0" lang="en-US" sz="1400" b="0" i="0" u="none" strike="noStrike" kern="1200" cap="none" spc="0" normalizeH="0" baseline="0" noProof="0" dirty="0">
              <a:ln>
                <a:noFill/>
              </a:ln>
              <a:solidFill>
                <a:schemeClr val="tx2"/>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CB68062A-3EB4-B92D-1388-EE9E5148D979}"/>
              </a:ext>
            </a:extLst>
          </p:cNvPr>
          <p:cNvSpPr txBox="1"/>
          <p:nvPr/>
        </p:nvSpPr>
        <p:spPr>
          <a:xfrm>
            <a:off x="6924687" y="3354777"/>
            <a:ext cx="1847225" cy="1323439"/>
          </a:xfrm>
          <a:prstGeom prst="rect">
            <a:avLst/>
          </a:prstGeom>
          <a:noFill/>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154734"/>
                </a:solidFill>
                <a:effectLst/>
                <a:uLnTx/>
                <a:uFillTx/>
                <a:latin typeface="Calibri" panose="020F0502020204030204" pitchFamily="34" charset="0"/>
                <a:ea typeface="Calibri" panose="020F0502020204030204" pitchFamily="34" charset="0"/>
                <a:cs typeface="Calibri" panose="020F0502020204030204" pitchFamily="34" charset="0"/>
              </a:rPr>
              <a:t>Text of speech: </a:t>
            </a:r>
            <a:r>
              <a:rPr kumimoji="0" lang="en-US" sz="1600" b="0" i="0" u="none" strike="noStrike" kern="1200" cap="none" spc="0" normalizeH="0" baseline="0" noProof="0" dirty="0">
                <a:ln>
                  <a:noFill/>
                </a:ln>
                <a:solidFill>
                  <a:srgbClr val="154734"/>
                </a:solidFill>
                <a:effectLst/>
                <a:uLnTx/>
                <a:uFillTx/>
                <a:latin typeface="Calibri" panose="020F0502020204030204" pitchFamily="34" charset="0"/>
                <a:ea typeface="Calibri" panose="020F0502020204030204" pitchFamily="34" charset="0"/>
                <a:cs typeface="Calibri" panose="020F0502020204030204" pitchFamily="34" charset="0"/>
                <a:hlinkClick r:id="rId2" tooltip="https://content.govdelivery.com/attachments/mogov/2026/01/13/file_attachments/3520534/embargoed%202026%20state%20of%20the%20state%20address.pdf"/>
              </a:rPr>
              <a:t>EMBARGOED 2026 State of the State Address.pdf</a:t>
            </a:r>
            <a:endParaRPr kumimoji="0" lang="en-US" sz="1600" b="0" i="0" u="none" strike="noStrike" kern="1200" cap="none" spc="0" normalizeH="0" baseline="0" noProof="0" dirty="0">
              <a:ln>
                <a:noFill/>
              </a:ln>
              <a:solidFill>
                <a:srgbClr val="154734"/>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154734"/>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21984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build="p"/>
    </p:bldLst>
  </p:timing>
</p:sld>
</file>

<file path=ppt/theme/theme1.xml><?xml version="1.0" encoding="utf-8"?>
<a:theme xmlns:a="http://schemas.openxmlformats.org/drawingml/2006/main" name="Primary Logo">
  <a:themeElements>
    <a:clrScheme name="SandT2018">
      <a:dk1>
        <a:srgbClr val="154734"/>
      </a:dk1>
      <a:lt1>
        <a:srgbClr val="72BF44"/>
      </a:lt1>
      <a:dk2>
        <a:srgbClr val="000000"/>
      </a:dk2>
      <a:lt2>
        <a:srgbClr val="FFFFFF"/>
      </a:lt2>
      <a:accent1>
        <a:srgbClr val="007A33"/>
      </a:accent1>
      <a:accent2>
        <a:srgbClr val="003B49"/>
      </a:accent2>
      <a:accent3>
        <a:srgbClr val="2DCCD3"/>
      </a:accent3>
      <a:accent4>
        <a:srgbClr val="E87722"/>
      </a:accent4>
      <a:accent5>
        <a:srgbClr val="00858A"/>
      </a:accent5>
      <a:accent6>
        <a:srgbClr val="BFD730"/>
      </a:accent6>
      <a:hlink>
        <a:srgbClr val="00858A"/>
      </a:hlink>
      <a:folHlink>
        <a:srgbClr val="63666A"/>
      </a:folHlink>
    </a:clrScheme>
    <a:fontScheme name="S&amp;T Combo">
      <a:majorFont>
        <a:latin typeface="Franklin Gothic Medium"/>
        <a:ea typeface=""/>
        <a:cs typeface=""/>
      </a:majorFont>
      <a:minorFont>
        <a:latin typeface="Tisa Offc Serif Pr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Vegas">
      <a:srgbClr val="CEB888"/>
    </a:custClr>
    <a:custClr name="Silver">
      <a:srgbClr val="B2B4B2"/>
    </a:custClr>
    <a:custClr name="Shuttle">
      <a:srgbClr val="63666A"/>
    </a:custClr>
    <a:custClr name="Petra">
      <a:srgbClr val="ACA199"/>
    </a:custClr>
    <a:custClr name="Pebble">
      <a:srgbClr val="D6D1CA"/>
    </a:custClr>
    <a:custClr name="Orient">
      <a:srgbClr val="005F83"/>
    </a:custClr>
    <a:custClr name="Mist">
      <a:srgbClr val="B1E4E3"/>
    </a:custClr>
    <a:custClr name="Gold">
      <a:srgbClr val="DAAA00"/>
    </a:custClr>
    <a:custClr name="Candle">
      <a:srgbClr val="FED925"/>
    </a:custClr>
    <a:custClr name="Ruby">
      <a:srgbClr val="AB2328"/>
    </a:custClr>
    <a:custClr name="Amethyst">
      <a:srgbClr val="3F3A60"/>
    </a:custClr>
  </a:custClrLst>
  <a:extLst>
    <a:ext uri="{05A4C25C-085E-4340-85A3-A5531E510DB2}">
      <thm15:themeFamily xmlns:thm15="http://schemas.microsoft.com/office/thememl/2012/main" name="Presentation - Accessibility" id="{F862390D-37E7-D947-B41F-6A381AC85BC3}" vid="{10922710-9816-D742-8A0D-9529103916E9}"/>
    </a:ext>
  </a:extLst>
</a:theme>
</file>

<file path=ppt/theme/theme2.xml><?xml version="1.0" encoding="utf-8"?>
<a:theme xmlns:a="http://schemas.openxmlformats.org/drawingml/2006/main" name="1_Primary Logo">
  <a:themeElements>
    <a:clrScheme name="SandT2018">
      <a:dk1>
        <a:srgbClr val="154734"/>
      </a:dk1>
      <a:lt1>
        <a:srgbClr val="72BF44"/>
      </a:lt1>
      <a:dk2>
        <a:srgbClr val="000000"/>
      </a:dk2>
      <a:lt2>
        <a:srgbClr val="FFFFFF"/>
      </a:lt2>
      <a:accent1>
        <a:srgbClr val="007A33"/>
      </a:accent1>
      <a:accent2>
        <a:srgbClr val="003B49"/>
      </a:accent2>
      <a:accent3>
        <a:srgbClr val="2DCCD3"/>
      </a:accent3>
      <a:accent4>
        <a:srgbClr val="E87722"/>
      </a:accent4>
      <a:accent5>
        <a:srgbClr val="00858A"/>
      </a:accent5>
      <a:accent6>
        <a:srgbClr val="BFD730"/>
      </a:accent6>
      <a:hlink>
        <a:srgbClr val="00858A"/>
      </a:hlink>
      <a:folHlink>
        <a:srgbClr val="63666A"/>
      </a:folHlink>
    </a:clrScheme>
    <a:fontScheme name="S&amp;T Combo">
      <a:majorFont>
        <a:latin typeface="Franklin Gothic Medium"/>
        <a:ea typeface=""/>
        <a:cs typeface=""/>
      </a:majorFont>
      <a:minorFont>
        <a:latin typeface="Tisa Offc Serif Pr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Vegas">
      <a:srgbClr val="CEB888"/>
    </a:custClr>
    <a:custClr name="Silver">
      <a:srgbClr val="B2B4B2"/>
    </a:custClr>
    <a:custClr name="Shuttle">
      <a:srgbClr val="63666A"/>
    </a:custClr>
    <a:custClr name="Petra">
      <a:srgbClr val="ACA199"/>
    </a:custClr>
    <a:custClr name="Pebble">
      <a:srgbClr val="D6D1CA"/>
    </a:custClr>
    <a:custClr name="Orient">
      <a:srgbClr val="005F83"/>
    </a:custClr>
    <a:custClr name="Mist">
      <a:srgbClr val="B1E4E3"/>
    </a:custClr>
    <a:custClr name="Gold">
      <a:srgbClr val="DAAA00"/>
    </a:custClr>
    <a:custClr name="Candle">
      <a:srgbClr val="FED925"/>
    </a:custClr>
    <a:custClr name="Ruby">
      <a:srgbClr val="AB2328"/>
    </a:custClr>
    <a:custClr name="Amethyst">
      <a:srgbClr val="3F3A60"/>
    </a:custClr>
  </a:custClrLst>
  <a:extLst>
    <a:ext uri="{05A4C25C-085E-4340-85A3-A5531E510DB2}">
      <thm15:themeFamily xmlns:thm15="http://schemas.microsoft.com/office/thememl/2012/main" name="16x9 Presentation" id="{B7F5D971-D4D4-4046-9CB5-D2A394533498}" vid="{A3889E51-3EAC-AC4D-9933-549CB455AFE8}"/>
    </a:ext>
  </a:extLst>
</a:theme>
</file>

<file path=ppt/theme/theme3.xml><?xml version="1.0" encoding="utf-8"?>
<a:theme xmlns:a="http://schemas.openxmlformats.org/drawingml/2006/main" name="2_Primary Logo">
  <a:themeElements>
    <a:clrScheme name="SandT2018">
      <a:dk1>
        <a:srgbClr val="154734"/>
      </a:dk1>
      <a:lt1>
        <a:srgbClr val="72BF44"/>
      </a:lt1>
      <a:dk2>
        <a:srgbClr val="000000"/>
      </a:dk2>
      <a:lt2>
        <a:srgbClr val="FFFFFF"/>
      </a:lt2>
      <a:accent1>
        <a:srgbClr val="007A33"/>
      </a:accent1>
      <a:accent2>
        <a:srgbClr val="003B49"/>
      </a:accent2>
      <a:accent3>
        <a:srgbClr val="2DCCD3"/>
      </a:accent3>
      <a:accent4>
        <a:srgbClr val="E87722"/>
      </a:accent4>
      <a:accent5>
        <a:srgbClr val="00858A"/>
      </a:accent5>
      <a:accent6>
        <a:srgbClr val="BFD730"/>
      </a:accent6>
      <a:hlink>
        <a:srgbClr val="00858A"/>
      </a:hlink>
      <a:folHlink>
        <a:srgbClr val="63666A"/>
      </a:folHlink>
    </a:clrScheme>
    <a:fontScheme name="S&amp;T Combo">
      <a:majorFont>
        <a:latin typeface="Franklin Gothic Medium"/>
        <a:ea typeface=""/>
        <a:cs typeface=""/>
      </a:majorFont>
      <a:minorFont>
        <a:latin typeface="Tisa Offc Serif Pr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Vegas">
      <a:srgbClr val="CEB888"/>
    </a:custClr>
    <a:custClr name="Silver">
      <a:srgbClr val="B2B4B2"/>
    </a:custClr>
    <a:custClr name="Shuttle">
      <a:srgbClr val="63666A"/>
    </a:custClr>
    <a:custClr name="Petra">
      <a:srgbClr val="ACA199"/>
    </a:custClr>
    <a:custClr name="Pebble">
      <a:srgbClr val="D6D1CA"/>
    </a:custClr>
    <a:custClr name="Orient">
      <a:srgbClr val="005F83"/>
    </a:custClr>
    <a:custClr name="Mist">
      <a:srgbClr val="B1E4E3"/>
    </a:custClr>
    <a:custClr name="Gold">
      <a:srgbClr val="DAAA00"/>
    </a:custClr>
    <a:custClr name="Candle">
      <a:srgbClr val="FED925"/>
    </a:custClr>
    <a:custClr name="Ruby">
      <a:srgbClr val="AB2328"/>
    </a:custClr>
    <a:custClr name="Amethyst">
      <a:srgbClr val="3F3A60"/>
    </a:custClr>
  </a:custClrLst>
  <a:extLst>
    <a:ext uri="{05A4C25C-085E-4340-85A3-A5531E510DB2}">
      <thm15:themeFamily xmlns:thm15="http://schemas.microsoft.com/office/thememl/2012/main" name="SFT-2022" id="{DF38B14D-C4CF-1B4B-8EE7-30410C02774E}" vid="{2C75E003-600E-2A43-9EDE-E0AC60EB25CA}"/>
    </a:ext>
  </a:extLst>
</a:theme>
</file>

<file path=ppt/theme/theme4.xml><?xml version="1.0" encoding="utf-8"?>
<a:theme xmlns:a="http://schemas.openxmlformats.org/drawingml/2006/main" name="3_Primary Logo">
  <a:themeElements>
    <a:clrScheme name="SandT2018">
      <a:dk1>
        <a:srgbClr val="154734"/>
      </a:dk1>
      <a:lt1>
        <a:srgbClr val="72BF44"/>
      </a:lt1>
      <a:dk2>
        <a:srgbClr val="000000"/>
      </a:dk2>
      <a:lt2>
        <a:srgbClr val="FFFFFF"/>
      </a:lt2>
      <a:accent1>
        <a:srgbClr val="007A33"/>
      </a:accent1>
      <a:accent2>
        <a:srgbClr val="003B49"/>
      </a:accent2>
      <a:accent3>
        <a:srgbClr val="2DCCD3"/>
      </a:accent3>
      <a:accent4>
        <a:srgbClr val="E87722"/>
      </a:accent4>
      <a:accent5>
        <a:srgbClr val="00858A"/>
      </a:accent5>
      <a:accent6>
        <a:srgbClr val="BFD730"/>
      </a:accent6>
      <a:hlink>
        <a:srgbClr val="00858A"/>
      </a:hlink>
      <a:folHlink>
        <a:srgbClr val="63666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Primary Logo">
  <a:themeElements>
    <a:clrScheme name="SandT2018">
      <a:dk1>
        <a:srgbClr val="154734"/>
      </a:dk1>
      <a:lt1>
        <a:srgbClr val="72BF44"/>
      </a:lt1>
      <a:dk2>
        <a:srgbClr val="000000"/>
      </a:dk2>
      <a:lt2>
        <a:srgbClr val="FFFFFF"/>
      </a:lt2>
      <a:accent1>
        <a:srgbClr val="007A33"/>
      </a:accent1>
      <a:accent2>
        <a:srgbClr val="003B49"/>
      </a:accent2>
      <a:accent3>
        <a:srgbClr val="2DCCD3"/>
      </a:accent3>
      <a:accent4>
        <a:srgbClr val="E87722"/>
      </a:accent4>
      <a:accent5>
        <a:srgbClr val="00858A"/>
      </a:accent5>
      <a:accent6>
        <a:srgbClr val="BFD730"/>
      </a:accent6>
      <a:hlink>
        <a:srgbClr val="00858A"/>
      </a:hlink>
      <a:folHlink>
        <a:srgbClr val="63666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Vegas">
      <a:srgbClr val="CEB888"/>
    </a:custClr>
    <a:custClr name="Silver">
      <a:srgbClr val="B2B4B2"/>
    </a:custClr>
    <a:custClr name="Shuttle">
      <a:srgbClr val="63666A"/>
    </a:custClr>
    <a:custClr name="Petra">
      <a:srgbClr val="ACA199"/>
    </a:custClr>
    <a:custClr name="Pebble">
      <a:srgbClr val="D6D1CA"/>
    </a:custClr>
    <a:custClr name="Orient">
      <a:srgbClr val="005F83"/>
    </a:custClr>
    <a:custClr name="Mist">
      <a:srgbClr val="B1E4E3"/>
    </a:custClr>
    <a:custClr name="Gold">
      <a:srgbClr val="DAAA00"/>
    </a:custClr>
    <a:custClr name="Candle">
      <a:srgbClr val="FED925"/>
    </a:custClr>
    <a:custClr name="Ruby">
      <a:srgbClr val="AB2328"/>
    </a:custClr>
    <a:custClr name="Amethyst">
      <a:srgbClr val="3F3A60"/>
    </a:custClr>
  </a:custClr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80f7cbb1-0833-4e89-aff9-818de223006a" xsi:nil="true"/>
    <lcf76f155ced4ddcb4097134ff3c332f xmlns="14f8fd6e-abf1-4ee7-bfe4-a629b6b25e33">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5A317DD5B2FFB4E8A9C46E06B492B81" ma:contentTypeVersion="12" ma:contentTypeDescription="Create a new document." ma:contentTypeScope="" ma:versionID="a71fd1219482a9b34d14314b50c9a67b">
  <xsd:schema xmlns:xsd="http://www.w3.org/2001/XMLSchema" xmlns:xs="http://www.w3.org/2001/XMLSchema" xmlns:p="http://schemas.microsoft.com/office/2006/metadata/properties" xmlns:ns2="14f8fd6e-abf1-4ee7-bfe4-a629b6b25e33" xmlns:ns3="80f7cbb1-0833-4e89-aff9-818de223006a" targetNamespace="http://schemas.microsoft.com/office/2006/metadata/properties" ma:root="true" ma:fieldsID="d512c767a0207dc0d09896defb27b391" ns2:_="" ns3:_="">
    <xsd:import namespace="14f8fd6e-abf1-4ee7-bfe4-a629b6b25e33"/>
    <xsd:import namespace="80f7cbb1-0833-4e89-aff9-818de223006a"/>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4f8fd6e-abf1-4ee7-bfe4-a629b6b25e3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3e20e570-3a27-4eff-9ea0-d3488a33fbf1" ma:termSetId="09814cd3-568e-fe90-9814-8d621ff8fb84" ma:anchorId="fba54fb3-c3e1-fe81-a776-ca4b69148c4d" ma:open="true" ma:isKeyword="false">
      <xsd:complexType>
        <xsd:sequence>
          <xsd:element ref="pc:Terms" minOccurs="0" maxOccurs="1"/>
        </xsd:sequence>
      </xsd:complex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0f7cbb1-0833-4e89-aff9-818de223006a"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7892c019-70dc-486c-85ec-93d0dc7fa716}" ma:internalName="TaxCatchAll" ma:showField="CatchAllData" ma:web="80f7cbb1-0833-4e89-aff9-818de223006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7D7F40A-0758-4053-B109-916359F0ED3D}">
  <ds:schemaRefs>
    <ds:schemaRef ds:uri="http://schemas.microsoft.com/sharepoint/v3/contenttype/forms"/>
  </ds:schemaRefs>
</ds:datastoreItem>
</file>

<file path=customXml/itemProps2.xml><?xml version="1.0" encoding="utf-8"?>
<ds:datastoreItem xmlns:ds="http://schemas.openxmlformats.org/officeDocument/2006/customXml" ds:itemID="{3ECDB215-60C2-4A03-BD21-7CFAB24F2AB4}">
  <ds:schemaRefs>
    <ds:schemaRef ds:uri="http://purl.org/dc/terms/"/>
    <ds:schemaRef ds:uri="http://schemas.microsoft.com/office/infopath/2007/PartnerControls"/>
    <ds:schemaRef ds:uri="0d2b326e-9307-4a41-b5e4-046ffb53bd12"/>
    <ds:schemaRef ds:uri="http://purl.org/dc/elements/1.1/"/>
    <ds:schemaRef ds:uri="534cfcc5-43c7-4a71-a899-9e02c7fbeafe"/>
    <ds:schemaRef ds:uri="http://schemas.microsoft.com/office/2006/documentManagement/types"/>
    <ds:schemaRef ds:uri="http://schemas.microsoft.com/office/2006/metadata/properties"/>
    <ds:schemaRef ds:uri="http://purl.org/dc/dcmitype/"/>
    <ds:schemaRef ds:uri="http://schemas.openxmlformats.org/package/2006/metadata/core-properties"/>
    <ds:schemaRef ds:uri="http://www.w3.org/XML/1998/namespace"/>
    <ds:schemaRef ds:uri="0763b9ae-01d6-452e-8748-9d775b3feaac"/>
    <ds:schemaRef ds:uri="c7ef9049-edd5-4a0e-b433-c93fd1cdf9b7"/>
    <ds:schemaRef ds:uri="80f7cbb1-0833-4e89-aff9-818de223006a"/>
    <ds:schemaRef ds:uri="14f8fd6e-abf1-4ee7-bfe4-a629b6b25e33"/>
  </ds:schemaRefs>
</ds:datastoreItem>
</file>

<file path=customXml/itemProps3.xml><?xml version="1.0" encoding="utf-8"?>
<ds:datastoreItem xmlns:ds="http://schemas.openxmlformats.org/officeDocument/2006/customXml" ds:itemID="{9F8CEC09-53EF-4237-9C92-08A8E1AC633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4f8fd6e-abf1-4ee7-bfe4-a629b6b25e33"/>
    <ds:schemaRef ds:uri="80f7cbb1-0833-4e89-aff9-818de223006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16x9 Presentation</Template>
  <TotalTime>546</TotalTime>
  <Words>7520</Words>
  <Application>Microsoft Office PowerPoint</Application>
  <PresentationFormat>On-screen Show (16:9)</PresentationFormat>
  <Paragraphs>894</Paragraphs>
  <Slides>107</Slides>
  <Notes>43</Notes>
  <HiddenSlides>0</HiddenSlides>
  <MMClips>0</MMClips>
  <ScaleCrop>false</ScaleCrop>
  <HeadingPairs>
    <vt:vector size="4" baseType="variant">
      <vt:variant>
        <vt:lpstr>Theme</vt:lpstr>
      </vt:variant>
      <vt:variant>
        <vt:i4>6</vt:i4>
      </vt:variant>
      <vt:variant>
        <vt:lpstr>Slide Titles</vt:lpstr>
      </vt:variant>
      <vt:variant>
        <vt:i4>107</vt:i4>
      </vt:variant>
    </vt:vector>
  </HeadingPairs>
  <TitlesOfParts>
    <vt:vector size="113" baseType="lpstr">
      <vt:lpstr>Primary Logo</vt:lpstr>
      <vt:lpstr>1_Primary Logo</vt:lpstr>
      <vt:lpstr>2_Primary Logo</vt:lpstr>
      <vt:lpstr>3_Primary Logo</vt:lpstr>
      <vt:lpstr>4_Primary Logo</vt:lpstr>
      <vt:lpstr>2_Office Theme</vt:lpstr>
      <vt:lpstr>Faculty Senate Meeting</vt:lpstr>
      <vt:lpstr>PowerPoint Presentation</vt:lpstr>
      <vt:lpstr>I. Call to Order</vt:lpstr>
      <vt:lpstr>II. Roll Call</vt:lpstr>
      <vt:lpstr>III. Consent Agenda</vt:lpstr>
      <vt:lpstr>Consent Agenda – 2/12/2026</vt:lpstr>
      <vt:lpstr>CCC Meeting - 13 Jan 2026</vt:lpstr>
      <vt:lpstr>CCC Meeting – 13 Jan 2026</vt:lpstr>
      <vt:lpstr>CCC Meeting – 13 Jan 2026</vt:lpstr>
      <vt:lpstr>CCC Meeting – 13 Jan 2026</vt:lpstr>
      <vt:lpstr>CCC Meeting – 13 Jan 2026</vt:lpstr>
      <vt:lpstr>CCC Meeting – 13 Jan 2026</vt:lpstr>
      <vt:lpstr>IV. Special Topics  A. Wellness Update</vt:lpstr>
      <vt:lpstr>Health and Well-Being Collective:  Supporting Student Success  </vt:lpstr>
      <vt:lpstr>PowerPoint Presentation</vt:lpstr>
      <vt:lpstr>Academic Integration</vt:lpstr>
      <vt:lpstr>Role of Faculty in Supporting Student Well-Being</vt:lpstr>
      <vt:lpstr>Integrating Well-Being into the Academic Culture</vt:lpstr>
      <vt:lpstr>UCARE</vt:lpstr>
      <vt:lpstr>UCARE – Just Notice and Refer</vt:lpstr>
      <vt:lpstr>PowerPoint Presentation</vt:lpstr>
      <vt:lpstr>PowerPoint Presentation</vt:lpstr>
      <vt:lpstr>PowerPoint Presentation</vt:lpstr>
      <vt:lpstr>Data - UCARE Referral </vt:lpstr>
      <vt:lpstr>Enhancing the Classroom Environment </vt:lpstr>
      <vt:lpstr>Well-Being in the Classroom Webpage</vt:lpstr>
      <vt:lpstr>Well-Being in the Learning Environment</vt:lpstr>
      <vt:lpstr>Data - MACHB and NSSE </vt:lpstr>
      <vt:lpstr>ENCOURAGED ACTIONS TO SUPPORT STUDENTS</vt:lpstr>
      <vt:lpstr>VAR Method </vt:lpstr>
      <vt:lpstr>Faculty Well-Being Champions</vt:lpstr>
      <vt:lpstr>Integrating Well-Being into the Academic Culture</vt:lpstr>
      <vt:lpstr>PowerPoint Presentation</vt:lpstr>
      <vt:lpstr>V. President’s Report</vt:lpstr>
      <vt:lpstr>PowerPoint Presentation</vt:lpstr>
      <vt:lpstr>PowerPoint Presentation</vt:lpstr>
      <vt:lpstr>PowerPoint Presentation</vt:lpstr>
      <vt:lpstr>4-Year Public State Funding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VI. Campus Reports  A. Staff Council</vt:lpstr>
      <vt:lpstr>VI. Campus Reports  B. Student Council</vt:lpstr>
      <vt:lpstr>VI. Campus Reports  C. Council of Graduate Students</vt:lpstr>
      <vt:lpstr>VII. Committee Reports </vt:lpstr>
      <vt:lpstr>VIII. Committee Reports  A. Bylaws Revision</vt:lpstr>
      <vt:lpstr>Bylaws Revision Committee</vt:lpstr>
      <vt:lpstr>Bylaws revisions</vt:lpstr>
      <vt:lpstr>Department Voting</vt:lpstr>
      <vt:lpstr>Department Reorganization</vt:lpstr>
      <vt:lpstr>Parking and Environmental Safety</vt:lpstr>
      <vt:lpstr>EHSS New language</vt:lpstr>
      <vt:lpstr>Parking Committee new language</vt:lpstr>
      <vt:lpstr>VII. Committee Reports  B. ITCC</vt:lpstr>
      <vt:lpstr>VII. Committee Reports  C. Personnel</vt:lpstr>
      <vt:lpstr>Personnel Committee</vt:lpstr>
      <vt:lpstr>VII. Committee Reports  D. Administrative Review</vt:lpstr>
      <vt:lpstr>PowerPoint Presentation</vt:lpstr>
      <vt:lpstr>2025-2026 Members</vt:lpstr>
      <vt:lpstr>Tentative Timeline and Process</vt:lpstr>
      <vt:lpstr>Administrative Review Schedule</vt:lpstr>
      <vt:lpstr>Revised Questions for One Position</vt:lpstr>
      <vt:lpstr>Faculty Senate Motion</vt:lpstr>
      <vt:lpstr>Questionnaire for Assoc. VC of Institutional Effectiveness and Chief Institutional Research Officer</vt:lpstr>
      <vt:lpstr>Questionnaire for AVC Inst. Eff. &amp; CIRO (Contd.)</vt:lpstr>
      <vt:lpstr>Questionnaire for AVC Inst. Eff. &amp; CIRO (contd.)</vt:lpstr>
      <vt:lpstr>VII. Committee Reports  E. Budgetary Affairs</vt:lpstr>
      <vt:lpstr>Budgetary Affairs Committee</vt:lpstr>
      <vt:lpstr>Budgetary Affairs Committee (BAC) Members</vt:lpstr>
      <vt:lpstr>Referral 1: BAC memos to Provost Harris on (1) Faculty Incentive Program and (2) Department Enrollment Incentive Program </vt:lpstr>
      <vt:lpstr>Referral 1: BAC memos to Provost Harris on (1) Faculty Incentive Program and (2) Department Enrollment Incentive Program </vt:lpstr>
      <vt:lpstr>Referral 1: BAC memos to Provost Harris on (1) Faculty Incentive Program and (2) Department Enrollment Incentive Program </vt:lpstr>
      <vt:lpstr>Referral 1: BAC memos to Provost Harris on (1) Faculty Incentive Program and (2) Department Enrollment Incentive Program </vt:lpstr>
      <vt:lpstr>Referral 2 GRA funding in Capital Building Projects</vt:lpstr>
      <vt:lpstr>Referral 2 GRA funding in Capital Building Projects</vt:lpstr>
      <vt:lpstr>Referral 2: Capital Construction and Maintenance Spend  </vt:lpstr>
      <vt:lpstr>Referral 3 Supplement Instruction Funding</vt:lpstr>
      <vt:lpstr>FY26 Supplement Instructions Budget Allocation</vt:lpstr>
      <vt:lpstr>Referral 3 Supplement Instruction Funding</vt:lpstr>
      <vt:lpstr>Referral 3 Supplement Instruction Funding</vt:lpstr>
      <vt:lpstr>PowerPoint Presentation</vt:lpstr>
      <vt:lpstr>Referral 4 Distance Education Classes and Faculty Workload </vt:lpstr>
      <vt:lpstr>PowerPoint Presentation</vt:lpstr>
      <vt:lpstr>VCFO Updates: Missouri Governor’s 2026 Legislative Agenda </vt:lpstr>
      <vt:lpstr>VCFO Updates: Missouri Governor’s FY 2027 Budget Recommendation</vt:lpstr>
      <vt:lpstr>VCFO Updates: The Missouri Governor proposed a phased elimination of the individual income tax over a five-year period  </vt:lpstr>
      <vt:lpstr>VCFO Updates: The Missouri Governor proposed a phased elimination of the individual income tax over a five-year period  </vt:lpstr>
      <vt:lpstr>Information: Next Topic Request Due Date: 11:59 pm, 3-9-2026</vt:lpstr>
      <vt:lpstr>VIII. Q&amp;A with CFO</vt:lpstr>
      <vt:lpstr>IX. Unfinished Business</vt:lpstr>
      <vt:lpstr>X. New Business</vt:lpstr>
      <vt:lpstr>XI. Announcements</vt:lpstr>
      <vt:lpstr>XII. Adjourn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Han, Frank Daoru</dc:creator>
  <cp:lastModifiedBy>Runnion, Paul</cp:lastModifiedBy>
  <cp:revision>2</cp:revision>
  <dcterms:created xsi:type="dcterms:W3CDTF">2025-09-16T00:17:22Z</dcterms:created>
  <dcterms:modified xsi:type="dcterms:W3CDTF">2026-02-17T16:11:02Z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0x010100A5A317DD5B2FFB4E8A9C46E06B492B81</vt:lpwstr>
  </property>
  <property fmtid="{D5CDD505-2E9C-101B-9397-08002B2CF9AE}" pid="3" name="MediaServiceImageTags">
    <vt:lpwstr/>
  </property>
</Properties>
</file>