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4"/>
    <p:sldMasterId id="2147483883" r:id="rId5"/>
    <p:sldMasterId id="2147483913" r:id="rId6"/>
    <p:sldMasterId id="2147483953" r:id="rId7"/>
    <p:sldMasterId id="2147483990" r:id="rId8"/>
  </p:sldMasterIdLst>
  <p:notesMasterIdLst>
    <p:notesMasterId r:id="rId92"/>
  </p:notesMasterIdLst>
  <p:sldIdLst>
    <p:sldId id="256" r:id="rId9"/>
    <p:sldId id="639" r:id="rId10"/>
    <p:sldId id="283" r:id="rId11"/>
    <p:sldId id="395" r:id="rId12"/>
    <p:sldId id="411" r:id="rId13"/>
    <p:sldId id="412" r:id="rId14"/>
    <p:sldId id="302" r:id="rId15"/>
    <p:sldId id="303" r:id="rId16"/>
    <p:sldId id="307" r:id="rId17"/>
    <p:sldId id="304" r:id="rId18"/>
    <p:sldId id="305" r:id="rId19"/>
    <p:sldId id="306" r:id="rId20"/>
    <p:sldId id="416" r:id="rId21"/>
    <p:sldId id="2145708864" r:id="rId22"/>
    <p:sldId id="2145708865" r:id="rId23"/>
    <p:sldId id="2145708866" r:id="rId24"/>
    <p:sldId id="2145708867" r:id="rId25"/>
    <p:sldId id="2145708861" r:id="rId26"/>
    <p:sldId id="2145708862" r:id="rId27"/>
    <p:sldId id="2145708986" r:id="rId28"/>
    <p:sldId id="2145708863" r:id="rId29"/>
    <p:sldId id="282" r:id="rId30"/>
    <p:sldId id="2145708868" r:id="rId31"/>
    <p:sldId id="2145708858" r:id="rId32"/>
    <p:sldId id="2145708859" r:id="rId33"/>
    <p:sldId id="2145708860" r:id="rId34"/>
    <p:sldId id="2145708869" r:id="rId35"/>
    <p:sldId id="2145708870" r:id="rId36"/>
    <p:sldId id="279" r:id="rId37"/>
    <p:sldId id="280" r:id="rId38"/>
    <p:sldId id="281" r:id="rId39"/>
    <p:sldId id="2145708872" r:id="rId40"/>
    <p:sldId id="2145708871" r:id="rId41"/>
    <p:sldId id="448" r:id="rId42"/>
    <p:sldId id="2145708996" r:id="rId43"/>
    <p:sldId id="2145708801" r:id="rId44"/>
    <p:sldId id="2145708815" r:id="rId45"/>
    <p:sldId id="2145708983" r:id="rId46"/>
    <p:sldId id="2145708997" r:id="rId47"/>
    <p:sldId id="2145708998" r:id="rId48"/>
    <p:sldId id="2145708961" r:id="rId49"/>
    <p:sldId id="2145708988" r:id="rId50"/>
    <p:sldId id="2145708999" r:id="rId51"/>
    <p:sldId id="2145709000" r:id="rId52"/>
    <p:sldId id="2145709001" r:id="rId53"/>
    <p:sldId id="2145709002" r:id="rId54"/>
    <p:sldId id="2145709003" r:id="rId55"/>
    <p:sldId id="397" r:id="rId56"/>
    <p:sldId id="413" r:id="rId57"/>
    <p:sldId id="414" r:id="rId58"/>
    <p:sldId id="2145708936" r:id="rId59"/>
    <p:sldId id="2145708984" r:id="rId60"/>
    <p:sldId id="2145708956" r:id="rId61"/>
    <p:sldId id="2145708987" r:id="rId62"/>
    <p:sldId id="2145708989" r:id="rId63"/>
    <p:sldId id="2145708944" r:id="rId64"/>
    <p:sldId id="2145708990" r:id="rId65"/>
    <p:sldId id="2145708991" r:id="rId66"/>
    <p:sldId id="2145708992" r:id="rId67"/>
    <p:sldId id="2145708993" r:id="rId68"/>
    <p:sldId id="2145708945" r:id="rId69"/>
    <p:sldId id="2145708994" r:id="rId70"/>
    <p:sldId id="2145708947" r:id="rId71"/>
    <p:sldId id="2145708985" r:id="rId72"/>
    <p:sldId id="569" r:id="rId73"/>
    <p:sldId id="743" r:id="rId74"/>
    <p:sldId id="753" r:id="rId75"/>
    <p:sldId id="737" r:id="rId76"/>
    <p:sldId id="748" r:id="rId77"/>
    <p:sldId id="749" r:id="rId78"/>
    <p:sldId id="750" r:id="rId79"/>
    <p:sldId id="751" r:id="rId80"/>
    <p:sldId id="716" r:id="rId81"/>
    <p:sldId id="714" r:id="rId82"/>
    <p:sldId id="752" r:id="rId83"/>
    <p:sldId id="725" r:id="rId84"/>
    <p:sldId id="427" r:id="rId85"/>
    <p:sldId id="2145708935" r:id="rId86"/>
    <p:sldId id="421" r:id="rId87"/>
    <p:sldId id="422" r:id="rId88"/>
    <p:sldId id="424" r:id="rId89"/>
    <p:sldId id="425" r:id="rId90"/>
    <p:sldId id="447" r:id="rId9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603CC-6430-4A9A-AAAE-9589C88BE385}" v="4" dt="2026-03-18T20:10:38.307"/>
    <p1510:client id="{A6BCCB70-9656-4543-9FAD-5FAECB72BC3D}" v="21" dt="2026-03-19T18:16:49.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58"/>
  </p:normalViewPr>
  <p:slideViewPr>
    <p:cSldViewPr snapToGrid="0">
      <p:cViewPr varScale="1">
        <p:scale>
          <a:sx n="138" d="100"/>
          <a:sy n="138" d="100"/>
        </p:scale>
        <p:origin x="786" y="120"/>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theme" Target="theme/theme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nnion, Paul" userId="a672ca9d-b9e9-4a5e-b4dd-1e437cdb3e71" providerId="ADAL" clId="{BCE19BAF-D6E3-4FDE-ADD3-884EEEB2C8C9}"/>
    <pc:docChg chg="undo custSel addSld delSld modSld delMainMaster">
      <pc:chgData name="Runnion, Paul" userId="a672ca9d-b9e9-4a5e-b4dd-1e437cdb3e71" providerId="ADAL" clId="{BCE19BAF-D6E3-4FDE-ADD3-884EEEB2C8C9}" dt="2026-03-19T18:16:52.205" v="417" actId="47"/>
      <pc:docMkLst>
        <pc:docMk/>
      </pc:docMkLst>
      <pc:sldChg chg="add del">
        <pc:chgData name="Runnion, Paul" userId="a672ca9d-b9e9-4a5e-b4dd-1e437cdb3e71" providerId="ADAL" clId="{BCE19BAF-D6E3-4FDE-ADD3-884EEEB2C8C9}" dt="2026-03-19T17:27:51.409" v="8"/>
        <pc:sldMkLst>
          <pc:docMk/>
          <pc:sldMk cId="3430720188" sldId="279"/>
        </pc:sldMkLst>
      </pc:sldChg>
      <pc:sldChg chg="add del">
        <pc:chgData name="Runnion, Paul" userId="a672ca9d-b9e9-4a5e-b4dd-1e437cdb3e71" providerId="ADAL" clId="{BCE19BAF-D6E3-4FDE-ADD3-884EEEB2C8C9}" dt="2026-03-19T17:27:51.409" v="8"/>
        <pc:sldMkLst>
          <pc:docMk/>
          <pc:sldMk cId="1777554024" sldId="280"/>
        </pc:sldMkLst>
      </pc:sldChg>
      <pc:sldChg chg="add del">
        <pc:chgData name="Runnion, Paul" userId="a672ca9d-b9e9-4a5e-b4dd-1e437cdb3e71" providerId="ADAL" clId="{BCE19BAF-D6E3-4FDE-ADD3-884EEEB2C8C9}" dt="2026-03-19T17:27:51.409" v="8"/>
        <pc:sldMkLst>
          <pc:docMk/>
          <pc:sldMk cId="1105365952" sldId="281"/>
        </pc:sldMkLst>
      </pc:sldChg>
      <pc:sldChg chg="add">
        <pc:chgData name="Runnion, Paul" userId="a672ca9d-b9e9-4a5e-b4dd-1e437cdb3e71" providerId="ADAL" clId="{BCE19BAF-D6E3-4FDE-ADD3-884EEEB2C8C9}" dt="2026-03-19T17:27:51.409" v="8"/>
        <pc:sldMkLst>
          <pc:docMk/>
          <pc:sldMk cId="734899157" sldId="282"/>
        </pc:sldMkLst>
      </pc:sldChg>
      <pc:sldChg chg="del">
        <pc:chgData name="Runnion, Paul" userId="a672ca9d-b9e9-4a5e-b4dd-1e437cdb3e71" providerId="ADAL" clId="{BCE19BAF-D6E3-4FDE-ADD3-884EEEB2C8C9}" dt="2026-03-19T17:29:49.051" v="57" actId="47"/>
        <pc:sldMkLst>
          <pc:docMk/>
          <pc:sldMk cId="669066009" sldId="287"/>
        </pc:sldMkLst>
      </pc:sldChg>
      <pc:sldChg chg="del">
        <pc:chgData name="Runnion, Paul" userId="a672ca9d-b9e9-4a5e-b4dd-1e437cdb3e71" providerId="ADAL" clId="{BCE19BAF-D6E3-4FDE-ADD3-884EEEB2C8C9}" dt="2026-03-19T17:29:49.051" v="57" actId="47"/>
        <pc:sldMkLst>
          <pc:docMk/>
          <pc:sldMk cId="1126377898" sldId="288"/>
        </pc:sldMkLst>
      </pc:sldChg>
      <pc:sldChg chg="modSp mod">
        <pc:chgData name="Runnion, Paul" userId="a672ca9d-b9e9-4a5e-b4dd-1e437cdb3e71" providerId="ADAL" clId="{BCE19BAF-D6E3-4FDE-ADD3-884EEEB2C8C9}" dt="2026-03-19T17:25:14.899" v="4" actId="20577"/>
        <pc:sldMkLst>
          <pc:docMk/>
          <pc:sldMk cId="526220065" sldId="306"/>
        </pc:sldMkLst>
        <pc:spChg chg="mod">
          <ac:chgData name="Runnion, Paul" userId="a672ca9d-b9e9-4a5e-b4dd-1e437cdb3e71" providerId="ADAL" clId="{BCE19BAF-D6E3-4FDE-ADD3-884EEEB2C8C9}" dt="2026-03-19T17:25:14.899" v="4" actId="20577"/>
          <ac:spMkLst>
            <pc:docMk/>
            <pc:sldMk cId="526220065" sldId="306"/>
            <ac:spMk id="6" creationId="{91057ABC-3984-F79F-B775-352682D2806C}"/>
          </ac:spMkLst>
        </pc:spChg>
      </pc:sldChg>
      <pc:sldChg chg="modSp mod">
        <pc:chgData name="Runnion, Paul" userId="a672ca9d-b9e9-4a5e-b4dd-1e437cdb3e71" providerId="ADAL" clId="{BCE19BAF-D6E3-4FDE-ADD3-884EEEB2C8C9}" dt="2026-03-19T17:28:16.180" v="56" actId="20577"/>
        <pc:sldMkLst>
          <pc:docMk/>
          <pc:sldMk cId="3873416010" sldId="416"/>
        </pc:sldMkLst>
        <pc:spChg chg="mod">
          <ac:chgData name="Runnion, Paul" userId="a672ca9d-b9e9-4a5e-b4dd-1e437cdb3e71" providerId="ADAL" clId="{BCE19BAF-D6E3-4FDE-ADD3-884EEEB2C8C9}" dt="2026-03-19T17:28:16.180" v="56" actId="20577"/>
          <ac:spMkLst>
            <pc:docMk/>
            <pc:sldMk cId="3873416010" sldId="416"/>
            <ac:spMk id="5" creationId="{2492E457-C2A1-686F-B536-7BA214C2B332}"/>
          </ac:spMkLst>
        </pc:spChg>
      </pc:sldChg>
      <pc:sldChg chg="modSp mod">
        <pc:chgData name="Runnion, Paul" userId="a672ca9d-b9e9-4a5e-b4dd-1e437cdb3e71" providerId="ADAL" clId="{BCE19BAF-D6E3-4FDE-ADD3-884EEEB2C8C9}" dt="2026-03-19T17:39:19.796" v="415" actId="20577"/>
        <pc:sldMkLst>
          <pc:docMk/>
          <pc:sldMk cId="2561490898" sldId="427"/>
        </pc:sldMkLst>
        <pc:spChg chg="mod">
          <ac:chgData name="Runnion, Paul" userId="a672ca9d-b9e9-4a5e-b4dd-1e437cdb3e71" providerId="ADAL" clId="{BCE19BAF-D6E3-4FDE-ADD3-884EEEB2C8C9}" dt="2026-03-19T17:39:16.818" v="412" actId="20577"/>
          <ac:spMkLst>
            <pc:docMk/>
            <pc:sldMk cId="2561490898" sldId="427"/>
            <ac:spMk id="7" creationId="{553FB7DB-BB7C-C7A6-441B-F909F124B7DB}"/>
          </ac:spMkLst>
        </pc:spChg>
        <pc:spChg chg="mod">
          <ac:chgData name="Runnion, Paul" userId="a672ca9d-b9e9-4a5e-b4dd-1e437cdb3e71" providerId="ADAL" clId="{BCE19BAF-D6E3-4FDE-ADD3-884EEEB2C8C9}" dt="2026-03-19T17:39:19.796" v="415" actId="20577"/>
          <ac:spMkLst>
            <pc:docMk/>
            <pc:sldMk cId="2561490898" sldId="427"/>
            <ac:spMk id="8" creationId="{094351F2-703A-4B53-2911-59D51A0F5758}"/>
          </ac:spMkLst>
        </pc:spChg>
      </pc:sldChg>
      <pc:sldChg chg="add del">
        <pc:chgData name="Runnion, Paul" userId="a672ca9d-b9e9-4a5e-b4dd-1e437cdb3e71" providerId="ADAL" clId="{BCE19BAF-D6E3-4FDE-ADD3-884EEEB2C8C9}" dt="2026-03-19T18:16:49.680" v="416"/>
        <pc:sldMkLst>
          <pc:docMk/>
          <pc:sldMk cId="2947899158" sldId="2145708801"/>
        </pc:sldMkLst>
      </pc:sldChg>
      <pc:sldChg chg="add del">
        <pc:chgData name="Runnion, Paul" userId="a672ca9d-b9e9-4a5e-b4dd-1e437cdb3e71" providerId="ADAL" clId="{BCE19BAF-D6E3-4FDE-ADD3-884EEEB2C8C9}" dt="2026-03-19T18:16:49.680" v="416"/>
        <pc:sldMkLst>
          <pc:docMk/>
          <pc:sldMk cId="3155026551" sldId="2145708815"/>
        </pc:sldMkLst>
      </pc:sldChg>
      <pc:sldChg chg="add">
        <pc:chgData name="Runnion, Paul" userId="a672ca9d-b9e9-4a5e-b4dd-1e437cdb3e71" providerId="ADAL" clId="{BCE19BAF-D6E3-4FDE-ADD3-884EEEB2C8C9}" dt="2026-03-19T17:27:51.409" v="8"/>
        <pc:sldMkLst>
          <pc:docMk/>
          <pc:sldMk cId="2846615111" sldId="2145708858"/>
        </pc:sldMkLst>
      </pc:sldChg>
      <pc:sldChg chg="add">
        <pc:chgData name="Runnion, Paul" userId="a672ca9d-b9e9-4a5e-b4dd-1e437cdb3e71" providerId="ADAL" clId="{BCE19BAF-D6E3-4FDE-ADD3-884EEEB2C8C9}" dt="2026-03-19T17:27:51.409" v="8"/>
        <pc:sldMkLst>
          <pc:docMk/>
          <pc:sldMk cId="1980555991" sldId="2145708859"/>
        </pc:sldMkLst>
      </pc:sldChg>
      <pc:sldChg chg="add">
        <pc:chgData name="Runnion, Paul" userId="a672ca9d-b9e9-4a5e-b4dd-1e437cdb3e71" providerId="ADAL" clId="{BCE19BAF-D6E3-4FDE-ADD3-884EEEB2C8C9}" dt="2026-03-19T17:27:51.409" v="8"/>
        <pc:sldMkLst>
          <pc:docMk/>
          <pc:sldMk cId="3505696892" sldId="2145708860"/>
        </pc:sldMkLst>
      </pc:sldChg>
      <pc:sldChg chg="add">
        <pc:chgData name="Runnion, Paul" userId="a672ca9d-b9e9-4a5e-b4dd-1e437cdb3e71" providerId="ADAL" clId="{BCE19BAF-D6E3-4FDE-ADD3-884EEEB2C8C9}" dt="2026-03-19T17:27:51.409" v="8"/>
        <pc:sldMkLst>
          <pc:docMk/>
          <pc:sldMk cId="536154947" sldId="2145708861"/>
        </pc:sldMkLst>
      </pc:sldChg>
      <pc:sldChg chg="add">
        <pc:chgData name="Runnion, Paul" userId="a672ca9d-b9e9-4a5e-b4dd-1e437cdb3e71" providerId="ADAL" clId="{BCE19BAF-D6E3-4FDE-ADD3-884EEEB2C8C9}" dt="2026-03-19T17:27:51.409" v="8"/>
        <pc:sldMkLst>
          <pc:docMk/>
          <pc:sldMk cId="4169907233" sldId="2145708862"/>
        </pc:sldMkLst>
      </pc:sldChg>
      <pc:sldChg chg="add">
        <pc:chgData name="Runnion, Paul" userId="a672ca9d-b9e9-4a5e-b4dd-1e437cdb3e71" providerId="ADAL" clId="{BCE19BAF-D6E3-4FDE-ADD3-884EEEB2C8C9}" dt="2026-03-19T17:27:51.409" v="8"/>
        <pc:sldMkLst>
          <pc:docMk/>
          <pc:sldMk cId="3791828830" sldId="2145708863"/>
        </pc:sldMkLst>
      </pc:sldChg>
      <pc:sldChg chg="add">
        <pc:chgData name="Runnion, Paul" userId="a672ca9d-b9e9-4a5e-b4dd-1e437cdb3e71" providerId="ADAL" clId="{BCE19BAF-D6E3-4FDE-ADD3-884EEEB2C8C9}" dt="2026-03-19T17:27:51.409" v="8"/>
        <pc:sldMkLst>
          <pc:docMk/>
          <pc:sldMk cId="2612423468" sldId="2145708864"/>
        </pc:sldMkLst>
      </pc:sldChg>
      <pc:sldChg chg="add">
        <pc:chgData name="Runnion, Paul" userId="a672ca9d-b9e9-4a5e-b4dd-1e437cdb3e71" providerId="ADAL" clId="{BCE19BAF-D6E3-4FDE-ADD3-884EEEB2C8C9}" dt="2026-03-19T17:27:51.409" v="8"/>
        <pc:sldMkLst>
          <pc:docMk/>
          <pc:sldMk cId="3543872228" sldId="2145708865"/>
        </pc:sldMkLst>
      </pc:sldChg>
      <pc:sldChg chg="add">
        <pc:chgData name="Runnion, Paul" userId="a672ca9d-b9e9-4a5e-b4dd-1e437cdb3e71" providerId="ADAL" clId="{BCE19BAF-D6E3-4FDE-ADD3-884EEEB2C8C9}" dt="2026-03-19T17:27:51.409" v="8"/>
        <pc:sldMkLst>
          <pc:docMk/>
          <pc:sldMk cId="435724196" sldId="2145708866"/>
        </pc:sldMkLst>
      </pc:sldChg>
      <pc:sldChg chg="add">
        <pc:chgData name="Runnion, Paul" userId="a672ca9d-b9e9-4a5e-b4dd-1e437cdb3e71" providerId="ADAL" clId="{BCE19BAF-D6E3-4FDE-ADD3-884EEEB2C8C9}" dt="2026-03-19T17:27:51.409" v="8"/>
        <pc:sldMkLst>
          <pc:docMk/>
          <pc:sldMk cId="1604082174" sldId="2145708867"/>
        </pc:sldMkLst>
      </pc:sldChg>
      <pc:sldChg chg="add">
        <pc:chgData name="Runnion, Paul" userId="a672ca9d-b9e9-4a5e-b4dd-1e437cdb3e71" providerId="ADAL" clId="{BCE19BAF-D6E3-4FDE-ADD3-884EEEB2C8C9}" dt="2026-03-19T17:27:51.409" v="8"/>
        <pc:sldMkLst>
          <pc:docMk/>
          <pc:sldMk cId="1657855819" sldId="2145708868"/>
        </pc:sldMkLst>
      </pc:sldChg>
      <pc:sldChg chg="add">
        <pc:chgData name="Runnion, Paul" userId="a672ca9d-b9e9-4a5e-b4dd-1e437cdb3e71" providerId="ADAL" clId="{BCE19BAF-D6E3-4FDE-ADD3-884EEEB2C8C9}" dt="2026-03-19T17:27:51.409" v="8"/>
        <pc:sldMkLst>
          <pc:docMk/>
          <pc:sldMk cId="726138394" sldId="2145708869"/>
        </pc:sldMkLst>
      </pc:sldChg>
      <pc:sldChg chg="add del">
        <pc:chgData name="Runnion, Paul" userId="a672ca9d-b9e9-4a5e-b4dd-1e437cdb3e71" providerId="ADAL" clId="{BCE19BAF-D6E3-4FDE-ADD3-884EEEB2C8C9}" dt="2026-03-19T17:27:51.409" v="8"/>
        <pc:sldMkLst>
          <pc:docMk/>
          <pc:sldMk cId="2156179765" sldId="2145708870"/>
        </pc:sldMkLst>
      </pc:sldChg>
      <pc:sldChg chg="add del">
        <pc:chgData name="Runnion, Paul" userId="a672ca9d-b9e9-4a5e-b4dd-1e437cdb3e71" providerId="ADAL" clId="{BCE19BAF-D6E3-4FDE-ADD3-884EEEB2C8C9}" dt="2026-03-19T17:27:51.409" v="8"/>
        <pc:sldMkLst>
          <pc:docMk/>
          <pc:sldMk cId="99696279" sldId="2145708871"/>
        </pc:sldMkLst>
      </pc:sldChg>
      <pc:sldChg chg="add del">
        <pc:chgData name="Runnion, Paul" userId="a672ca9d-b9e9-4a5e-b4dd-1e437cdb3e71" providerId="ADAL" clId="{BCE19BAF-D6E3-4FDE-ADD3-884EEEB2C8C9}" dt="2026-03-19T17:27:51.409" v="8"/>
        <pc:sldMkLst>
          <pc:docMk/>
          <pc:sldMk cId="1224903128" sldId="2145708872"/>
        </pc:sldMkLst>
      </pc:sldChg>
      <pc:sldChg chg="modSp mod">
        <pc:chgData name="Runnion, Paul" userId="a672ca9d-b9e9-4a5e-b4dd-1e437cdb3e71" providerId="ADAL" clId="{BCE19BAF-D6E3-4FDE-ADD3-884EEEB2C8C9}" dt="2026-03-19T17:34:11.086" v="313" actId="20577"/>
        <pc:sldMkLst>
          <pc:docMk/>
          <pc:sldMk cId="3031070091" sldId="2145708944"/>
        </pc:sldMkLst>
        <pc:spChg chg="mod">
          <ac:chgData name="Runnion, Paul" userId="a672ca9d-b9e9-4a5e-b4dd-1e437cdb3e71" providerId="ADAL" clId="{BCE19BAF-D6E3-4FDE-ADD3-884EEEB2C8C9}" dt="2026-03-19T17:34:11.086" v="313" actId="20577"/>
          <ac:spMkLst>
            <pc:docMk/>
            <pc:sldMk cId="3031070091" sldId="2145708944"/>
            <ac:spMk id="2" creationId="{D7A464C8-C4A2-6285-8983-383676F4ACEC}"/>
          </ac:spMkLst>
        </pc:spChg>
      </pc:sldChg>
      <pc:sldChg chg="modSp mod">
        <pc:chgData name="Runnion, Paul" userId="a672ca9d-b9e9-4a5e-b4dd-1e437cdb3e71" providerId="ADAL" clId="{BCE19BAF-D6E3-4FDE-ADD3-884EEEB2C8C9}" dt="2026-03-19T17:37:18.999" v="399" actId="20577"/>
        <pc:sldMkLst>
          <pc:docMk/>
          <pc:sldMk cId="3960833519" sldId="2145708945"/>
        </pc:sldMkLst>
        <pc:spChg chg="mod">
          <ac:chgData name="Runnion, Paul" userId="a672ca9d-b9e9-4a5e-b4dd-1e437cdb3e71" providerId="ADAL" clId="{BCE19BAF-D6E3-4FDE-ADD3-884EEEB2C8C9}" dt="2026-03-19T17:37:18.999" v="399" actId="20577"/>
          <ac:spMkLst>
            <pc:docMk/>
            <pc:sldMk cId="3960833519" sldId="2145708945"/>
            <ac:spMk id="2" creationId="{8A3EC474-2296-D431-C66C-E765B7F3C6BA}"/>
          </ac:spMkLst>
        </pc:spChg>
      </pc:sldChg>
      <pc:sldChg chg="addSp delSp modSp add del mod">
        <pc:chgData name="Runnion, Paul" userId="a672ca9d-b9e9-4a5e-b4dd-1e437cdb3e71" providerId="ADAL" clId="{BCE19BAF-D6E3-4FDE-ADD3-884EEEB2C8C9}" dt="2026-03-19T17:32:52.463" v="136" actId="255"/>
        <pc:sldMkLst>
          <pc:docMk/>
          <pc:sldMk cId="907802900" sldId="2145708956"/>
        </pc:sldMkLst>
        <pc:spChg chg="mod">
          <ac:chgData name="Runnion, Paul" userId="a672ca9d-b9e9-4a5e-b4dd-1e437cdb3e71" providerId="ADAL" clId="{BCE19BAF-D6E3-4FDE-ADD3-884EEEB2C8C9}" dt="2026-03-19T17:31:34.644" v="76" actId="20577"/>
          <ac:spMkLst>
            <pc:docMk/>
            <pc:sldMk cId="907802900" sldId="2145708956"/>
            <ac:spMk id="5" creationId="{529F4D85-1F62-534A-9B23-5C5C2B628D6D}"/>
          </ac:spMkLst>
        </pc:spChg>
        <pc:spChg chg="mod">
          <ac:chgData name="Runnion, Paul" userId="a672ca9d-b9e9-4a5e-b4dd-1e437cdb3e71" providerId="ADAL" clId="{BCE19BAF-D6E3-4FDE-ADD3-884EEEB2C8C9}" dt="2026-03-19T17:32:52.463" v="136" actId="255"/>
          <ac:spMkLst>
            <pc:docMk/>
            <pc:sldMk cId="907802900" sldId="2145708956"/>
            <ac:spMk id="7" creationId="{D7B1F667-D8B0-81F9-407C-BCC4D32D1BF3}"/>
          </ac:spMkLst>
        </pc:spChg>
        <pc:graphicFrameChg chg="add del mod">
          <ac:chgData name="Runnion, Paul" userId="a672ca9d-b9e9-4a5e-b4dd-1e437cdb3e71" providerId="ADAL" clId="{BCE19BAF-D6E3-4FDE-ADD3-884EEEB2C8C9}" dt="2026-03-19T17:31:38.186" v="79"/>
          <ac:graphicFrameMkLst>
            <pc:docMk/>
            <pc:sldMk cId="907802900" sldId="2145708956"/>
            <ac:graphicFrameMk id="2" creationId="{586AF6E0-EDC6-9D6F-805A-097E610416D3}"/>
          </ac:graphicFrameMkLst>
        </pc:graphicFrameChg>
      </pc:sldChg>
      <pc:sldChg chg="del">
        <pc:chgData name="Runnion, Paul" userId="a672ca9d-b9e9-4a5e-b4dd-1e437cdb3e71" providerId="ADAL" clId="{BCE19BAF-D6E3-4FDE-ADD3-884EEEB2C8C9}" dt="2026-03-19T17:29:49.051" v="57" actId="47"/>
        <pc:sldMkLst>
          <pc:docMk/>
          <pc:sldMk cId="2235639447" sldId="2145708957"/>
        </pc:sldMkLst>
      </pc:sldChg>
      <pc:sldChg chg="del">
        <pc:chgData name="Runnion, Paul" userId="a672ca9d-b9e9-4a5e-b4dd-1e437cdb3e71" providerId="ADAL" clId="{BCE19BAF-D6E3-4FDE-ADD3-884EEEB2C8C9}" dt="2026-03-19T17:29:49.051" v="57" actId="47"/>
        <pc:sldMkLst>
          <pc:docMk/>
          <pc:sldMk cId="3990731638" sldId="2145708958"/>
        </pc:sldMkLst>
      </pc:sldChg>
      <pc:sldChg chg="del">
        <pc:chgData name="Runnion, Paul" userId="a672ca9d-b9e9-4a5e-b4dd-1e437cdb3e71" providerId="ADAL" clId="{BCE19BAF-D6E3-4FDE-ADD3-884EEEB2C8C9}" dt="2026-03-19T17:29:49.051" v="57" actId="47"/>
        <pc:sldMkLst>
          <pc:docMk/>
          <pc:sldMk cId="2824505090" sldId="2145708959"/>
        </pc:sldMkLst>
      </pc:sldChg>
      <pc:sldChg chg="del">
        <pc:chgData name="Runnion, Paul" userId="a672ca9d-b9e9-4a5e-b4dd-1e437cdb3e71" providerId="ADAL" clId="{BCE19BAF-D6E3-4FDE-ADD3-884EEEB2C8C9}" dt="2026-03-19T17:29:49.051" v="57" actId="47"/>
        <pc:sldMkLst>
          <pc:docMk/>
          <pc:sldMk cId="662415501" sldId="2145708960"/>
        </pc:sldMkLst>
      </pc:sldChg>
      <pc:sldChg chg="add del">
        <pc:chgData name="Runnion, Paul" userId="a672ca9d-b9e9-4a5e-b4dd-1e437cdb3e71" providerId="ADAL" clId="{BCE19BAF-D6E3-4FDE-ADD3-884EEEB2C8C9}" dt="2026-03-19T18:16:49.680" v="416"/>
        <pc:sldMkLst>
          <pc:docMk/>
          <pc:sldMk cId="522062355" sldId="2145708961"/>
        </pc:sldMkLst>
      </pc:sldChg>
      <pc:sldChg chg="del">
        <pc:chgData name="Runnion, Paul" userId="a672ca9d-b9e9-4a5e-b4dd-1e437cdb3e71" providerId="ADAL" clId="{BCE19BAF-D6E3-4FDE-ADD3-884EEEB2C8C9}" dt="2026-03-19T17:29:49.051" v="57" actId="47"/>
        <pc:sldMkLst>
          <pc:docMk/>
          <pc:sldMk cId="2489573469" sldId="2145708972"/>
        </pc:sldMkLst>
      </pc:sldChg>
      <pc:sldChg chg="del">
        <pc:chgData name="Runnion, Paul" userId="a672ca9d-b9e9-4a5e-b4dd-1e437cdb3e71" providerId="ADAL" clId="{BCE19BAF-D6E3-4FDE-ADD3-884EEEB2C8C9}" dt="2026-03-19T17:29:49.051" v="57" actId="47"/>
        <pc:sldMkLst>
          <pc:docMk/>
          <pc:sldMk cId="2716415954" sldId="2145708973"/>
        </pc:sldMkLst>
      </pc:sldChg>
      <pc:sldChg chg="del">
        <pc:chgData name="Runnion, Paul" userId="a672ca9d-b9e9-4a5e-b4dd-1e437cdb3e71" providerId="ADAL" clId="{BCE19BAF-D6E3-4FDE-ADD3-884EEEB2C8C9}" dt="2026-03-19T17:29:49.051" v="57" actId="47"/>
        <pc:sldMkLst>
          <pc:docMk/>
          <pc:sldMk cId="4011102704" sldId="2145708974"/>
        </pc:sldMkLst>
      </pc:sldChg>
      <pc:sldChg chg="del">
        <pc:chgData name="Runnion, Paul" userId="a672ca9d-b9e9-4a5e-b4dd-1e437cdb3e71" providerId="ADAL" clId="{BCE19BAF-D6E3-4FDE-ADD3-884EEEB2C8C9}" dt="2026-03-19T17:29:49.051" v="57" actId="47"/>
        <pc:sldMkLst>
          <pc:docMk/>
          <pc:sldMk cId="3874795800" sldId="2145708975"/>
        </pc:sldMkLst>
      </pc:sldChg>
      <pc:sldChg chg="del">
        <pc:chgData name="Runnion, Paul" userId="a672ca9d-b9e9-4a5e-b4dd-1e437cdb3e71" providerId="ADAL" clId="{BCE19BAF-D6E3-4FDE-ADD3-884EEEB2C8C9}" dt="2026-03-19T17:29:49.051" v="57" actId="47"/>
        <pc:sldMkLst>
          <pc:docMk/>
          <pc:sldMk cId="1449195391" sldId="2145708976"/>
        </pc:sldMkLst>
      </pc:sldChg>
      <pc:sldChg chg="del">
        <pc:chgData name="Runnion, Paul" userId="a672ca9d-b9e9-4a5e-b4dd-1e437cdb3e71" providerId="ADAL" clId="{BCE19BAF-D6E3-4FDE-ADD3-884EEEB2C8C9}" dt="2026-03-19T17:29:49.051" v="57" actId="47"/>
        <pc:sldMkLst>
          <pc:docMk/>
          <pc:sldMk cId="1300514828" sldId="2145708977"/>
        </pc:sldMkLst>
      </pc:sldChg>
      <pc:sldChg chg="del">
        <pc:chgData name="Runnion, Paul" userId="a672ca9d-b9e9-4a5e-b4dd-1e437cdb3e71" providerId="ADAL" clId="{BCE19BAF-D6E3-4FDE-ADD3-884EEEB2C8C9}" dt="2026-03-19T17:29:49.051" v="57" actId="47"/>
        <pc:sldMkLst>
          <pc:docMk/>
          <pc:sldMk cId="399849419" sldId="2145708978"/>
        </pc:sldMkLst>
      </pc:sldChg>
      <pc:sldChg chg="modSp del mod">
        <pc:chgData name="Runnion, Paul" userId="a672ca9d-b9e9-4a5e-b4dd-1e437cdb3e71" providerId="ADAL" clId="{BCE19BAF-D6E3-4FDE-ADD3-884EEEB2C8C9}" dt="2026-03-19T17:29:49.051" v="57" actId="47"/>
        <pc:sldMkLst>
          <pc:docMk/>
          <pc:sldMk cId="1536635435" sldId="2145708979"/>
        </pc:sldMkLst>
        <pc:spChg chg="mod">
          <ac:chgData name="Runnion, Paul" userId="a672ca9d-b9e9-4a5e-b4dd-1e437cdb3e71" providerId="ADAL" clId="{BCE19BAF-D6E3-4FDE-ADD3-884EEEB2C8C9}" dt="2026-03-19T17:26:40.344" v="6" actId="27636"/>
          <ac:spMkLst>
            <pc:docMk/>
            <pc:sldMk cId="1536635435" sldId="2145708979"/>
            <ac:spMk id="7" creationId="{4CF8620B-F703-211E-04BB-BEB3675B1C44}"/>
          </ac:spMkLst>
        </pc:spChg>
      </pc:sldChg>
      <pc:sldChg chg="del">
        <pc:chgData name="Runnion, Paul" userId="a672ca9d-b9e9-4a5e-b4dd-1e437cdb3e71" providerId="ADAL" clId="{BCE19BAF-D6E3-4FDE-ADD3-884EEEB2C8C9}" dt="2026-03-19T17:29:49.051" v="57" actId="47"/>
        <pc:sldMkLst>
          <pc:docMk/>
          <pc:sldMk cId="3220795559" sldId="2145708980"/>
        </pc:sldMkLst>
      </pc:sldChg>
      <pc:sldChg chg="del">
        <pc:chgData name="Runnion, Paul" userId="a672ca9d-b9e9-4a5e-b4dd-1e437cdb3e71" providerId="ADAL" clId="{BCE19BAF-D6E3-4FDE-ADD3-884EEEB2C8C9}" dt="2026-03-19T17:29:49.051" v="57" actId="47"/>
        <pc:sldMkLst>
          <pc:docMk/>
          <pc:sldMk cId="1589100757" sldId="2145708981"/>
        </pc:sldMkLst>
      </pc:sldChg>
      <pc:sldChg chg="del">
        <pc:chgData name="Runnion, Paul" userId="a672ca9d-b9e9-4a5e-b4dd-1e437cdb3e71" providerId="ADAL" clId="{BCE19BAF-D6E3-4FDE-ADD3-884EEEB2C8C9}" dt="2026-03-19T17:29:49.051" v="57" actId="47"/>
        <pc:sldMkLst>
          <pc:docMk/>
          <pc:sldMk cId="2291026814" sldId="2145708982"/>
        </pc:sldMkLst>
      </pc:sldChg>
      <pc:sldChg chg="add del">
        <pc:chgData name="Runnion, Paul" userId="a672ca9d-b9e9-4a5e-b4dd-1e437cdb3e71" providerId="ADAL" clId="{BCE19BAF-D6E3-4FDE-ADD3-884EEEB2C8C9}" dt="2026-03-19T18:16:49.680" v="416"/>
        <pc:sldMkLst>
          <pc:docMk/>
          <pc:sldMk cId="660020361" sldId="2145708983"/>
        </pc:sldMkLst>
      </pc:sldChg>
      <pc:sldChg chg="modSp mod">
        <pc:chgData name="Runnion, Paul" userId="a672ca9d-b9e9-4a5e-b4dd-1e437cdb3e71" providerId="ADAL" clId="{BCE19BAF-D6E3-4FDE-ADD3-884EEEB2C8C9}" dt="2026-03-19T17:34:05.448" v="312" actId="20577"/>
        <pc:sldMkLst>
          <pc:docMk/>
          <pc:sldMk cId="647236758" sldId="2145708984"/>
        </pc:sldMkLst>
        <pc:spChg chg="mod">
          <ac:chgData name="Runnion, Paul" userId="a672ca9d-b9e9-4a5e-b4dd-1e437cdb3e71" providerId="ADAL" clId="{BCE19BAF-D6E3-4FDE-ADD3-884EEEB2C8C9}" dt="2026-03-19T17:34:05.448" v="312" actId="20577"/>
          <ac:spMkLst>
            <pc:docMk/>
            <pc:sldMk cId="647236758" sldId="2145708984"/>
            <ac:spMk id="2" creationId="{BBBB4702-FAA2-6BFE-A1C0-2F8C36389B89}"/>
          </ac:spMkLst>
        </pc:spChg>
      </pc:sldChg>
      <pc:sldChg chg="modSp mod">
        <pc:chgData name="Runnion, Paul" userId="a672ca9d-b9e9-4a5e-b4dd-1e437cdb3e71" providerId="ADAL" clId="{BCE19BAF-D6E3-4FDE-ADD3-884EEEB2C8C9}" dt="2026-03-19T17:38:05.103" v="411" actId="20577"/>
        <pc:sldMkLst>
          <pc:docMk/>
          <pc:sldMk cId="179711152" sldId="2145708985"/>
        </pc:sldMkLst>
        <pc:spChg chg="mod">
          <ac:chgData name="Runnion, Paul" userId="a672ca9d-b9e9-4a5e-b4dd-1e437cdb3e71" providerId="ADAL" clId="{BCE19BAF-D6E3-4FDE-ADD3-884EEEB2C8C9}" dt="2026-03-19T17:38:05.103" v="411" actId="20577"/>
          <ac:spMkLst>
            <pc:docMk/>
            <pc:sldMk cId="179711152" sldId="2145708985"/>
            <ac:spMk id="3" creationId="{DA791E6C-F40A-CF2F-8559-F6A3D4BE0639}"/>
          </ac:spMkLst>
        </pc:spChg>
      </pc:sldChg>
      <pc:sldChg chg="add">
        <pc:chgData name="Runnion, Paul" userId="a672ca9d-b9e9-4a5e-b4dd-1e437cdb3e71" providerId="ADAL" clId="{BCE19BAF-D6E3-4FDE-ADD3-884EEEB2C8C9}" dt="2026-03-19T17:27:51.409" v="8"/>
        <pc:sldMkLst>
          <pc:docMk/>
          <pc:sldMk cId="4189731491" sldId="2145708986"/>
        </pc:sldMkLst>
      </pc:sldChg>
      <pc:sldChg chg="modSp add mod">
        <pc:chgData name="Runnion, Paul" userId="a672ca9d-b9e9-4a5e-b4dd-1e437cdb3e71" providerId="ADAL" clId="{BCE19BAF-D6E3-4FDE-ADD3-884EEEB2C8C9}" dt="2026-03-19T17:33:00.448" v="138" actId="255"/>
        <pc:sldMkLst>
          <pc:docMk/>
          <pc:sldMk cId="2604520542" sldId="2145708987"/>
        </pc:sldMkLst>
        <pc:spChg chg="mod">
          <ac:chgData name="Runnion, Paul" userId="a672ca9d-b9e9-4a5e-b4dd-1e437cdb3e71" providerId="ADAL" clId="{BCE19BAF-D6E3-4FDE-ADD3-884EEEB2C8C9}" dt="2026-03-19T17:32:32.065" v="128" actId="20577"/>
          <ac:spMkLst>
            <pc:docMk/>
            <pc:sldMk cId="2604520542" sldId="2145708987"/>
            <ac:spMk id="5" creationId="{DBBF82ED-DE7E-F9E0-17E8-13B86A69376B}"/>
          </ac:spMkLst>
        </pc:spChg>
        <pc:spChg chg="mod">
          <ac:chgData name="Runnion, Paul" userId="a672ca9d-b9e9-4a5e-b4dd-1e437cdb3e71" providerId="ADAL" clId="{BCE19BAF-D6E3-4FDE-ADD3-884EEEB2C8C9}" dt="2026-03-19T17:33:00.448" v="138" actId="255"/>
          <ac:spMkLst>
            <pc:docMk/>
            <pc:sldMk cId="2604520542" sldId="2145708987"/>
            <ac:spMk id="7" creationId="{E6EA77AE-0C4C-7926-1A06-C8BCA9F020F5}"/>
          </ac:spMkLst>
        </pc:spChg>
      </pc:sldChg>
      <pc:sldChg chg="new del">
        <pc:chgData name="Runnion, Paul" userId="a672ca9d-b9e9-4a5e-b4dd-1e437cdb3e71" providerId="ADAL" clId="{BCE19BAF-D6E3-4FDE-ADD3-884EEEB2C8C9}" dt="2026-03-19T17:30:01.755" v="59" actId="680"/>
        <pc:sldMkLst>
          <pc:docMk/>
          <pc:sldMk cId="2642508434" sldId="2145708987"/>
        </pc:sldMkLst>
      </pc:sldChg>
      <pc:sldChg chg="new del">
        <pc:chgData name="Runnion, Paul" userId="a672ca9d-b9e9-4a5e-b4dd-1e437cdb3e71" providerId="ADAL" clId="{BCE19BAF-D6E3-4FDE-ADD3-884EEEB2C8C9}" dt="2026-03-19T17:33:56.807" v="311" actId="47"/>
        <pc:sldMkLst>
          <pc:docMk/>
          <pc:sldMk cId="353449073" sldId="2145708988"/>
        </pc:sldMkLst>
      </pc:sldChg>
      <pc:sldChg chg="add">
        <pc:chgData name="Runnion, Paul" userId="a672ca9d-b9e9-4a5e-b4dd-1e437cdb3e71" providerId="ADAL" clId="{BCE19BAF-D6E3-4FDE-ADD3-884EEEB2C8C9}" dt="2026-03-19T18:16:49.680" v="416"/>
        <pc:sldMkLst>
          <pc:docMk/>
          <pc:sldMk cId="1619844076" sldId="2145708988"/>
        </pc:sldMkLst>
      </pc:sldChg>
      <pc:sldChg chg="modSp add mod">
        <pc:chgData name="Runnion, Paul" userId="a672ca9d-b9e9-4a5e-b4dd-1e437cdb3e71" providerId="ADAL" clId="{BCE19BAF-D6E3-4FDE-ADD3-884EEEB2C8C9}" dt="2026-03-19T17:33:52.785" v="310" actId="20577"/>
        <pc:sldMkLst>
          <pc:docMk/>
          <pc:sldMk cId="3430191814" sldId="2145708989"/>
        </pc:sldMkLst>
        <pc:spChg chg="mod">
          <ac:chgData name="Runnion, Paul" userId="a672ca9d-b9e9-4a5e-b4dd-1e437cdb3e71" providerId="ADAL" clId="{BCE19BAF-D6E3-4FDE-ADD3-884EEEB2C8C9}" dt="2026-03-19T17:33:26.729" v="146" actId="20577"/>
          <ac:spMkLst>
            <pc:docMk/>
            <pc:sldMk cId="3430191814" sldId="2145708989"/>
            <ac:spMk id="5" creationId="{841ED0A4-B2BE-D6D3-8722-CA1324FE5E19}"/>
          </ac:spMkLst>
        </pc:spChg>
        <pc:spChg chg="mod">
          <ac:chgData name="Runnion, Paul" userId="a672ca9d-b9e9-4a5e-b4dd-1e437cdb3e71" providerId="ADAL" clId="{BCE19BAF-D6E3-4FDE-ADD3-884EEEB2C8C9}" dt="2026-03-19T17:33:52.785" v="310" actId="20577"/>
          <ac:spMkLst>
            <pc:docMk/>
            <pc:sldMk cId="3430191814" sldId="2145708989"/>
            <ac:spMk id="7" creationId="{3D644349-212B-E1D6-4351-75BED7490B8F}"/>
          </ac:spMkLst>
        </pc:spChg>
      </pc:sldChg>
      <pc:sldChg chg="add del">
        <pc:chgData name="Runnion, Paul" userId="a672ca9d-b9e9-4a5e-b4dd-1e437cdb3e71" providerId="ADAL" clId="{BCE19BAF-D6E3-4FDE-ADD3-884EEEB2C8C9}" dt="2026-03-19T17:34:39.243" v="315" actId="47"/>
        <pc:sldMkLst>
          <pc:docMk/>
          <pc:sldMk cId="362840378" sldId="2145708990"/>
        </pc:sldMkLst>
      </pc:sldChg>
      <pc:sldChg chg="modSp add mod">
        <pc:chgData name="Runnion, Paul" userId="a672ca9d-b9e9-4a5e-b4dd-1e437cdb3e71" providerId="ADAL" clId="{BCE19BAF-D6E3-4FDE-ADD3-884EEEB2C8C9}" dt="2026-03-19T17:35:24.988" v="324" actId="6549"/>
        <pc:sldMkLst>
          <pc:docMk/>
          <pc:sldMk cId="390924367" sldId="2145708990"/>
        </pc:sldMkLst>
        <pc:spChg chg="mod">
          <ac:chgData name="Runnion, Paul" userId="a672ca9d-b9e9-4a5e-b4dd-1e437cdb3e71" providerId="ADAL" clId="{BCE19BAF-D6E3-4FDE-ADD3-884EEEB2C8C9}" dt="2026-03-19T17:35:24.988" v="324" actId="6549"/>
          <ac:spMkLst>
            <pc:docMk/>
            <pc:sldMk cId="390924367" sldId="2145708990"/>
            <ac:spMk id="7" creationId="{219E403D-EA38-74FE-1FCA-DB1B85EC68B7}"/>
          </ac:spMkLst>
        </pc:spChg>
      </pc:sldChg>
      <pc:sldChg chg="modSp add mod">
        <pc:chgData name="Runnion, Paul" userId="a672ca9d-b9e9-4a5e-b4dd-1e437cdb3e71" providerId="ADAL" clId="{BCE19BAF-D6E3-4FDE-ADD3-884EEEB2C8C9}" dt="2026-03-19T17:36:26.256" v="378" actId="20577"/>
        <pc:sldMkLst>
          <pc:docMk/>
          <pc:sldMk cId="3605001369" sldId="2145708991"/>
        </pc:sldMkLst>
        <pc:spChg chg="mod">
          <ac:chgData name="Runnion, Paul" userId="a672ca9d-b9e9-4a5e-b4dd-1e437cdb3e71" providerId="ADAL" clId="{BCE19BAF-D6E3-4FDE-ADD3-884EEEB2C8C9}" dt="2026-03-19T17:36:26.256" v="378" actId="20577"/>
          <ac:spMkLst>
            <pc:docMk/>
            <pc:sldMk cId="3605001369" sldId="2145708991"/>
            <ac:spMk id="5" creationId="{A4DB441E-99A3-C0B2-63F5-2CEAF017B1C0}"/>
          </ac:spMkLst>
        </pc:spChg>
        <pc:spChg chg="mod">
          <ac:chgData name="Runnion, Paul" userId="a672ca9d-b9e9-4a5e-b4dd-1e437cdb3e71" providerId="ADAL" clId="{BCE19BAF-D6E3-4FDE-ADD3-884EEEB2C8C9}" dt="2026-03-19T17:36:17.341" v="353" actId="20577"/>
          <ac:spMkLst>
            <pc:docMk/>
            <pc:sldMk cId="3605001369" sldId="2145708991"/>
            <ac:spMk id="7" creationId="{0649F1A7-82EA-5DAE-319E-BFFDEBEC3667}"/>
          </ac:spMkLst>
        </pc:spChg>
      </pc:sldChg>
      <pc:sldChg chg="addSp delSp modSp add mod">
        <pc:chgData name="Runnion, Paul" userId="a672ca9d-b9e9-4a5e-b4dd-1e437cdb3e71" providerId="ADAL" clId="{BCE19BAF-D6E3-4FDE-ADD3-884EEEB2C8C9}" dt="2026-03-19T17:36:51.223" v="385" actId="207"/>
        <pc:sldMkLst>
          <pc:docMk/>
          <pc:sldMk cId="4290842676" sldId="2145708992"/>
        </pc:sldMkLst>
        <pc:spChg chg="mod">
          <ac:chgData name="Runnion, Paul" userId="a672ca9d-b9e9-4a5e-b4dd-1e437cdb3e71" providerId="ADAL" clId="{BCE19BAF-D6E3-4FDE-ADD3-884EEEB2C8C9}" dt="2026-03-19T17:36:51.223" v="385" actId="207"/>
          <ac:spMkLst>
            <pc:docMk/>
            <pc:sldMk cId="4290842676" sldId="2145708992"/>
            <ac:spMk id="7" creationId="{42311652-5393-B6E6-4596-4C3BD95D7FCC}"/>
          </ac:spMkLst>
        </pc:spChg>
        <pc:graphicFrameChg chg="add del mod">
          <ac:chgData name="Runnion, Paul" userId="a672ca9d-b9e9-4a5e-b4dd-1e437cdb3e71" providerId="ADAL" clId="{BCE19BAF-D6E3-4FDE-ADD3-884EEEB2C8C9}" dt="2026-03-19T17:36:41.688" v="382"/>
          <ac:graphicFrameMkLst>
            <pc:docMk/>
            <pc:sldMk cId="4290842676" sldId="2145708992"/>
            <ac:graphicFrameMk id="2" creationId="{413A6F09-AD5F-589C-C00B-F621D0C4C48F}"/>
          </ac:graphicFrameMkLst>
        </pc:graphicFrameChg>
      </pc:sldChg>
      <pc:sldChg chg="modSp add mod">
        <pc:chgData name="Runnion, Paul" userId="a672ca9d-b9e9-4a5e-b4dd-1e437cdb3e71" providerId="ADAL" clId="{BCE19BAF-D6E3-4FDE-ADD3-884EEEB2C8C9}" dt="2026-03-19T17:37:08.686" v="396" actId="20577"/>
        <pc:sldMkLst>
          <pc:docMk/>
          <pc:sldMk cId="1926040655" sldId="2145708993"/>
        </pc:sldMkLst>
        <pc:spChg chg="mod">
          <ac:chgData name="Runnion, Paul" userId="a672ca9d-b9e9-4a5e-b4dd-1e437cdb3e71" providerId="ADAL" clId="{BCE19BAF-D6E3-4FDE-ADD3-884EEEB2C8C9}" dt="2026-03-19T17:37:08.686" v="396" actId="20577"/>
          <ac:spMkLst>
            <pc:docMk/>
            <pc:sldMk cId="1926040655" sldId="2145708993"/>
            <ac:spMk id="7" creationId="{74CBBE62-7283-C87C-8780-E786DB1F1C0A}"/>
          </ac:spMkLst>
        </pc:spChg>
      </pc:sldChg>
      <pc:sldChg chg="addSp delSp modSp add mod">
        <pc:chgData name="Runnion, Paul" userId="a672ca9d-b9e9-4a5e-b4dd-1e437cdb3e71" providerId="ADAL" clId="{BCE19BAF-D6E3-4FDE-ADD3-884EEEB2C8C9}" dt="2026-03-19T17:37:58.391" v="410" actId="948"/>
        <pc:sldMkLst>
          <pc:docMk/>
          <pc:sldMk cId="3001069990" sldId="2145708994"/>
        </pc:sldMkLst>
        <pc:spChg chg="mod">
          <ac:chgData name="Runnion, Paul" userId="a672ca9d-b9e9-4a5e-b4dd-1e437cdb3e71" providerId="ADAL" clId="{BCE19BAF-D6E3-4FDE-ADD3-884EEEB2C8C9}" dt="2026-03-19T17:37:58.391" v="410" actId="948"/>
          <ac:spMkLst>
            <pc:docMk/>
            <pc:sldMk cId="3001069990" sldId="2145708994"/>
            <ac:spMk id="7" creationId="{01B2846C-999B-0469-0C6D-FC4362163F5E}"/>
          </ac:spMkLst>
        </pc:spChg>
        <pc:graphicFrameChg chg="add del mod">
          <ac:chgData name="Runnion, Paul" userId="a672ca9d-b9e9-4a5e-b4dd-1e437cdb3e71" providerId="ADAL" clId="{BCE19BAF-D6E3-4FDE-ADD3-884EEEB2C8C9}" dt="2026-03-19T17:37:30.866" v="403"/>
          <ac:graphicFrameMkLst>
            <pc:docMk/>
            <pc:sldMk cId="3001069990" sldId="2145708994"/>
            <ac:graphicFrameMk id="2" creationId="{A561B621-4DE2-7E49-0F86-18B5555ABE8C}"/>
          </ac:graphicFrameMkLst>
        </pc:graphicFrameChg>
      </pc:sldChg>
      <pc:sldChg chg="add del">
        <pc:chgData name="Runnion, Paul" userId="a672ca9d-b9e9-4a5e-b4dd-1e437cdb3e71" providerId="ADAL" clId="{BCE19BAF-D6E3-4FDE-ADD3-884EEEB2C8C9}" dt="2026-03-19T18:16:52.205" v="417" actId="47"/>
        <pc:sldMkLst>
          <pc:docMk/>
          <pc:sldMk cId="4095326559" sldId="2145708995"/>
        </pc:sldMkLst>
      </pc:sldChg>
      <pc:sldChg chg="add">
        <pc:chgData name="Runnion, Paul" userId="a672ca9d-b9e9-4a5e-b4dd-1e437cdb3e71" providerId="ADAL" clId="{BCE19BAF-D6E3-4FDE-ADD3-884EEEB2C8C9}" dt="2026-03-19T18:16:49.680" v="416"/>
        <pc:sldMkLst>
          <pc:docMk/>
          <pc:sldMk cId="1931272094" sldId="2145708996"/>
        </pc:sldMkLst>
      </pc:sldChg>
      <pc:sldChg chg="add">
        <pc:chgData name="Runnion, Paul" userId="a672ca9d-b9e9-4a5e-b4dd-1e437cdb3e71" providerId="ADAL" clId="{BCE19BAF-D6E3-4FDE-ADD3-884EEEB2C8C9}" dt="2026-03-19T18:16:49.680" v="416"/>
        <pc:sldMkLst>
          <pc:docMk/>
          <pc:sldMk cId="1762562037" sldId="2145708997"/>
        </pc:sldMkLst>
      </pc:sldChg>
      <pc:sldChg chg="add">
        <pc:chgData name="Runnion, Paul" userId="a672ca9d-b9e9-4a5e-b4dd-1e437cdb3e71" providerId="ADAL" clId="{BCE19BAF-D6E3-4FDE-ADD3-884EEEB2C8C9}" dt="2026-03-19T18:16:49.680" v="416"/>
        <pc:sldMkLst>
          <pc:docMk/>
          <pc:sldMk cId="3646269199" sldId="2145708998"/>
        </pc:sldMkLst>
      </pc:sldChg>
      <pc:sldChg chg="add">
        <pc:chgData name="Runnion, Paul" userId="a672ca9d-b9e9-4a5e-b4dd-1e437cdb3e71" providerId="ADAL" clId="{BCE19BAF-D6E3-4FDE-ADD3-884EEEB2C8C9}" dt="2026-03-19T18:16:49.680" v="416"/>
        <pc:sldMkLst>
          <pc:docMk/>
          <pc:sldMk cId="1310399658" sldId="2145708999"/>
        </pc:sldMkLst>
      </pc:sldChg>
      <pc:sldChg chg="add">
        <pc:chgData name="Runnion, Paul" userId="a672ca9d-b9e9-4a5e-b4dd-1e437cdb3e71" providerId="ADAL" clId="{BCE19BAF-D6E3-4FDE-ADD3-884EEEB2C8C9}" dt="2026-03-19T18:16:49.680" v="416"/>
        <pc:sldMkLst>
          <pc:docMk/>
          <pc:sldMk cId="777887985" sldId="2145709000"/>
        </pc:sldMkLst>
      </pc:sldChg>
      <pc:sldChg chg="add">
        <pc:chgData name="Runnion, Paul" userId="a672ca9d-b9e9-4a5e-b4dd-1e437cdb3e71" providerId="ADAL" clId="{BCE19BAF-D6E3-4FDE-ADD3-884EEEB2C8C9}" dt="2026-03-19T18:16:49.680" v="416"/>
        <pc:sldMkLst>
          <pc:docMk/>
          <pc:sldMk cId="3451898307" sldId="2145709001"/>
        </pc:sldMkLst>
      </pc:sldChg>
      <pc:sldChg chg="add">
        <pc:chgData name="Runnion, Paul" userId="a672ca9d-b9e9-4a5e-b4dd-1e437cdb3e71" providerId="ADAL" clId="{BCE19BAF-D6E3-4FDE-ADD3-884EEEB2C8C9}" dt="2026-03-19T18:16:49.680" v="416"/>
        <pc:sldMkLst>
          <pc:docMk/>
          <pc:sldMk cId="1410748944" sldId="2145709002"/>
        </pc:sldMkLst>
      </pc:sldChg>
      <pc:sldChg chg="add">
        <pc:chgData name="Runnion, Paul" userId="a672ca9d-b9e9-4a5e-b4dd-1e437cdb3e71" providerId="ADAL" clId="{BCE19BAF-D6E3-4FDE-ADD3-884EEEB2C8C9}" dt="2026-03-19T18:16:49.680" v="416"/>
        <pc:sldMkLst>
          <pc:docMk/>
          <pc:sldMk cId="110864811" sldId="2145709003"/>
        </pc:sldMkLst>
      </pc:sldChg>
      <pc:sldMasterChg chg="delSldLayout">
        <pc:chgData name="Runnion, Paul" userId="a672ca9d-b9e9-4a5e-b4dd-1e437cdb3e71" providerId="ADAL" clId="{BCE19BAF-D6E3-4FDE-ADD3-884EEEB2C8C9}" dt="2026-03-19T17:29:49.051" v="57" actId="47"/>
        <pc:sldMasterMkLst>
          <pc:docMk/>
          <pc:sldMasterMk cId="1667809584" sldId="2147483837"/>
        </pc:sldMasterMkLst>
        <pc:sldLayoutChg chg="del">
          <pc:chgData name="Runnion, Paul" userId="a672ca9d-b9e9-4a5e-b4dd-1e437cdb3e71" providerId="ADAL" clId="{BCE19BAF-D6E3-4FDE-ADD3-884EEEB2C8C9}" dt="2026-03-19T17:29:49.051" v="57" actId="47"/>
          <pc:sldLayoutMkLst>
            <pc:docMk/>
            <pc:sldMasterMk cId="1667809584" sldId="2147483837"/>
            <pc:sldLayoutMk cId="2078035950" sldId="2147483944"/>
          </pc:sldLayoutMkLst>
        </pc:sldLayoutChg>
        <pc:sldLayoutChg chg="del">
          <pc:chgData name="Runnion, Paul" userId="a672ca9d-b9e9-4a5e-b4dd-1e437cdb3e71" providerId="ADAL" clId="{BCE19BAF-D6E3-4FDE-ADD3-884EEEB2C8C9}" dt="2026-03-19T17:29:49.051" v="57" actId="47"/>
          <pc:sldLayoutMkLst>
            <pc:docMk/>
            <pc:sldMasterMk cId="1667809584" sldId="2147483837"/>
            <pc:sldLayoutMk cId="762804315" sldId="2147483984"/>
          </pc:sldLayoutMkLst>
        </pc:sldLayoutChg>
        <pc:sldLayoutChg chg="del">
          <pc:chgData name="Runnion, Paul" userId="a672ca9d-b9e9-4a5e-b4dd-1e437cdb3e71" providerId="ADAL" clId="{BCE19BAF-D6E3-4FDE-ADD3-884EEEB2C8C9}" dt="2026-03-19T17:29:49.051" v="57" actId="47"/>
          <pc:sldLayoutMkLst>
            <pc:docMk/>
            <pc:sldMasterMk cId="1667809584" sldId="2147483837"/>
            <pc:sldLayoutMk cId="949321484" sldId="2147483985"/>
          </pc:sldLayoutMkLst>
        </pc:sldLayoutChg>
      </pc:sldMasterChg>
      <pc:sldMasterChg chg="del delSldLayout">
        <pc:chgData name="Runnion, Paul" userId="a672ca9d-b9e9-4a5e-b4dd-1e437cdb3e71" providerId="ADAL" clId="{BCE19BAF-D6E3-4FDE-ADD3-884EEEB2C8C9}" dt="2026-03-19T17:27:47.163" v="7" actId="47"/>
        <pc:sldMasterMkLst>
          <pc:docMk/>
          <pc:sldMasterMk cId="1360643661" sldId="2147483990"/>
        </pc:sldMasterMkLst>
        <pc:sldLayoutChg chg="del">
          <pc:chgData name="Runnion, Paul" userId="a672ca9d-b9e9-4a5e-b4dd-1e437cdb3e71" providerId="ADAL" clId="{BCE19BAF-D6E3-4FDE-ADD3-884EEEB2C8C9}" dt="2026-03-19T17:27:47.163" v="7" actId="47"/>
          <pc:sldLayoutMkLst>
            <pc:docMk/>
            <pc:sldMasterMk cId="1360643661" sldId="2147483990"/>
            <pc:sldLayoutMk cId="2660299270" sldId="2147483991"/>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1677452591" sldId="2147483992"/>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3364823936" sldId="2147483993"/>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1635891853" sldId="2147483994"/>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3858850286" sldId="2147483995"/>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795703893" sldId="2147483996"/>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542251601" sldId="2147483997"/>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606160846" sldId="2147483998"/>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1631092299" sldId="2147483999"/>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1493821205" sldId="2147484000"/>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971598389" sldId="2147484001"/>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1861464306" sldId="2147484002"/>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659263390" sldId="2147484003"/>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977322815" sldId="2147484004"/>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805677991" sldId="2147484005"/>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152474429" sldId="2147484006"/>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99692200" sldId="2147484007"/>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3519395349" sldId="2147484008"/>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1090280441" sldId="2147484009"/>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3522862283" sldId="2147484010"/>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820125179" sldId="2147484011"/>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943258469" sldId="2147484012"/>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638522884" sldId="2147484013"/>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336943595" sldId="2147484014"/>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498126222" sldId="2147484015"/>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618681315" sldId="2147484016"/>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230553910" sldId="2147484017"/>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3512723503" sldId="2147484018"/>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359783188" sldId="2147484019"/>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111699312" sldId="2147484020"/>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2234635927" sldId="2147484021"/>
          </pc:sldLayoutMkLst>
        </pc:sldLayoutChg>
        <pc:sldLayoutChg chg="del">
          <pc:chgData name="Runnion, Paul" userId="a672ca9d-b9e9-4a5e-b4dd-1e437cdb3e71" providerId="ADAL" clId="{BCE19BAF-D6E3-4FDE-ADD3-884EEEB2C8C9}" dt="2026-03-19T17:27:47.163" v="7" actId="47"/>
          <pc:sldLayoutMkLst>
            <pc:docMk/>
            <pc:sldMasterMk cId="1360643661" sldId="2147483990"/>
            <pc:sldLayoutMk cId="3495507993" sldId="2147484022"/>
          </pc:sldLayoutMkLst>
        </pc:sldLayoutChg>
      </pc:sldMasterChg>
    </pc:docChg>
  </pc:docChgLst>
  <pc:docChgLst>
    <pc:chgData name="Han, Frank Daoru" userId="11b7a764-f7de-4780-b177-9cb57d470338" providerId="ADAL" clId="{1174E659-478A-4DFB-9949-396AB4828B74}"/>
    <pc:docChg chg="undo custSel addSld delSld modSld">
      <pc:chgData name="Han, Frank Daoru" userId="11b7a764-f7de-4780-b177-9cb57d470338" providerId="ADAL" clId="{1174E659-478A-4DFB-9949-396AB4828B74}" dt="2026-03-18T20:11:01.092" v="1284" actId="20577"/>
      <pc:docMkLst>
        <pc:docMk/>
      </pc:docMkLst>
      <pc:sldChg chg="modSp mod">
        <pc:chgData name="Han, Frank Daoru" userId="11b7a764-f7de-4780-b177-9cb57d470338" providerId="ADAL" clId="{1174E659-478A-4DFB-9949-396AB4828B74}" dt="2026-03-18T20:03:09.277" v="989" actId="20577"/>
        <pc:sldMkLst>
          <pc:docMk/>
          <pc:sldMk cId="1818187218" sldId="256"/>
        </pc:sldMkLst>
        <pc:spChg chg="mod">
          <ac:chgData name="Han, Frank Daoru" userId="11b7a764-f7de-4780-b177-9cb57d470338" providerId="ADAL" clId="{1174E659-478A-4DFB-9949-396AB4828B74}" dt="2026-03-18T20:03:09.277" v="989" actId="20577"/>
          <ac:spMkLst>
            <pc:docMk/>
            <pc:sldMk cId="1818187218" sldId="256"/>
            <ac:spMk id="6" creationId="{AFF37A4C-44C3-B6F8-44FB-AAEB6C632BC8}"/>
          </ac:spMkLst>
        </pc:spChg>
      </pc:sldChg>
      <pc:sldChg chg="del">
        <pc:chgData name="Han, Frank Daoru" userId="11b7a764-f7de-4780-b177-9cb57d470338" providerId="ADAL" clId="{1174E659-478A-4DFB-9949-396AB4828B74}" dt="2026-03-18T20:08:18.536" v="1118" actId="47"/>
        <pc:sldMkLst>
          <pc:docMk/>
          <pc:sldMk cId="665891513" sldId="257"/>
        </pc:sldMkLst>
      </pc:sldChg>
      <pc:sldChg chg="del">
        <pc:chgData name="Han, Frank Daoru" userId="11b7a764-f7de-4780-b177-9cb57d470338" providerId="ADAL" clId="{1174E659-478A-4DFB-9949-396AB4828B74}" dt="2026-03-18T20:08:18.536" v="1118" actId="47"/>
        <pc:sldMkLst>
          <pc:docMk/>
          <pc:sldMk cId="3904310612" sldId="258"/>
        </pc:sldMkLst>
      </pc:sldChg>
      <pc:sldChg chg="del">
        <pc:chgData name="Han, Frank Daoru" userId="11b7a764-f7de-4780-b177-9cb57d470338" providerId="ADAL" clId="{1174E659-478A-4DFB-9949-396AB4828B74}" dt="2026-03-18T20:08:18.536" v="1118" actId="47"/>
        <pc:sldMkLst>
          <pc:docMk/>
          <pc:sldMk cId="749191897" sldId="259"/>
        </pc:sldMkLst>
      </pc:sldChg>
      <pc:sldChg chg="del">
        <pc:chgData name="Han, Frank Daoru" userId="11b7a764-f7de-4780-b177-9cb57d470338" providerId="ADAL" clId="{1174E659-478A-4DFB-9949-396AB4828B74}" dt="2026-03-18T20:08:18.536" v="1118" actId="47"/>
        <pc:sldMkLst>
          <pc:docMk/>
          <pc:sldMk cId="3598188159" sldId="260"/>
        </pc:sldMkLst>
      </pc:sldChg>
      <pc:sldChg chg="del">
        <pc:chgData name="Han, Frank Daoru" userId="11b7a764-f7de-4780-b177-9cb57d470338" providerId="ADAL" clId="{1174E659-478A-4DFB-9949-396AB4828B74}" dt="2026-03-18T20:08:18.536" v="1118" actId="47"/>
        <pc:sldMkLst>
          <pc:docMk/>
          <pc:sldMk cId="3423092044" sldId="261"/>
        </pc:sldMkLst>
      </pc:sldChg>
      <pc:sldChg chg="del">
        <pc:chgData name="Han, Frank Daoru" userId="11b7a764-f7de-4780-b177-9cb57d470338" providerId="ADAL" clId="{1174E659-478A-4DFB-9949-396AB4828B74}" dt="2026-03-18T20:08:18.536" v="1118" actId="47"/>
        <pc:sldMkLst>
          <pc:docMk/>
          <pc:sldMk cId="3446429900" sldId="262"/>
        </pc:sldMkLst>
      </pc:sldChg>
      <pc:sldChg chg="del">
        <pc:chgData name="Han, Frank Daoru" userId="11b7a764-f7de-4780-b177-9cb57d470338" providerId="ADAL" clId="{1174E659-478A-4DFB-9949-396AB4828B74}" dt="2026-03-18T20:10:10.163" v="1260" actId="47"/>
        <pc:sldMkLst>
          <pc:docMk/>
          <pc:sldMk cId="1771479659" sldId="275"/>
        </pc:sldMkLst>
      </pc:sldChg>
      <pc:sldChg chg="add">
        <pc:chgData name="Han, Frank Daoru" userId="11b7a764-f7de-4780-b177-9cb57d470338" providerId="ADAL" clId="{1174E659-478A-4DFB-9949-396AB4828B74}" dt="2026-03-18T20:06:38.719" v="1064"/>
        <pc:sldMkLst>
          <pc:docMk/>
          <pc:sldMk cId="669066009" sldId="287"/>
        </pc:sldMkLst>
      </pc:sldChg>
      <pc:sldChg chg="add">
        <pc:chgData name="Han, Frank Daoru" userId="11b7a764-f7de-4780-b177-9cb57d470338" providerId="ADAL" clId="{1174E659-478A-4DFB-9949-396AB4828B74}" dt="2026-03-18T20:06:38.719" v="1064"/>
        <pc:sldMkLst>
          <pc:docMk/>
          <pc:sldMk cId="1126377898" sldId="288"/>
        </pc:sldMkLst>
      </pc:sldChg>
      <pc:sldChg chg="del">
        <pc:chgData name="Han, Frank Daoru" userId="11b7a764-f7de-4780-b177-9cb57d470338" providerId="ADAL" clId="{1174E659-478A-4DFB-9949-396AB4828B74}" dt="2026-03-18T20:10:10.163" v="1260" actId="47"/>
        <pc:sldMkLst>
          <pc:docMk/>
          <pc:sldMk cId="1678278684" sldId="290"/>
        </pc:sldMkLst>
      </pc:sldChg>
      <pc:sldChg chg="del">
        <pc:chgData name="Han, Frank Daoru" userId="11b7a764-f7de-4780-b177-9cb57d470338" providerId="ADAL" clId="{1174E659-478A-4DFB-9949-396AB4828B74}" dt="2026-03-18T20:10:10.163" v="1260" actId="47"/>
        <pc:sldMkLst>
          <pc:docMk/>
          <pc:sldMk cId="3000840666" sldId="291"/>
        </pc:sldMkLst>
      </pc:sldChg>
      <pc:sldChg chg="del">
        <pc:chgData name="Han, Frank Daoru" userId="11b7a764-f7de-4780-b177-9cb57d470338" providerId="ADAL" clId="{1174E659-478A-4DFB-9949-396AB4828B74}" dt="2026-03-18T20:10:10.163" v="1260" actId="47"/>
        <pc:sldMkLst>
          <pc:docMk/>
          <pc:sldMk cId="1268144026" sldId="295"/>
        </pc:sldMkLst>
      </pc:sldChg>
      <pc:sldChg chg="add del">
        <pc:chgData name="Han, Frank Daoru" userId="11b7a764-f7de-4780-b177-9cb57d470338" providerId="ADAL" clId="{1174E659-478A-4DFB-9949-396AB4828B74}" dt="2026-03-18T20:05:01.845" v="1009"/>
        <pc:sldMkLst>
          <pc:docMk/>
          <pc:sldMk cId="4082778666" sldId="302"/>
        </pc:sldMkLst>
      </pc:sldChg>
      <pc:sldChg chg="add del">
        <pc:chgData name="Han, Frank Daoru" userId="11b7a764-f7de-4780-b177-9cb57d470338" providerId="ADAL" clId="{1174E659-478A-4DFB-9949-396AB4828B74}" dt="2026-03-18T20:05:01.845" v="1009"/>
        <pc:sldMkLst>
          <pc:docMk/>
          <pc:sldMk cId="491073735" sldId="303"/>
        </pc:sldMkLst>
      </pc:sldChg>
      <pc:sldChg chg="add del">
        <pc:chgData name="Han, Frank Daoru" userId="11b7a764-f7de-4780-b177-9cb57d470338" providerId="ADAL" clId="{1174E659-478A-4DFB-9949-396AB4828B74}" dt="2026-03-18T20:05:01.845" v="1009"/>
        <pc:sldMkLst>
          <pc:docMk/>
          <pc:sldMk cId="3457856007" sldId="304"/>
        </pc:sldMkLst>
      </pc:sldChg>
      <pc:sldChg chg="add del">
        <pc:chgData name="Han, Frank Daoru" userId="11b7a764-f7de-4780-b177-9cb57d470338" providerId="ADAL" clId="{1174E659-478A-4DFB-9949-396AB4828B74}" dt="2026-03-18T20:05:01.845" v="1009"/>
        <pc:sldMkLst>
          <pc:docMk/>
          <pc:sldMk cId="1058453848" sldId="305"/>
        </pc:sldMkLst>
      </pc:sldChg>
      <pc:sldChg chg="add del">
        <pc:chgData name="Han, Frank Daoru" userId="11b7a764-f7de-4780-b177-9cb57d470338" providerId="ADAL" clId="{1174E659-478A-4DFB-9949-396AB4828B74}" dt="2026-03-18T20:05:01.845" v="1009"/>
        <pc:sldMkLst>
          <pc:docMk/>
          <pc:sldMk cId="526220065" sldId="306"/>
        </pc:sldMkLst>
      </pc:sldChg>
      <pc:sldChg chg="add del">
        <pc:chgData name="Han, Frank Daoru" userId="11b7a764-f7de-4780-b177-9cb57d470338" providerId="ADAL" clId="{1174E659-478A-4DFB-9949-396AB4828B74}" dt="2026-03-18T20:05:01.845" v="1009"/>
        <pc:sldMkLst>
          <pc:docMk/>
          <pc:sldMk cId="1747620748" sldId="307"/>
        </pc:sldMkLst>
      </pc:sldChg>
      <pc:sldChg chg="del">
        <pc:chgData name="Han, Frank Daoru" userId="11b7a764-f7de-4780-b177-9cb57d470338" providerId="ADAL" clId="{1174E659-478A-4DFB-9949-396AB4828B74}" dt="2026-03-18T20:10:10.163" v="1260" actId="47"/>
        <pc:sldMkLst>
          <pc:docMk/>
          <pc:sldMk cId="4172291857" sldId="320"/>
        </pc:sldMkLst>
      </pc:sldChg>
      <pc:sldChg chg="del">
        <pc:chgData name="Han, Frank Daoru" userId="11b7a764-f7de-4780-b177-9cb57d470338" providerId="ADAL" clId="{1174E659-478A-4DFB-9949-396AB4828B74}" dt="2026-03-18T20:10:10.163" v="1260" actId="47"/>
        <pc:sldMkLst>
          <pc:docMk/>
          <pc:sldMk cId="3158870372" sldId="321"/>
        </pc:sldMkLst>
      </pc:sldChg>
      <pc:sldChg chg="del">
        <pc:chgData name="Han, Frank Daoru" userId="11b7a764-f7de-4780-b177-9cb57d470338" providerId="ADAL" clId="{1174E659-478A-4DFB-9949-396AB4828B74}" dt="2026-03-18T20:10:10.163" v="1260" actId="47"/>
        <pc:sldMkLst>
          <pc:docMk/>
          <pc:sldMk cId="53322833" sldId="322"/>
        </pc:sldMkLst>
      </pc:sldChg>
      <pc:sldChg chg="del">
        <pc:chgData name="Han, Frank Daoru" userId="11b7a764-f7de-4780-b177-9cb57d470338" providerId="ADAL" clId="{1174E659-478A-4DFB-9949-396AB4828B74}" dt="2026-03-18T20:10:10.163" v="1260" actId="47"/>
        <pc:sldMkLst>
          <pc:docMk/>
          <pc:sldMk cId="3570805781" sldId="330"/>
        </pc:sldMkLst>
      </pc:sldChg>
      <pc:sldChg chg="modSp mod">
        <pc:chgData name="Han, Frank Daoru" userId="11b7a764-f7de-4780-b177-9cb57d470338" providerId="ADAL" clId="{1174E659-478A-4DFB-9949-396AB4828B74}" dt="2026-03-18T20:04:20.804" v="1005" actId="20577"/>
        <pc:sldMkLst>
          <pc:docMk/>
          <pc:sldMk cId="397288378" sldId="412"/>
        </pc:sldMkLst>
        <pc:spChg chg="mod">
          <ac:chgData name="Han, Frank Daoru" userId="11b7a764-f7de-4780-b177-9cb57d470338" providerId="ADAL" clId="{1174E659-478A-4DFB-9949-396AB4828B74}" dt="2026-03-18T20:03:57.527" v="993" actId="20577"/>
          <ac:spMkLst>
            <pc:docMk/>
            <pc:sldMk cId="397288378" sldId="412"/>
            <ac:spMk id="2" creationId="{441AC6A9-A182-1FF5-0A42-580312CC099C}"/>
          </ac:spMkLst>
        </pc:spChg>
        <pc:graphicFrameChg chg="modGraphic">
          <ac:chgData name="Han, Frank Daoru" userId="11b7a764-f7de-4780-b177-9cb57d470338" providerId="ADAL" clId="{1174E659-478A-4DFB-9949-396AB4828B74}" dt="2026-03-18T20:04:20.804" v="1005" actId="20577"/>
          <ac:graphicFrameMkLst>
            <pc:docMk/>
            <pc:sldMk cId="397288378" sldId="412"/>
            <ac:graphicFrameMk id="7" creationId="{767AA36E-10B6-50D9-72F1-FAD9BE9558C3}"/>
          </ac:graphicFrameMkLst>
        </pc:graphicFrameChg>
      </pc:sldChg>
      <pc:sldChg chg="modSp mod">
        <pc:chgData name="Han, Frank Daoru" userId="11b7a764-f7de-4780-b177-9cb57d470338" providerId="ADAL" clId="{1174E659-478A-4DFB-9949-396AB4828B74}" dt="2026-03-18T20:05:46.053" v="1062" actId="20577"/>
        <pc:sldMkLst>
          <pc:docMk/>
          <pc:sldMk cId="3873416010" sldId="416"/>
        </pc:sldMkLst>
        <pc:spChg chg="mod">
          <ac:chgData name="Han, Frank Daoru" userId="11b7a764-f7de-4780-b177-9cb57d470338" providerId="ADAL" clId="{1174E659-478A-4DFB-9949-396AB4828B74}" dt="2026-03-18T20:05:38.731" v="1054" actId="20577"/>
          <ac:spMkLst>
            <pc:docMk/>
            <pc:sldMk cId="3873416010" sldId="416"/>
            <ac:spMk id="2" creationId="{B7EE7606-AB9B-0080-7B97-CFAA0B0240DC}"/>
          </ac:spMkLst>
        </pc:spChg>
        <pc:spChg chg="mod">
          <ac:chgData name="Han, Frank Daoru" userId="11b7a764-f7de-4780-b177-9cb57d470338" providerId="ADAL" clId="{1174E659-478A-4DFB-9949-396AB4828B74}" dt="2026-03-18T20:05:46.053" v="1062" actId="20577"/>
          <ac:spMkLst>
            <pc:docMk/>
            <pc:sldMk cId="3873416010" sldId="416"/>
            <ac:spMk id="5" creationId="{2492E457-C2A1-686F-B536-7BA214C2B332}"/>
          </ac:spMkLst>
        </pc:spChg>
      </pc:sldChg>
      <pc:sldChg chg="modSp add del mod">
        <pc:chgData name="Han, Frank Daoru" userId="11b7a764-f7de-4780-b177-9cb57d470338" providerId="ADAL" clId="{1174E659-478A-4DFB-9949-396AB4828B74}" dt="2026-03-18T20:10:38.340" v="1266" actId="27636"/>
        <pc:sldMkLst>
          <pc:docMk/>
          <pc:sldMk cId="2561490898" sldId="427"/>
        </pc:sldMkLst>
        <pc:spChg chg="mod">
          <ac:chgData name="Han, Frank Daoru" userId="11b7a764-f7de-4780-b177-9cb57d470338" providerId="ADAL" clId="{1174E659-478A-4DFB-9949-396AB4828B74}" dt="2026-03-18T20:10:38.340" v="1266" actId="27636"/>
          <ac:spMkLst>
            <pc:docMk/>
            <pc:sldMk cId="2561490898" sldId="427"/>
            <ac:spMk id="3" creationId="{AECE3825-6E6A-DAEF-CE89-7A62FA070958}"/>
          </ac:spMkLst>
        </pc:spChg>
      </pc:sldChg>
      <pc:sldChg chg="add del">
        <pc:chgData name="Han, Frank Daoru" userId="11b7a764-f7de-4780-b177-9cb57d470338" providerId="ADAL" clId="{1174E659-478A-4DFB-9949-396AB4828B74}" dt="2026-03-18T20:10:38.300" v="1265"/>
        <pc:sldMkLst>
          <pc:docMk/>
          <pc:sldMk cId="482372897" sldId="569"/>
        </pc:sldMkLst>
      </pc:sldChg>
      <pc:sldChg chg="del">
        <pc:chgData name="Han, Frank Daoru" userId="11b7a764-f7de-4780-b177-9cb57d470338" providerId="ADAL" clId="{1174E659-478A-4DFB-9949-396AB4828B74}" dt="2026-03-18T20:10:24.737" v="1264" actId="47"/>
        <pc:sldMkLst>
          <pc:docMk/>
          <pc:sldMk cId="529803648" sldId="714"/>
        </pc:sldMkLst>
      </pc:sldChg>
      <pc:sldChg chg="add">
        <pc:chgData name="Han, Frank Daoru" userId="11b7a764-f7de-4780-b177-9cb57d470338" providerId="ADAL" clId="{1174E659-478A-4DFB-9949-396AB4828B74}" dt="2026-03-18T20:10:38.300" v="1265"/>
        <pc:sldMkLst>
          <pc:docMk/>
          <pc:sldMk cId="2156149584" sldId="714"/>
        </pc:sldMkLst>
      </pc:sldChg>
      <pc:sldChg chg="del">
        <pc:chgData name="Han, Frank Daoru" userId="11b7a764-f7de-4780-b177-9cb57d470338" providerId="ADAL" clId="{1174E659-478A-4DFB-9949-396AB4828B74}" dt="2026-03-18T20:10:24.737" v="1264" actId="47"/>
        <pc:sldMkLst>
          <pc:docMk/>
          <pc:sldMk cId="1079313455" sldId="715"/>
        </pc:sldMkLst>
      </pc:sldChg>
      <pc:sldChg chg="del">
        <pc:chgData name="Han, Frank Daoru" userId="11b7a764-f7de-4780-b177-9cb57d470338" providerId="ADAL" clId="{1174E659-478A-4DFB-9949-396AB4828B74}" dt="2026-03-18T20:10:24.737" v="1264" actId="47"/>
        <pc:sldMkLst>
          <pc:docMk/>
          <pc:sldMk cId="1321984181" sldId="716"/>
        </pc:sldMkLst>
      </pc:sldChg>
      <pc:sldChg chg="add">
        <pc:chgData name="Han, Frank Daoru" userId="11b7a764-f7de-4780-b177-9cb57d470338" providerId="ADAL" clId="{1174E659-478A-4DFB-9949-396AB4828B74}" dt="2026-03-18T20:10:38.300" v="1265"/>
        <pc:sldMkLst>
          <pc:docMk/>
          <pc:sldMk cId="3269620189" sldId="716"/>
        </pc:sldMkLst>
      </pc:sldChg>
      <pc:sldChg chg="del">
        <pc:chgData name="Han, Frank Daoru" userId="11b7a764-f7de-4780-b177-9cb57d470338" providerId="ADAL" clId="{1174E659-478A-4DFB-9949-396AB4828B74}" dt="2026-03-18T20:10:24.737" v="1264" actId="47"/>
        <pc:sldMkLst>
          <pc:docMk/>
          <pc:sldMk cId="1940131043" sldId="717"/>
        </pc:sldMkLst>
      </pc:sldChg>
      <pc:sldChg chg="del">
        <pc:chgData name="Han, Frank Daoru" userId="11b7a764-f7de-4780-b177-9cb57d470338" providerId="ADAL" clId="{1174E659-478A-4DFB-9949-396AB4828B74}" dt="2026-03-18T20:10:24.737" v="1264" actId="47"/>
        <pc:sldMkLst>
          <pc:docMk/>
          <pc:sldMk cId="480124630" sldId="720"/>
        </pc:sldMkLst>
      </pc:sldChg>
      <pc:sldChg chg="del">
        <pc:chgData name="Han, Frank Daoru" userId="11b7a764-f7de-4780-b177-9cb57d470338" providerId="ADAL" clId="{1174E659-478A-4DFB-9949-396AB4828B74}" dt="2026-03-18T20:10:24.737" v="1264" actId="47"/>
        <pc:sldMkLst>
          <pc:docMk/>
          <pc:sldMk cId="718956596" sldId="723"/>
        </pc:sldMkLst>
      </pc:sldChg>
      <pc:sldChg chg="del">
        <pc:chgData name="Han, Frank Daoru" userId="11b7a764-f7de-4780-b177-9cb57d470338" providerId="ADAL" clId="{1174E659-478A-4DFB-9949-396AB4828B74}" dt="2026-03-18T20:10:24.737" v="1264" actId="47"/>
        <pc:sldMkLst>
          <pc:docMk/>
          <pc:sldMk cId="1210080672" sldId="724"/>
        </pc:sldMkLst>
      </pc:sldChg>
      <pc:sldChg chg="add del">
        <pc:chgData name="Han, Frank Daoru" userId="11b7a764-f7de-4780-b177-9cb57d470338" providerId="ADAL" clId="{1174E659-478A-4DFB-9949-396AB4828B74}" dt="2026-03-18T20:10:38.300" v="1265"/>
        <pc:sldMkLst>
          <pc:docMk/>
          <pc:sldMk cId="3783331366" sldId="725"/>
        </pc:sldMkLst>
      </pc:sldChg>
      <pc:sldChg chg="del">
        <pc:chgData name="Han, Frank Daoru" userId="11b7a764-f7de-4780-b177-9cb57d470338" providerId="ADAL" clId="{1174E659-478A-4DFB-9949-396AB4828B74}" dt="2026-03-18T20:10:24.737" v="1264" actId="47"/>
        <pc:sldMkLst>
          <pc:docMk/>
          <pc:sldMk cId="2967767967" sldId="726"/>
        </pc:sldMkLst>
      </pc:sldChg>
      <pc:sldChg chg="del">
        <pc:chgData name="Han, Frank Daoru" userId="11b7a764-f7de-4780-b177-9cb57d470338" providerId="ADAL" clId="{1174E659-478A-4DFB-9949-396AB4828B74}" dt="2026-03-18T20:10:24.737" v="1264" actId="47"/>
        <pc:sldMkLst>
          <pc:docMk/>
          <pc:sldMk cId="1098712846" sldId="731"/>
        </pc:sldMkLst>
      </pc:sldChg>
      <pc:sldChg chg="del">
        <pc:chgData name="Han, Frank Daoru" userId="11b7a764-f7de-4780-b177-9cb57d470338" providerId="ADAL" clId="{1174E659-478A-4DFB-9949-396AB4828B74}" dt="2026-03-18T20:10:24.737" v="1264" actId="47"/>
        <pc:sldMkLst>
          <pc:docMk/>
          <pc:sldMk cId="3469575007" sldId="736"/>
        </pc:sldMkLst>
      </pc:sldChg>
      <pc:sldChg chg="add del">
        <pc:chgData name="Han, Frank Daoru" userId="11b7a764-f7de-4780-b177-9cb57d470338" providerId="ADAL" clId="{1174E659-478A-4DFB-9949-396AB4828B74}" dt="2026-03-18T20:10:38.300" v="1265"/>
        <pc:sldMkLst>
          <pc:docMk/>
          <pc:sldMk cId="1611017339" sldId="737"/>
        </pc:sldMkLst>
      </pc:sldChg>
      <pc:sldChg chg="del">
        <pc:chgData name="Han, Frank Daoru" userId="11b7a764-f7de-4780-b177-9cb57d470338" providerId="ADAL" clId="{1174E659-478A-4DFB-9949-396AB4828B74}" dt="2026-03-18T20:10:24.737" v="1264" actId="47"/>
        <pc:sldMkLst>
          <pc:docMk/>
          <pc:sldMk cId="3569080491" sldId="740"/>
        </pc:sldMkLst>
      </pc:sldChg>
      <pc:sldChg chg="del">
        <pc:chgData name="Han, Frank Daoru" userId="11b7a764-f7de-4780-b177-9cb57d470338" providerId="ADAL" clId="{1174E659-478A-4DFB-9949-396AB4828B74}" dt="2026-03-18T20:10:24.737" v="1264" actId="47"/>
        <pc:sldMkLst>
          <pc:docMk/>
          <pc:sldMk cId="559295749" sldId="741"/>
        </pc:sldMkLst>
      </pc:sldChg>
      <pc:sldChg chg="del">
        <pc:chgData name="Han, Frank Daoru" userId="11b7a764-f7de-4780-b177-9cb57d470338" providerId="ADAL" clId="{1174E659-478A-4DFB-9949-396AB4828B74}" dt="2026-03-18T20:10:24.737" v="1264" actId="47"/>
        <pc:sldMkLst>
          <pc:docMk/>
          <pc:sldMk cId="225409056" sldId="742"/>
        </pc:sldMkLst>
      </pc:sldChg>
      <pc:sldChg chg="add del">
        <pc:chgData name="Han, Frank Daoru" userId="11b7a764-f7de-4780-b177-9cb57d470338" providerId="ADAL" clId="{1174E659-478A-4DFB-9949-396AB4828B74}" dt="2026-03-18T20:10:38.300" v="1265"/>
        <pc:sldMkLst>
          <pc:docMk/>
          <pc:sldMk cId="2592786058" sldId="743"/>
        </pc:sldMkLst>
      </pc:sldChg>
      <pc:sldChg chg="del">
        <pc:chgData name="Han, Frank Daoru" userId="11b7a764-f7de-4780-b177-9cb57d470338" providerId="ADAL" clId="{1174E659-478A-4DFB-9949-396AB4828B74}" dt="2026-03-18T20:10:24.737" v="1264" actId="47"/>
        <pc:sldMkLst>
          <pc:docMk/>
          <pc:sldMk cId="3888712804" sldId="744"/>
        </pc:sldMkLst>
      </pc:sldChg>
      <pc:sldChg chg="del">
        <pc:chgData name="Han, Frank Daoru" userId="11b7a764-f7de-4780-b177-9cb57d470338" providerId="ADAL" clId="{1174E659-478A-4DFB-9949-396AB4828B74}" dt="2026-03-18T20:10:24.737" v="1264" actId="47"/>
        <pc:sldMkLst>
          <pc:docMk/>
          <pc:sldMk cId="1412652003" sldId="745"/>
        </pc:sldMkLst>
      </pc:sldChg>
      <pc:sldChg chg="add">
        <pc:chgData name="Han, Frank Daoru" userId="11b7a764-f7de-4780-b177-9cb57d470338" providerId="ADAL" clId="{1174E659-478A-4DFB-9949-396AB4828B74}" dt="2026-03-18T20:10:38.300" v="1265"/>
        <pc:sldMkLst>
          <pc:docMk/>
          <pc:sldMk cId="1547318763" sldId="748"/>
        </pc:sldMkLst>
      </pc:sldChg>
      <pc:sldChg chg="add">
        <pc:chgData name="Han, Frank Daoru" userId="11b7a764-f7de-4780-b177-9cb57d470338" providerId="ADAL" clId="{1174E659-478A-4DFB-9949-396AB4828B74}" dt="2026-03-18T20:10:38.300" v="1265"/>
        <pc:sldMkLst>
          <pc:docMk/>
          <pc:sldMk cId="1410963481" sldId="749"/>
        </pc:sldMkLst>
      </pc:sldChg>
      <pc:sldChg chg="add">
        <pc:chgData name="Han, Frank Daoru" userId="11b7a764-f7de-4780-b177-9cb57d470338" providerId="ADAL" clId="{1174E659-478A-4DFB-9949-396AB4828B74}" dt="2026-03-18T20:10:38.300" v="1265"/>
        <pc:sldMkLst>
          <pc:docMk/>
          <pc:sldMk cId="3188712511" sldId="750"/>
        </pc:sldMkLst>
      </pc:sldChg>
      <pc:sldChg chg="add">
        <pc:chgData name="Han, Frank Daoru" userId="11b7a764-f7de-4780-b177-9cb57d470338" providerId="ADAL" clId="{1174E659-478A-4DFB-9949-396AB4828B74}" dt="2026-03-18T20:10:38.300" v="1265"/>
        <pc:sldMkLst>
          <pc:docMk/>
          <pc:sldMk cId="2005823959" sldId="751"/>
        </pc:sldMkLst>
      </pc:sldChg>
      <pc:sldChg chg="add">
        <pc:chgData name="Han, Frank Daoru" userId="11b7a764-f7de-4780-b177-9cb57d470338" providerId="ADAL" clId="{1174E659-478A-4DFB-9949-396AB4828B74}" dt="2026-03-18T20:10:38.300" v="1265"/>
        <pc:sldMkLst>
          <pc:docMk/>
          <pc:sldMk cId="3551885185" sldId="752"/>
        </pc:sldMkLst>
      </pc:sldChg>
      <pc:sldChg chg="add">
        <pc:chgData name="Han, Frank Daoru" userId="11b7a764-f7de-4780-b177-9cb57d470338" providerId="ADAL" clId="{1174E659-478A-4DFB-9949-396AB4828B74}" dt="2026-03-18T20:10:38.300" v="1265"/>
        <pc:sldMkLst>
          <pc:docMk/>
          <pc:sldMk cId="84360310" sldId="753"/>
        </pc:sldMkLst>
      </pc:sldChg>
      <pc:sldChg chg="add">
        <pc:chgData name="Han, Frank Daoru" userId="11b7a764-f7de-4780-b177-9cb57d470338" providerId="ADAL" clId="{1174E659-478A-4DFB-9949-396AB4828B74}" dt="2026-03-18T20:06:38.719" v="1064"/>
        <pc:sldMkLst>
          <pc:docMk/>
          <pc:sldMk cId="2947899158" sldId="2145708801"/>
        </pc:sldMkLst>
      </pc:sldChg>
      <pc:sldChg chg="add">
        <pc:chgData name="Han, Frank Daoru" userId="11b7a764-f7de-4780-b177-9cb57d470338" providerId="ADAL" clId="{1174E659-478A-4DFB-9949-396AB4828B74}" dt="2026-03-18T20:06:38.719" v="1064"/>
        <pc:sldMkLst>
          <pc:docMk/>
          <pc:sldMk cId="3155026551" sldId="2145708815"/>
        </pc:sldMkLst>
      </pc:sldChg>
      <pc:sldChg chg="modSp mod">
        <pc:chgData name="Han, Frank Daoru" userId="11b7a764-f7de-4780-b177-9cb57d470338" providerId="ADAL" clId="{1174E659-478A-4DFB-9949-396AB4828B74}" dt="2026-03-18T20:11:01.092" v="1284" actId="20577"/>
        <pc:sldMkLst>
          <pc:docMk/>
          <pc:sldMk cId="1858864784" sldId="2145708935"/>
        </pc:sldMkLst>
        <pc:spChg chg="mod">
          <ac:chgData name="Han, Frank Daoru" userId="11b7a764-f7de-4780-b177-9cb57d470338" providerId="ADAL" clId="{1174E659-478A-4DFB-9949-396AB4828B74}" dt="2026-03-18T20:10:54.526" v="1275" actId="20577"/>
          <ac:spMkLst>
            <pc:docMk/>
            <pc:sldMk cId="1858864784" sldId="2145708935"/>
            <ac:spMk id="2" creationId="{62F85203-4E1D-5ACE-291D-39114A7ECD74}"/>
          </ac:spMkLst>
        </pc:spChg>
        <pc:spChg chg="mod">
          <ac:chgData name="Han, Frank Daoru" userId="11b7a764-f7de-4780-b177-9cb57d470338" providerId="ADAL" clId="{1174E659-478A-4DFB-9949-396AB4828B74}" dt="2026-03-18T20:11:01.092" v="1284" actId="20577"/>
          <ac:spMkLst>
            <pc:docMk/>
            <pc:sldMk cId="1858864784" sldId="2145708935"/>
            <ac:spMk id="5" creationId="{F9BAE0CC-28DE-B470-DB8A-B63B1F878CD2}"/>
          </ac:spMkLst>
        </pc:spChg>
      </pc:sldChg>
      <pc:sldChg chg="del">
        <pc:chgData name="Han, Frank Daoru" userId="11b7a764-f7de-4780-b177-9cb57d470338" providerId="ADAL" clId="{1174E659-478A-4DFB-9949-396AB4828B74}" dt="2026-03-18T20:10:12.485" v="1261" actId="47"/>
        <pc:sldMkLst>
          <pc:docMk/>
          <pc:sldMk cId="688305903" sldId="2145708937"/>
        </pc:sldMkLst>
      </pc:sldChg>
      <pc:sldChg chg="modSp del mod">
        <pc:chgData name="Han, Frank Daoru" userId="11b7a764-f7de-4780-b177-9cb57d470338" providerId="ADAL" clId="{1174E659-478A-4DFB-9949-396AB4828B74}" dt="2026-03-18T20:08:18.536" v="1118" actId="47"/>
        <pc:sldMkLst>
          <pc:docMk/>
          <pc:sldMk cId="1539882406" sldId="2145708942"/>
        </pc:sldMkLst>
        <pc:spChg chg="mod">
          <ac:chgData name="Han, Frank Daoru" userId="11b7a764-f7de-4780-b177-9cb57d470338" providerId="ADAL" clId="{1174E659-478A-4DFB-9949-396AB4828B74}" dt="2026-03-18T20:07:22.967" v="1103" actId="20577"/>
          <ac:spMkLst>
            <pc:docMk/>
            <pc:sldMk cId="1539882406" sldId="2145708942"/>
            <ac:spMk id="2" creationId="{DAF33249-2030-4552-8C8D-80E6DCA3DDC0}"/>
          </ac:spMkLst>
        </pc:spChg>
        <pc:spChg chg="mod">
          <ac:chgData name="Han, Frank Daoru" userId="11b7a764-f7de-4780-b177-9cb57d470338" providerId="ADAL" clId="{1174E659-478A-4DFB-9949-396AB4828B74}" dt="2026-03-18T20:07:30.470" v="1117" actId="20577"/>
          <ac:spMkLst>
            <pc:docMk/>
            <pc:sldMk cId="1539882406" sldId="2145708942"/>
            <ac:spMk id="5" creationId="{119A8DE1-B777-CB2F-A560-A4FC65F8E8BB}"/>
          </ac:spMkLst>
        </pc:spChg>
      </pc:sldChg>
      <pc:sldChg chg="del">
        <pc:chgData name="Han, Frank Daoru" userId="11b7a764-f7de-4780-b177-9cb57d470338" providerId="ADAL" clId="{1174E659-478A-4DFB-9949-396AB4828B74}" dt="2026-03-18T20:08:18.536" v="1118" actId="47"/>
        <pc:sldMkLst>
          <pc:docMk/>
          <pc:sldMk cId="4143975471" sldId="2145708943"/>
        </pc:sldMkLst>
      </pc:sldChg>
      <pc:sldChg chg="modSp mod">
        <pc:chgData name="Han, Frank Daoru" userId="11b7a764-f7de-4780-b177-9cb57d470338" providerId="ADAL" clId="{1174E659-478A-4DFB-9949-396AB4828B74}" dt="2026-03-18T20:08:34.095" v="1153" actId="20577"/>
        <pc:sldMkLst>
          <pc:docMk/>
          <pc:sldMk cId="3031070091" sldId="2145708944"/>
        </pc:sldMkLst>
        <pc:spChg chg="mod">
          <ac:chgData name="Han, Frank Daoru" userId="11b7a764-f7de-4780-b177-9cb57d470338" providerId="ADAL" clId="{1174E659-478A-4DFB-9949-396AB4828B74}" dt="2026-03-18T20:08:24.968" v="1140" actId="20577"/>
          <ac:spMkLst>
            <pc:docMk/>
            <pc:sldMk cId="3031070091" sldId="2145708944"/>
            <ac:spMk id="2" creationId="{D7A464C8-C4A2-6285-8983-383676F4ACEC}"/>
          </ac:spMkLst>
        </pc:spChg>
        <pc:spChg chg="mod">
          <ac:chgData name="Han, Frank Daoru" userId="11b7a764-f7de-4780-b177-9cb57d470338" providerId="ADAL" clId="{1174E659-478A-4DFB-9949-396AB4828B74}" dt="2026-03-18T20:08:34.095" v="1153" actId="20577"/>
          <ac:spMkLst>
            <pc:docMk/>
            <pc:sldMk cId="3031070091" sldId="2145708944"/>
            <ac:spMk id="5" creationId="{A0956632-1B6F-70F8-381C-C71B32CD12E3}"/>
          </ac:spMkLst>
        </pc:spChg>
      </pc:sldChg>
      <pc:sldChg chg="modSp mod">
        <pc:chgData name="Han, Frank Daoru" userId="11b7a764-f7de-4780-b177-9cb57d470338" providerId="ADAL" clId="{1174E659-478A-4DFB-9949-396AB4828B74}" dt="2026-03-18T20:09:48.283" v="1258" actId="20577"/>
        <pc:sldMkLst>
          <pc:docMk/>
          <pc:sldMk cId="3960833519" sldId="2145708945"/>
        </pc:sldMkLst>
        <pc:spChg chg="mod">
          <ac:chgData name="Han, Frank Daoru" userId="11b7a764-f7de-4780-b177-9cb57d470338" providerId="ADAL" clId="{1174E659-478A-4DFB-9949-396AB4828B74}" dt="2026-03-18T20:08:52.925" v="1190" actId="14100"/>
          <ac:spMkLst>
            <pc:docMk/>
            <pc:sldMk cId="3960833519" sldId="2145708945"/>
            <ac:spMk id="2" creationId="{8A3EC474-2296-D431-C66C-E765B7F3C6BA}"/>
          </ac:spMkLst>
        </pc:spChg>
        <pc:spChg chg="mod">
          <ac:chgData name="Han, Frank Daoru" userId="11b7a764-f7de-4780-b177-9cb57d470338" providerId="ADAL" clId="{1174E659-478A-4DFB-9949-396AB4828B74}" dt="2026-03-18T20:09:48.283" v="1258" actId="20577"/>
          <ac:spMkLst>
            <pc:docMk/>
            <pc:sldMk cId="3960833519" sldId="2145708945"/>
            <ac:spMk id="5" creationId="{897BE792-8C7A-93B0-1660-316BCDD9F078}"/>
          </ac:spMkLst>
        </pc:spChg>
      </pc:sldChg>
      <pc:sldChg chg="del">
        <pc:chgData name="Han, Frank Daoru" userId="11b7a764-f7de-4780-b177-9cb57d470338" providerId="ADAL" clId="{1174E659-478A-4DFB-9949-396AB4828B74}" dt="2026-03-18T20:10:01.632" v="1259" actId="47"/>
        <pc:sldMkLst>
          <pc:docMk/>
          <pc:sldMk cId="2125528921" sldId="2145708946"/>
        </pc:sldMkLst>
      </pc:sldChg>
      <pc:sldChg chg="modSp mod">
        <pc:chgData name="Han, Frank Daoru" userId="11b7a764-f7de-4780-b177-9cb57d470338" providerId="ADAL" clId="{1174E659-478A-4DFB-9949-396AB4828B74}" dt="2026-03-18T20:10:15.378" v="1263" actId="20577"/>
        <pc:sldMkLst>
          <pc:docMk/>
          <pc:sldMk cId="4159499183" sldId="2145708947"/>
        </pc:sldMkLst>
        <pc:spChg chg="mod">
          <ac:chgData name="Han, Frank Daoru" userId="11b7a764-f7de-4780-b177-9cb57d470338" providerId="ADAL" clId="{1174E659-478A-4DFB-9949-396AB4828B74}" dt="2026-03-18T20:10:15.378" v="1263" actId="20577"/>
          <ac:spMkLst>
            <pc:docMk/>
            <pc:sldMk cId="4159499183" sldId="2145708947"/>
            <ac:spMk id="2" creationId="{30DF67A1-F0FC-8724-9714-0C24F3D08E32}"/>
          </ac:spMkLst>
        </pc:spChg>
      </pc:sldChg>
      <pc:sldChg chg="del">
        <pc:chgData name="Han, Frank Daoru" userId="11b7a764-f7de-4780-b177-9cb57d470338" providerId="ADAL" clId="{1174E659-478A-4DFB-9949-396AB4828B74}" dt="2026-03-18T20:10:10.163" v="1260" actId="47"/>
        <pc:sldMkLst>
          <pc:docMk/>
          <pc:sldMk cId="3157815114" sldId="2145708948"/>
        </pc:sldMkLst>
      </pc:sldChg>
      <pc:sldChg chg="del">
        <pc:chgData name="Han, Frank Daoru" userId="11b7a764-f7de-4780-b177-9cb57d470338" providerId="ADAL" clId="{1174E659-478A-4DFB-9949-396AB4828B74}" dt="2026-03-18T20:06:01.517" v="1063" actId="47"/>
        <pc:sldMkLst>
          <pc:docMk/>
          <pc:sldMk cId="2874220517" sldId="2145708955"/>
        </pc:sldMkLst>
      </pc:sldChg>
      <pc:sldChg chg="add del">
        <pc:chgData name="Han, Frank Daoru" userId="11b7a764-f7de-4780-b177-9cb57d470338" providerId="ADAL" clId="{1174E659-478A-4DFB-9949-396AB4828B74}" dt="2026-03-18T20:06:38.719" v="1064"/>
        <pc:sldMkLst>
          <pc:docMk/>
          <pc:sldMk cId="907802900" sldId="2145708956"/>
        </pc:sldMkLst>
      </pc:sldChg>
      <pc:sldChg chg="add del">
        <pc:chgData name="Han, Frank Daoru" userId="11b7a764-f7de-4780-b177-9cb57d470338" providerId="ADAL" clId="{1174E659-478A-4DFB-9949-396AB4828B74}" dt="2026-03-18T20:06:38.719" v="1064"/>
        <pc:sldMkLst>
          <pc:docMk/>
          <pc:sldMk cId="2235639447" sldId="2145708957"/>
        </pc:sldMkLst>
      </pc:sldChg>
      <pc:sldChg chg="add del">
        <pc:chgData name="Han, Frank Daoru" userId="11b7a764-f7de-4780-b177-9cb57d470338" providerId="ADAL" clId="{1174E659-478A-4DFB-9949-396AB4828B74}" dt="2026-03-18T20:06:38.719" v="1064"/>
        <pc:sldMkLst>
          <pc:docMk/>
          <pc:sldMk cId="3990731638" sldId="2145708958"/>
        </pc:sldMkLst>
      </pc:sldChg>
      <pc:sldChg chg="add del">
        <pc:chgData name="Han, Frank Daoru" userId="11b7a764-f7de-4780-b177-9cb57d470338" providerId="ADAL" clId="{1174E659-478A-4DFB-9949-396AB4828B74}" dt="2026-03-18T20:06:38.719" v="1064"/>
        <pc:sldMkLst>
          <pc:docMk/>
          <pc:sldMk cId="2824505090" sldId="2145708959"/>
        </pc:sldMkLst>
      </pc:sldChg>
      <pc:sldChg chg="add del">
        <pc:chgData name="Han, Frank Daoru" userId="11b7a764-f7de-4780-b177-9cb57d470338" providerId="ADAL" clId="{1174E659-478A-4DFB-9949-396AB4828B74}" dt="2026-03-18T20:06:38.719" v="1064"/>
        <pc:sldMkLst>
          <pc:docMk/>
          <pc:sldMk cId="662415501" sldId="2145708960"/>
        </pc:sldMkLst>
      </pc:sldChg>
      <pc:sldChg chg="add del">
        <pc:chgData name="Han, Frank Daoru" userId="11b7a764-f7de-4780-b177-9cb57d470338" providerId="ADAL" clId="{1174E659-478A-4DFB-9949-396AB4828B74}" dt="2026-03-18T20:06:38.719" v="1064"/>
        <pc:sldMkLst>
          <pc:docMk/>
          <pc:sldMk cId="522062355" sldId="2145708961"/>
        </pc:sldMkLst>
      </pc:sldChg>
      <pc:sldChg chg="del">
        <pc:chgData name="Han, Frank Daoru" userId="11b7a764-f7de-4780-b177-9cb57d470338" providerId="ADAL" clId="{1174E659-478A-4DFB-9949-396AB4828B74}" dt="2026-03-18T20:10:24.737" v="1264" actId="47"/>
        <pc:sldMkLst>
          <pc:docMk/>
          <pc:sldMk cId="179711152" sldId="2145708962"/>
        </pc:sldMkLst>
      </pc:sldChg>
      <pc:sldChg chg="add">
        <pc:chgData name="Han, Frank Daoru" userId="11b7a764-f7de-4780-b177-9cb57d470338" providerId="ADAL" clId="{1174E659-478A-4DFB-9949-396AB4828B74}" dt="2026-03-18T20:06:38.719" v="1064"/>
        <pc:sldMkLst>
          <pc:docMk/>
          <pc:sldMk cId="2489573469" sldId="2145708972"/>
        </pc:sldMkLst>
      </pc:sldChg>
      <pc:sldChg chg="add">
        <pc:chgData name="Han, Frank Daoru" userId="11b7a764-f7de-4780-b177-9cb57d470338" providerId="ADAL" clId="{1174E659-478A-4DFB-9949-396AB4828B74}" dt="2026-03-18T20:06:38.719" v="1064"/>
        <pc:sldMkLst>
          <pc:docMk/>
          <pc:sldMk cId="2716415954" sldId="2145708973"/>
        </pc:sldMkLst>
      </pc:sldChg>
      <pc:sldChg chg="add">
        <pc:chgData name="Han, Frank Daoru" userId="11b7a764-f7de-4780-b177-9cb57d470338" providerId="ADAL" clId="{1174E659-478A-4DFB-9949-396AB4828B74}" dt="2026-03-18T20:06:38.719" v="1064"/>
        <pc:sldMkLst>
          <pc:docMk/>
          <pc:sldMk cId="4011102704" sldId="2145708974"/>
        </pc:sldMkLst>
      </pc:sldChg>
      <pc:sldChg chg="add">
        <pc:chgData name="Han, Frank Daoru" userId="11b7a764-f7de-4780-b177-9cb57d470338" providerId="ADAL" clId="{1174E659-478A-4DFB-9949-396AB4828B74}" dt="2026-03-18T20:06:38.719" v="1064"/>
        <pc:sldMkLst>
          <pc:docMk/>
          <pc:sldMk cId="3874795800" sldId="2145708975"/>
        </pc:sldMkLst>
      </pc:sldChg>
      <pc:sldChg chg="add">
        <pc:chgData name="Han, Frank Daoru" userId="11b7a764-f7de-4780-b177-9cb57d470338" providerId="ADAL" clId="{1174E659-478A-4DFB-9949-396AB4828B74}" dt="2026-03-18T20:06:38.719" v="1064"/>
        <pc:sldMkLst>
          <pc:docMk/>
          <pc:sldMk cId="1449195391" sldId="2145708976"/>
        </pc:sldMkLst>
      </pc:sldChg>
      <pc:sldChg chg="add">
        <pc:chgData name="Han, Frank Daoru" userId="11b7a764-f7de-4780-b177-9cb57d470338" providerId="ADAL" clId="{1174E659-478A-4DFB-9949-396AB4828B74}" dt="2026-03-18T20:06:38.719" v="1064"/>
        <pc:sldMkLst>
          <pc:docMk/>
          <pc:sldMk cId="1300514828" sldId="2145708977"/>
        </pc:sldMkLst>
      </pc:sldChg>
      <pc:sldChg chg="add">
        <pc:chgData name="Han, Frank Daoru" userId="11b7a764-f7de-4780-b177-9cb57d470338" providerId="ADAL" clId="{1174E659-478A-4DFB-9949-396AB4828B74}" dt="2026-03-18T20:06:38.719" v="1064"/>
        <pc:sldMkLst>
          <pc:docMk/>
          <pc:sldMk cId="399849419" sldId="2145708978"/>
        </pc:sldMkLst>
      </pc:sldChg>
      <pc:sldChg chg="modSp add mod">
        <pc:chgData name="Han, Frank Daoru" userId="11b7a764-f7de-4780-b177-9cb57d470338" providerId="ADAL" clId="{1174E659-478A-4DFB-9949-396AB4828B74}" dt="2026-03-18T20:06:38.775" v="1065" actId="27636"/>
        <pc:sldMkLst>
          <pc:docMk/>
          <pc:sldMk cId="1536635435" sldId="2145708979"/>
        </pc:sldMkLst>
        <pc:spChg chg="mod">
          <ac:chgData name="Han, Frank Daoru" userId="11b7a764-f7de-4780-b177-9cb57d470338" providerId="ADAL" clId="{1174E659-478A-4DFB-9949-396AB4828B74}" dt="2026-03-18T20:06:38.775" v="1065" actId="27636"/>
          <ac:spMkLst>
            <pc:docMk/>
            <pc:sldMk cId="1536635435" sldId="2145708979"/>
            <ac:spMk id="7" creationId="{4CF8620B-F703-211E-04BB-BEB3675B1C44}"/>
          </ac:spMkLst>
        </pc:spChg>
      </pc:sldChg>
      <pc:sldChg chg="add">
        <pc:chgData name="Han, Frank Daoru" userId="11b7a764-f7de-4780-b177-9cb57d470338" providerId="ADAL" clId="{1174E659-478A-4DFB-9949-396AB4828B74}" dt="2026-03-18T20:06:38.719" v="1064"/>
        <pc:sldMkLst>
          <pc:docMk/>
          <pc:sldMk cId="3220795559" sldId="2145708980"/>
        </pc:sldMkLst>
      </pc:sldChg>
      <pc:sldChg chg="add">
        <pc:chgData name="Han, Frank Daoru" userId="11b7a764-f7de-4780-b177-9cb57d470338" providerId="ADAL" clId="{1174E659-478A-4DFB-9949-396AB4828B74}" dt="2026-03-18T20:06:38.719" v="1064"/>
        <pc:sldMkLst>
          <pc:docMk/>
          <pc:sldMk cId="1589100757" sldId="2145708981"/>
        </pc:sldMkLst>
      </pc:sldChg>
      <pc:sldChg chg="add">
        <pc:chgData name="Han, Frank Daoru" userId="11b7a764-f7de-4780-b177-9cb57d470338" providerId="ADAL" clId="{1174E659-478A-4DFB-9949-396AB4828B74}" dt="2026-03-18T20:06:38.719" v="1064"/>
        <pc:sldMkLst>
          <pc:docMk/>
          <pc:sldMk cId="2291026814" sldId="2145708982"/>
        </pc:sldMkLst>
      </pc:sldChg>
      <pc:sldChg chg="add">
        <pc:chgData name="Han, Frank Daoru" userId="11b7a764-f7de-4780-b177-9cb57d470338" providerId="ADAL" clId="{1174E659-478A-4DFB-9949-396AB4828B74}" dt="2026-03-18T20:06:38.719" v="1064"/>
        <pc:sldMkLst>
          <pc:docMk/>
          <pc:sldMk cId="660020361" sldId="2145708983"/>
        </pc:sldMkLst>
      </pc:sldChg>
      <pc:sldChg chg="modSp add mod">
        <pc:chgData name="Han, Frank Daoru" userId="11b7a764-f7de-4780-b177-9cb57d470338" providerId="ADAL" clId="{1174E659-478A-4DFB-9949-396AB4828B74}" dt="2026-03-18T20:09:34.333" v="1248" actId="20577"/>
        <pc:sldMkLst>
          <pc:docMk/>
          <pc:sldMk cId="647236758" sldId="2145708984"/>
        </pc:sldMkLst>
        <pc:spChg chg="mod">
          <ac:chgData name="Han, Frank Daoru" userId="11b7a764-f7de-4780-b177-9cb57d470338" providerId="ADAL" clId="{1174E659-478A-4DFB-9949-396AB4828B74}" dt="2026-03-18T20:09:27.435" v="1234" actId="14100"/>
          <ac:spMkLst>
            <pc:docMk/>
            <pc:sldMk cId="647236758" sldId="2145708984"/>
            <ac:spMk id="2" creationId="{BBBB4702-FAA2-6BFE-A1C0-2F8C36389B89}"/>
          </ac:spMkLst>
        </pc:spChg>
        <pc:spChg chg="mod">
          <ac:chgData name="Han, Frank Daoru" userId="11b7a764-f7de-4780-b177-9cb57d470338" providerId="ADAL" clId="{1174E659-478A-4DFB-9949-396AB4828B74}" dt="2026-03-18T20:09:34.333" v="1248" actId="20577"/>
          <ac:spMkLst>
            <pc:docMk/>
            <pc:sldMk cId="647236758" sldId="2145708984"/>
            <ac:spMk id="5" creationId="{14AC42E3-657E-53E2-12E5-7FA996C05007}"/>
          </ac:spMkLst>
        </pc:spChg>
      </pc:sldChg>
      <pc:sldChg chg="add">
        <pc:chgData name="Han, Frank Daoru" userId="11b7a764-f7de-4780-b177-9cb57d470338" providerId="ADAL" clId="{1174E659-478A-4DFB-9949-396AB4828B74}" dt="2026-03-18T20:10:38.300" v="1265"/>
        <pc:sldMkLst>
          <pc:docMk/>
          <pc:sldMk cId="179711152" sldId="2145708985"/>
        </pc:sldMkLst>
      </pc:sldChg>
      <pc:sldMasterChg chg="delSldLayout">
        <pc:chgData name="Han, Frank Daoru" userId="11b7a764-f7de-4780-b177-9cb57d470338" providerId="ADAL" clId="{1174E659-478A-4DFB-9949-396AB4828B74}" dt="2026-03-18T20:10:24.737" v="1264" actId="47"/>
        <pc:sldMasterMkLst>
          <pc:docMk/>
          <pc:sldMasterMk cId="1667809584" sldId="2147483837"/>
        </pc:sldMasterMkLst>
        <pc:sldLayoutChg chg="del">
          <pc:chgData name="Han, Frank Daoru" userId="11b7a764-f7de-4780-b177-9cb57d470338" providerId="ADAL" clId="{1174E659-478A-4DFB-9949-396AB4828B74}" dt="2026-03-18T20:10:24.737" v="1264" actId="47"/>
          <pc:sldLayoutMkLst>
            <pc:docMk/>
            <pc:sldMasterMk cId="1667809584" sldId="2147483837"/>
            <pc:sldLayoutMk cId="3338793192" sldId="2147483945"/>
          </pc:sldLayoutMkLst>
        </pc:sldLayoutChg>
        <pc:sldLayoutChg chg="del">
          <pc:chgData name="Han, Frank Daoru" userId="11b7a764-f7de-4780-b177-9cb57d470338" providerId="ADAL" clId="{1174E659-478A-4DFB-9949-396AB4828B74}" dt="2026-03-18T20:10:10.163" v="1260" actId="47"/>
          <pc:sldLayoutMkLst>
            <pc:docMk/>
            <pc:sldMasterMk cId="1667809584" sldId="2147483837"/>
            <pc:sldLayoutMk cId="3594165807" sldId="2147483946"/>
          </pc:sldLayoutMkLst>
        </pc:sldLayoutChg>
        <pc:sldLayoutChg chg="del">
          <pc:chgData name="Han, Frank Daoru" userId="11b7a764-f7de-4780-b177-9cb57d470338" providerId="ADAL" clId="{1174E659-478A-4DFB-9949-396AB4828B74}" dt="2026-03-18T20:10:24.737" v="1264" actId="47"/>
          <pc:sldLayoutMkLst>
            <pc:docMk/>
            <pc:sldMasterMk cId="1667809584" sldId="2147483837"/>
            <pc:sldLayoutMk cId="4005923825" sldId="2147483947"/>
          </pc:sldLayoutMkLst>
        </pc:sldLayoutChg>
        <pc:sldLayoutChg chg="del">
          <pc:chgData name="Han, Frank Daoru" userId="11b7a764-f7de-4780-b177-9cb57d470338" providerId="ADAL" clId="{1174E659-478A-4DFB-9949-396AB4828B74}" dt="2026-03-18T20:06:01.517" v="1063" actId="47"/>
          <pc:sldLayoutMkLst>
            <pc:docMk/>
            <pc:sldMasterMk cId="1667809584" sldId="2147483837"/>
            <pc:sldLayoutMk cId="1939427293" sldId="2147483948"/>
          </pc:sldLayoutMkLst>
        </pc:sldLayoutChg>
        <pc:sldLayoutChg chg="del">
          <pc:chgData name="Han, Frank Daoru" userId="11b7a764-f7de-4780-b177-9cb57d470338" providerId="ADAL" clId="{1174E659-478A-4DFB-9949-396AB4828B74}" dt="2026-03-18T20:10:24.737" v="1264" actId="47"/>
          <pc:sldLayoutMkLst>
            <pc:docMk/>
            <pc:sldMasterMk cId="1667809584" sldId="2147483837"/>
            <pc:sldLayoutMk cId="2969061857" sldId="2147483949"/>
          </pc:sldLayoutMkLst>
        </pc:sldLayoutChg>
        <pc:sldLayoutChg chg="del">
          <pc:chgData name="Han, Frank Daoru" userId="11b7a764-f7de-4780-b177-9cb57d470338" providerId="ADAL" clId="{1174E659-478A-4DFB-9949-396AB4828B74}" dt="2026-03-18T20:10:24.737" v="1264" actId="47"/>
          <pc:sldLayoutMkLst>
            <pc:docMk/>
            <pc:sldMasterMk cId="1667809584" sldId="2147483837"/>
            <pc:sldLayoutMk cId="493821297" sldId="2147483950"/>
          </pc:sldLayoutMkLst>
        </pc:sldLayoutChg>
        <pc:sldLayoutChg chg="del">
          <pc:chgData name="Han, Frank Daoru" userId="11b7a764-f7de-4780-b177-9cb57d470338" providerId="ADAL" clId="{1174E659-478A-4DFB-9949-396AB4828B74}" dt="2026-03-18T20:10:24.737" v="1264" actId="47"/>
          <pc:sldLayoutMkLst>
            <pc:docMk/>
            <pc:sldMasterMk cId="1667809584" sldId="2147483837"/>
            <pc:sldLayoutMk cId="435306726" sldId="2147483951"/>
          </pc:sldLayoutMkLst>
        </pc:sldLayoutChg>
        <pc:sldLayoutChg chg="del">
          <pc:chgData name="Han, Frank Daoru" userId="11b7a764-f7de-4780-b177-9cb57d470338" providerId="ADAL" clId="{1174E659-478A-4DFB-9949-396AB4828B74}" dt="2026-03-18T20:10:24.737" v="1264" actId="47"/>
          <pc:sldLayoutMkLst>
            <pc:docMk/>
            <pc:sldMasterMk cId="1667809584" sldId="2147483837"/>
            <pc:sldLayoutMk cId="1409069304" sldId="214748395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45AA2-CE73-4F82-8DA8-A40A0B8E33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DCA0B6-FBF4-4397-9FDB-31E48D3FCC9E}">
      <dgm:prSet custT="1"/>
      <dgm:spPr/>
      <dgm:t>
        <a:bodyPr/>
        <a:lstStyle/>
        <a:p>
          <a:r>
            <a:rPr lang="en-US" sz="2000" b="0" i="0" dirty="0"/>
            <a:t>Curriculum Committee Report</a:t>
          </a:r>
        </a:p>
        <a:p>
          <a:r>
            <a:rPr lang="en-US" sz="1400" b="0" i="0" dirty="0"/>
            <a:t>*) Approval of CC and PC forms</a:t>
          </a:r>
        </a:p>
      </dgm:t>
    </dgm:pt>
    <dgm:pt modelId="{32CA6351-1F4C-4106-A8F2-FF245A3AA649}" type="parTrans" cxnId="{C70A410E-62D7-479A-A9E8-91753C51C834}">
      <dgm:prSet/>
      <dgm:spPr/>
      <dgm:t>
        <a:bodyPr/>
        <a:lstStyle/>
        <a:p>
          <a:endParaRPr lang="en-US"/>
        </a:p>
      </dgm:t>
    </dgm:pt>
    <dgm:pt modelId="{BDD0E46F-AF2E-4A51-83C4-9B22F3F08355}" type="sibTrans" cxnId="{C70A410E-62D7-479A-A9E8-91753C51C834}">
      <dgm:prSet/>
      <dgm:spPr/>
      <dgm:t>
        <a:bodyPr/>
        <a:lstStyle/>
        <a:p>
          <a:endParaRPr lang="en-US"/>
        </a:p>
      </dgm:t>
    </dgm:pt>
    <dgm:pt modelId="{4B3D0187-DECD-4E03-97E2-4959DF9FAC84}">
      <dgm:prSet custT="1"/>
      <dgm:spPr/>
      <dgm:t>
        <a:bodyPr/>
        <a:lstStyle/>
        <a:p>
          <a:r>
            <a:rPr lang="en-US" sz="2000" b="0" i="0" dirty="0"/>
            <a:t>Approval of the 12 February 2026 Minutes</a:t>
          </a:r>
          <a:endParaRPr lang="en-US" sz="2000" dirty="0"/>
        </a:p>
      </dgm:t>
    </dgm:pt>
    <dgm:pt modelId="{90D6DA41-B66F-49F4-857B-D16BD3AAA5D8}" type="parTrans" cxnId="{BE5D93AD-714E-4FDA-8B9A-14CF40501422}">
      <dgm:prSet/>
      <dgm:spPr/>
      <dgm:t>
        <a:bodyPr/>
        <a:lstStyle/>
        <a:p>
          <a:endParaRPr lang="en-US"/>
        </a:p>
      </dgm:t>
    </dgm:pt>
    <dgm:pt modelId="{88964112-0088-4A66-990E-3B466F294B60}" type="sibTrans" cxnId="{BE5D93AD-714E-4FDA-8B9A-14CF40501422}">
      <dgm:prSet/>
      <dgm:spPr/>
      <dgm:t>
        <a:bodyPr/>
        <a:lstStyle/>
        <a:p>
          <a:endParaRPr lang="en-US"/>
        </a:p>
      </dgm:t>
    </dgm:pt>
    <dgm:pt modelId="{9183432D-5D7B-4479-8B73-7D7762E0E35A}">
      <dgm:prSet custT="1"/>
      <dgm:spPr/>
      <dgm:t>
        <a:bodyPr/>
        <a:lstStyle/>
        <a:p>
          <a:endParaRPr lang="en-US" sz="2300" dirty="0"/>
        </a:p>
      </dgm:t>
    </dgm:pt>
    <dgm:pt modelId="{9E27C503-F187-4ECF-B466-3961CE6E029D}" type="parTrans" cxnId="{463C0AEA-1E31-4404-8B19-A7F8415643F7}">
      <dgm:prSet/>
      <dgm:spPr/>
      <dgm:t>
        <a:bodyPr/>
        <a:lstStyle/>
        <a:p>
          <a:endParaRPr lang="en-US"/>
        </a:p>
      </dgm:t>
    </dgm:pt>
    <dgm:pt modelId="{54D31DBD-87E2-4C89-89F1-A2ADBFC48BC4}" type="sibTrans" cxnId="{463C0AEA-1E31-4404-8B19-A7F8415643F7}">
      <dgm:prSet/>
      <dgm:spPr/>
      <dgm:t>
        <a:bodyPr/>
        <a:lstStyle/>
        <a:p>
          <a:endParaRPr lang="en-US"/>
        </a:p>
      </dgm:t>
    </dgm:pt>
    <dgm:pt modelId="{7BA6AEF7-C40C-4A5E-994A-258BC5F0CD30}" type="pres">
      <dgm:prSet presAssocID="{6E645AA2-CE73-4F82-8DA8-A40A0B8E3390}" presName="vert0" presStyleCnt="0">
        <dgm:presLayoutVars>
          <dgm:dir/>
          <dgm:animOne val="branch"/>
          <dgm:animLvl val="lvl"/>
        </dgm:presLayoutVars>
      </dgm:prSet>
      <dgm:spPr/>
    </dgm:pt>
    <dgm:pt modelId="{814DB99D-5D90-40E6-AB95-C85368716934}" type="pres">
      <dgm:prSet presAssocID="{42DCA0B6-FBF4-4397-9FDB-31E48D3FCC9E}" presName="thickLine" presStyleLbl="alignNode1" presStyleIdx="0" presStyleCnt="3"/>
      <dgm:spPr/>
    </dgm:pt>
    <dgm:pt modelId="{D3BF3428-C707-46E0-9E45-F0B2761CCE13}" type="pres">
      <dgm:prSet presAssocID="{42DCA0B6-FBF4-4397-9FDB-31E48D3FCC9E}" presName="horz1" presStyleCnt="0"/>
      <dgm:spPr/>
    </dgm:pt>
    <dgm:pt modelId="{F2C1E344-6EAA-4220-8450-3BE0B35F81BA}" type="pres">
      <dgm:prSet presAssocID="{42DCA0B6-FBF4-4397-9FDB-31E48D3FCC9E}" presName="tx1" presStyleLbl="revTx" presStyleIdx="0" presStyleCnt="3"/>
      <dgm:spPr/>
    </dgm:pt>
    <dgm:pt modelId="{4FB57DA3-B377-48CD-B56C-7EC1BA0FC8DF}" type="pres">
      <dgm:prSet presAssocID="{42DCA0B6-FBF4-4397-9FDB-31E48D3FCC9E}" presName="vert1" presStyleCnt="0"/>
      <dgm:spPr/>
    </dgm:pt>
    <dgm:pt modelId="{3BBB96DD-FBE0-4A5E-B2BB-4693668500BD}" type="pres">
      <dgm:prSet presAssocID="{4B3D0187-DECD-4E03-97E2-4959DF9FAC84}" presName="thickLine" presStyleLbl="alignNode1" presStyleIdx="1" presStyleCnt="3"/>
      <dgm:spPr/>
    </dgm:pt>
    <dgm:pt modelId="{C618854D-C03C-4DCB-9A7D-DCFF08553F20}" type="pres">
      <dgm:prSet presAssocID="{4B3D0187-DECD-4E03-97E2-4959DF9FAC84}" presName="horz1" presStyleCnt="0"/>
      <dgm:spPr/>
    </dgm:pt>
    <dgm:pt modelId="{2AAB7E58-DED1-4F9E-A2ED-8F080623B008}" type="pres">
      <dgm:prSet presAssocID="{4B3D0187-DECD-4E03-97E2-4959DF9FAC84}" presName="tx1" presStyleLbl="revTx" presStyleIdx="1" presStyleCnt="3"/>
      <dgm:spPr/>
    </dgm:pt>
    <dgm:pt modelId="{E1EA6F91-7FEC-4E41-BC91-4C6A0EA8C966}" type="pres">
      <dgm:prSet presAssocID="{4B3D0187-DECD-4E03-97E2-4959DF9FAC84}" presName="vert1" presStyleCnt="0"/>
      <dgm:spPr/>
    </dgm:pt>
    <dgm:pt modelId="{CEA931D5-911F-47BA-B7DB-1D70634B0739}" type="pres">
      <dgm:prSet presAssocID="{9183432D-5D7B-4479-8B73-7D7762E0E35A}" presName="thickLine" presStyleLbl="alignNode1" presStyleIdx="2" presStyleCnt="3"/>
      <dgm:spPr/>
    </dgm:pt>
    <dgm:pt modelId="{843A2174-3D99-4818-B0ED-B62F4E9F6373}" type="pres">
      <dgm:prSet presAssocID="{9183432D-5D7B-4479-8B73-7D7762E0E35A}" presName="horz1" presStyleCnt="0"/>
      <dgm:spPr/>
    </dgm:pt>
    <dgm:pt modelId="{C9D66B26-FCCF-421D-9010-689329B33B3C}" type="pres">
      <dgm:prSet presAssocID="{9183432D-5D7B-4479-8B73-7D7762E0E35A}" presName="tx1" presStyleLbl="revTx" presStyleIdx="2" presStyleCnt="3"/>
      <dgm:spPr/>
    </dgm:pt>
    <dgm:pt modelId="{9EBA5EA8-5860-464B-95B4-3B8586E4A293}" type="pres">
      <dgm:prSet presAssocID="{9183432D-5D7B-4479-8B73-7D7762E0E35A}" presName="vert1" presStyleCnt="0"/>
      <dgm:spPr/>
    </dgm:pt>
  </dgm:ptLst>
  <dgm:cxnLst>
    <dgm:cxn modelId="{C70A410E-62D7-479A-A9E8-91753C51C834}" srcId="{6E645AA2-CE73-4F82-8DA8-A40A0B8E3390}" destId="{42DCA0B6-FBF4-4397-9FDB-31E48D3FCC9E}" srcOrd="0" destOrd="0" parTransId="{32CA6351-1F4C-4106-A8F2-FF245A3AA649}" sibTransId="{BDD0E46F-AF2E-4A51-83C4-9B22F3F08355}"/>
    <dgm:cxn modelId="{45182C7A-244A-47CC-A8B7-33E8D3FA1DF4}" type="presOf" srcId="{6E645AA2-CE73-4F82-8DA8-A40A0B8E3390}" destId="{7BA6AEF7-C40C-4A5E-994A-258BC5F0CD30}" srcOrd="0" destOrd="0" presId="urn:microsoft.com/office/officeart/2008/layout/LinedList"/>
    <dgm:cxn modelId="{E322718A-697A-447F-94AA-C2006748DAA3}" type="presOf" srcId="{4B3D0187-DECD-4E03-97E2-4959DF9FAC84}" destId="{2AAB7E58-DED1-4F9E-A2ED-8F080623B008}" srcOrd="0" destOrd="0" presId="urn:microsoft.com/office/officeart/2008/layout/LinedList"/>
    <dgm:cxn modelId="{01EFA9A4-B445-4B8E-BB85-7D912065DC0A}" type="presOf" srcId="{9183432D-5D7B-4479-8B73-7D7762E0E35A}" destId="{C9D66B26-FCCF-421D-9010-689329B33B3C}" srcOrd="0" destOrd="0" presId="urn:microsoft.com/office/officeart/2008/layout/LinedList"/>
    <dgm:cxn modelId="{464813AB-8C25-44C0-B432-82DCDE833011}" type="presOf" srcId="{42DCA0B6-FBF4-4397-9FDB-31E48D3FCC9E}" destId="{F2C1E344-6EAA-4220-8450-3BE0B35F81BA}" srcOrd="0" destOrd="0" presId="urn:microsoft.com/office/officeart/2008/layout/LinedList"/>
    <dgm:cxn modelId="{BE5D93AD-714E-4FDA-8B9A-14CF40501422}" srcId="{6E645AA2-CE73-4F82-8DA8-A40A0B8E3390}" destId="{4B3D0187-DECD-4E03-97E2-4959DF9FAC84}" srcOrd="1" destOrd="0" parTransId="{90D6DA41-B66F-49F4-857B-D16BD3AAA5D8}" sibTransId="{88964112-0088-4A66-990E-3B466F294B60}"/>
    <dgm:cxn modelId="{463C0AEA-1E31-4404-8B19-A7F8415643F7}" srcId="{6E645AA2-CE73-4F82-8DA8-A40A0B8E3390}" destId="{9183432D-5D7B-4479-8B73-7D7762E0E35A}" srcOrd="2" destOrd="0" parTransId="{9E27C503-F187-4ECF-B466-3961CE6E029D}" sibTransId="{54D31DBD-87E2-4C89-89F1-A2ADBFC48BC4}"/>
    <dgm:cxn modelId="{FB2D3C36-9BAD-491E-B8AF-6321F0498F2E}" type="presParOf" srcId="{7BA6AEF7-C40C-4A5E-994A-258BC5F0CD30}" destId="{814DB99D-5D90-40E6-AB95-C85368716934}" srcOrd="0" destOrd="0" presId="urn:microsoft.com/office/officeart/2008/layout/LinedList"/>
    <dgm:cxn modelId="{A8D94690-8BC6-4ABF-985F-F0AF55681875}" type="presParOf" srcId="{7BA6AEF7-C40C-4A5E-994A-258BC5F0CD30}" destId="{D3BF3428-C707-46E0-9E45-F0B2761CCE13}" srcOrd="1" destOrd="0" presId="urn:microsoft.com/office/officeart/2008/layout/LinedList"/>
    <dgm:cxn modelId="{E1C308D4-855C-428F-A34D-FBD571D04212}" type="presParOf" srcId="{D3BF3428-C707-46E0-9E45-F0B2761CCE13}" destId="{F2C1E344-6EAA-4220-8450-3BE0B35F81BA}" srcOrd="0" destOrd="0" presId="urn:microsoft.com/office/officeart/2008/layout/LinedList"/>
    <dgm:cxn modelId="{FFA9537C-6C60-45E4-8D64-A2F5B917A633}" type="presParOf" srcId="{D3BF3428-C707-46E0-9E45-F0B2761CCE13}" destId="{4FB57DA3-B377-48CD-B56C-7EC1BA0FC8DF}" srcOrd="1" destOrd="0" presId="urn:microsoft.com/office/officeart/2008/layout/LinedList"/>
    <dgm:cxn modelId="{2F423AE0-EA72-4491-A0E0-1DD6F8F41D82}" type="presParOf" srcId="{7BA6AEF7-C40C-4A5E-994A-258BC5F0CD30}" destId="{3BBB96DD-FBE0-4A5E-B2BB-4693668500BD}" srcOrd="2" destOrd="0" presId="urn:microsoft.com/office/officeart/2008/layout/LinedList"/>
    <dgm:cxn modelId="{D550895D-72F4-4000-84F6-9C67F14EAA2A}" type="presParOf" srcId="{7BA6AEF7-C40C-4A5E-994A-258BC5F0CD30}" destId="{C618854D-C03C-4DCB-9A7D-DCFF08553F20}" srcOrd="3" destOrd="0" presId="urn:microsoft.com/office/officeart/2008/layout/LinedList"/>
    <dgm:cxn modelId="{1AA70ABE-798F-4986-8B01-9B2C8FE05455}" type="presParOf" srcId="{C618854D-C03C-4DCB-9A7D-DCFF08553F20}" destId="{2AAB7E58-DED1-4F9E-A2ED-8F080623B008}" srcOrd="0" destOrd="0" presId="urn:microsoft.com/office/officeart/2008/layout/LinedList"/>
    <dgm:cxn modelId="{E616D131-8071-45B6-B2CF-87EC829A7602}" type="presParOf" srcId="{C618854D-C03C-4DCB-9A7D-DCFF08553F20}" destId="{E1EA6F91-7FEC-4E41-BC91-4C6A0EA8C966}" srcOrd="1" destOrd="0" presId="urn:microsoft.com/office/officeart/2008/layout/LinedList"/>
    <dgm:cxn modelId="{E4AD200A-218F-4E35-924C-DDC9E16788E8}" type="presParOf" srcId="{7BA6AEF7-C40C-4A5E-994A-258BC5F0CD30}" destId="{CEA931D5-911F-47BA-B7DB-1D70634B0739}" srcOrd="4" destOrd="0" presId="urn:microsoft.com/office/officeart/2008/layout/LinedList"/>
    <dgm:cxn modelId="{720726BE-D1B1-4433-B1A4-A22058E91C39}" type="presParOf" srcId="{7BA6AEF7-C40C-4A5E-994A-258BC5F0CD30}" destId="{843A2174-3D99-4818-B0ED-B62F4E9F6373}" srcOrd="5" destOrd="0" presId="urn:microsoft.com/office/officeart/2008/layout/LinedList"/>
    <dgm:cxn modelId="{B1352CCA-BD71-4FDE-8B47-E7B903EF1F5F}" type="presParOf" srcId="{843A2174-3D99-4818-B0ED-B62F4E9F6373}" destId="{C9D66B26-FCCF-421D-9010-689329B33B3C}" srcOrd="0" destOrd="0" presId="urn:microsoft.com/office/officeart/2008/layout/LinedList"/>
    <dgm:cxn modelId="{58A632C2-7EF6-4F24-A80B-8B60F931B6E1}" type="presParOf" srcId="{843A2174-3D99-4818-B0ED-B62F4E9F6373}" destId="{9EBA5EA8-5860-464B-95B4-3B8586E4A2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DB99D-5D90-40E6-AB95-C85368716934}">
      <dsp:nvSpPr>
        <dsp:cNvPr id="0" name=""/>
        <dsp:cNvSpPr/>
      </dsp:nvSpPr>
      <dsp:spPr>
        <a:xfrm>
          <a:off x="0" y="1651"/>
          <a:ext cx="8357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1E344-6EAA-4220-8450-3BE0B35F81BA}">
      <dsp:nvSpPr>
        <dsp:cNvPr id="0" name=""/>
        <dsp:cNvSpPr/>
      </dsp:nvSpPr>
      <dsp:spPr>
        <a:xfrm>
          <a:off x="0" y="1651"/>
          <a:ext cx="8357616" cy="112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Curriculum Committee Report</a:t>
          </a:r>
        </a:p>
        <a:p>
          <a:pPr marL="0" lvl="0" indent="0" algn="l" defTabSz="889000">
            <a:lnSpc>
              <a:spcPct val="90000"/>
            </a:lnSpc>
            <a:spcBef>
              <a:spcPct val="0"/>
            </a:spcBef>
            <a:spcAft>
              <a:spcPct val="35000"/>
            </a:spcAft>
            <a:buNone/>
          </a:pPr>
          <a:r>
            <a:rPr lang="en-US" sz="1400" b="0" i="0" kern="1200" dirty="0"/>
            <a:t>*) Approval of CC and PC forms</a:t>
          </a:r>
        </a:p>
      </dsp:txBody>
      <dsp:txXfrm>
        <a:off x="0" y="1651"/>
        <a:ext cx="8357616" cy="1126410"/>
      </dsp:txXfrm>
    </dsp:sp>
    <dsp:sp modelId="{3BBB96DD-FBE0-4A5E-B2BB-4693668500BD}">
      <dsp:nvSpPr>
        <dsp:cNvPr id="0" name=""/>
        <dsp:cNvSpPr/>
      </dsp:nvSpPr>
      <dsp:spPr>
        <a:xfrm>
          <a:off x="0" y="1128062"/>
          <a:ext cx="8357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B7E58-DED1-4F9E-A2ED-8F080623B008}">
      <dsp:nvSpPr>
        <dsp:cNvPr id="0" name=""/>
        <dsp:cNvSpPr/>
      </dsp:nvSpPr>
      <dsp:spPr>
        <a:xfrm>
          <a:off x="0" y="1128062"/>
          <a:ext cx="8357616" cy="112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Approval of the 12 February 2026 Minutes</a:t>
          </a:r>
          <a:endParaRPr lang="en-US" sz="2000" kern="1200" dirty="0"/>
        </a:p>
      </dsp:txBody>
      <dsp:txXfrm>
        <a:off x="0" y="1128062"/>
        <a:ext cx="8357616" cy="1126410"/>
      </dsp:txXfrm>
    </dsp:sp>
    <dsp:sp modelId="{CEA931D5-911F-47BA-B7DB-1D70634B0739}">
      <dsp:nvSpPr>
        <dsp:cNvPr id="0" name=""/>
        <dsp:cNvSpPr/>
      </dsp:nvSpPr>
      <dsp:spPr>
        <a:xfrm>
          <a:off x="0" y="2254473"/>
          <a:ext cx="8357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66B26-FCCF-421D-9010-689329B33B3C}">
      <dsp:nvSpPr>
        <dsp:cNvPr id="0" name=""/>
        <dsp:cNvSpPr/>
      </dsp:nvSpPr>
      <dsp:spPr>
        <a:xfrm>
          <a:off x="0" y="2254473"/>
          <a:ext cx="8357616" cy="112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0" y="2254473"/>
        <a:ext cx="8357616" cy="11264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D804-CED6-0949-BE6C-8D364F597F0B}"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2CB18-3CDA-9641-86CF-E84D6A9849BC}" type="slidenum">
              <a:rPr lang="en-US" smtClean="0"/>
              <a:t>‹#›</a:t>
            </a:fld>
            <a:endParaRPr lang="en-US"/>
          </a:p>
        </p:txBody>
      </p:sp>
    </p:spTree>
    <p:extLst>
      <p:ext uri="{BB962C8B-B14F-4D97-AF65-F5344CB8AC3E}">
        <p14:creationId xmlns:p14="http://schemas.microsoft.com/office/powerpoint/2010/main" val="230579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42CB18-3CDA-9641-86CF-E84D6A9849BC}" type="slidenum">
              <a:rPr lang="en-US" smtClean="0"/>
              <a:t>1</a:t>
            </a:fld>
            <a:endParaRPr lang="en-US"/>
          </a:p>
        </p:txBody>
      </p:sp>
    </p:spTree>
    <p:extLst>
      <p:ext uri="{BB962C8B-B14F-4D97-AF65-F5344CB8AC3E}">
        <p14:creationId xmlns:p14="http://schemas.microsoft.com/office/powerpoint/2010/main" val="60576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4FF39-F266-8288-53DF-982696C1D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A0616-04B8-648A-DEF9-8D8F800852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B545A-32C9-3A3A-E205-8261A2866E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A3EC69-ACE5-8430-C13E-F1D44CB3371A}"/>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112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66BC4-2446-11F5-EB04-384D2C5EF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55FD9-DACF-018B-1F54-DE4C71368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D6B67-149E-CEE4-EACC-366AD15F63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7B2A40-AC98-7F06-AC30-2DE7173C1F51}"/>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75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5A5AA-46C2-7911-CDBC-135FFD012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596AA-DAA4-8C69-4020-2C3B57279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7EE5E-ED8A-C2B7-05C0-AA39420C1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86D325-B534-53F2-C3DD-FB81BECE9B69}"/>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19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5DB-B306-A28F-AE48-8536CE34F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16162-CB61-3EC7-BC9E-87CEC0917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18593-4F79-1FD5-58C0-AC88983374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526958-8D3A-1FA0-DB09-B2A83E0F15A2}"/>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6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483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topic – update on Jaggi School of Business</a:t>
            </a:r>
          </a:p>
        </p:txBody>
      </p:sp>
      <p:sp>
        <p:nvSpPr>
          <p:cNvPr id="4" name="Slide Number Placeholder 3"/>
          <p:cNvSpPr>
            <a:spLocks noGrp="1"/>
          </p:cNvSpPr>
          <p:nvPr>
            <p:ph type="sldNum" sz="quarter" idx="5"/>
          </p:nvPr>
        </p:nvSpPr>
        <p:spPr/>
        <p:txBody>
          <a:bodyPr/>
          <a:lstStyle/>
          <a:p>
            <a:fld id="{2D42CB18-3CDA-9641-86CF-E84D6A9849BC}" type="slidenum">
              <a:rPr lang="en-US" smtClean="0"/>
              <a:t>78</a:t>
            </a:fld>
            <a:endParaRPr lang="en-US"/>
          </a:p>
        </p:txBody>
      </p:sp>
    </p:spTree>
    <p:extLst>
      <p:ext uri="{BB962C8B-B14F-4D97-AF65-F5344CB8AC3E}">
        <p14:creationId xmlns:p14="http://schemas.microsoft.com/office/powerpoint/2010/main" val="2425014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Gavel:  One tap</a:t>
            </a:r>
          </a:p>
        </p:txBody>
      </p:sp>
      <p:sp>
        <p:nvSpPr>
          <p:cNvPr id="4" name="Slide Number Placeholder 3"/>
          <p:cNvSpPr>
            <a:spLocks noGrp="1"/>
          </p:cNvSpPr>
          <p:nvPr>
            <p:ph type="sldNum" sz="quarter" idx="5"/>
          </p:nvPr>
        </p:nvSpPr>
        <p:spPr/>
        <p:txBody>
          <a:bodyPr/>
          <a:lstStyle/>
          <a:p>
            <a:fld id="{2D42CB18-3CDA-9641-86CF-E84D6A9849BC}" type="slidenum">
              <a:rPr lang="en-US" smtClean="0"/>
              <a:t>82</a:t>
            </a:fld>
            <a:endParaRPr lang="en-US"/>
          </a:p>
        </p:txBody>
      </p:sp>
    </p:spTree>
    <p:extLst>
      <p:ext uri="{BB962C8B-B14F-4D97-AF65-F5344CB8AC3E}">
        <p14:creationId xmlns:p14="http://schemas.microsoft.com/office/powerpoint/2010/main" val="51988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Gavel:  Two taps</a:t>
            </a:r>
          </a:p>
        </p:txBody>
      </p:sp>
      <p:sp>
        <p:nvSpPr>
          <p:cNvPr id="4" name="Slide Number Placeholder 3"/>
          <p:cNvSpPr>
            <a:spLocks noGrp="1"/>
          </p:cNvSpPr>
          <p:nvPr>
            <p:ph type="sldNum" sz="quarter" idx="5"/>
          </p:nvPr>
        </p:nvSpPr>
        <p:spPr/>
        <p:txBody>
          <a:bodyPr/>
          <a:lstStyle/>
          <a:p>
            <a:fld id="{2D42CB18-3CDA-9641-86CF-E84D6A9849BC}" type="slidenum">
              <a:rPr lang="en-US" smtClean="0"/>
              <a:t>3</a:t>
            </a:fld>
            <a:endParaRPr lang="en-US"/>
          </a:p>
        </p:txBody>
      </p:sp>
    </p:spTree>
    <p:extLst>
      <p:ext uri="{BB962C8B-B14F-4D97-AF65-F5344CB8AC3E}">
        <p14:creationId xmlns:p14="http://schemas.microsoft.com/office/powerpoint/2010/main" val="277877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punishing everyone by creating a policy rather than addressing the misdeeds of a few.</a:t>
            </a:r>
          </a:p>
        </p:txBody>
      </p:sp>
      <p:sp>
        <p:nvSpPr>
          <p:cNvPr id="4" name="Slide Number Placeholder 3"/>
          <p:cNvSpPr>
            <a:spLocks noGrp="1"/>
          </p:cNvSpPr>
          <p:nvPr>
            <p:ph type="sldNum" sz="quarter" idx="5"/>
          </p:nvPr>
        </p:nvSpPr>
        <p:spPr/>
        <p:txBody>
          <a:bodyPr/>
          <a:lstStyle/>
          <a:p>
            <a:fld id="{2D42CB18-3CDA-9641-86CF-E84D6A9849BC}" type="slidenum">
              <a:rPr lang="en-US" smtClean="0"/>
              <a:t>41</a:t>
            </a:fld>
            <a:endParaRPr lang="en-US"/>
          </a:p>
        </p:txBody>
      </p:sp>
    </p:spTree>
    <p:extLst>
      <p:ext uri="{BB962C8B-B14F-4D97-AF65-F5344CB8AC3E}">
        <p14:creationId xmlns:p14="http://schemas.microsoft.com/office/powerpoint/2010/main" val="141284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0C15E-7E7C-981E-D2C6-990CF081A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3D86D-4196-CCA9-473C-D25B16C02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DA9A2-15AE-D407-499E-2D8EC6AB63AD}"/>
              </a:ext>
            </a:extLst>
          </p:cNvPr>
          <p:cNvSpPr>
            <a:spLocks noGrp="1"/>
          </p:cNvSpPr>
          <p:nvPr>
            <p:ph type="body" idx="1"/>
          </p:nvPr>
        </p:nvSpPr>
        <p:spPr/>
        <p:txBody>
          <a:bodyPr/>
          <a:lstStyle/>
          <a:p>
            <a:r>
              <a:rPr lang="en-US" dirty="0"/>
              <a:t>We are punishing everyone by creating a policy rather than addressing the misdeeds of a few.</a:t>
            </a:r>
          </a:p>
        </p:txBody>
      </p:sp>
      <p:sp>
        <p:nvSpPr>
          <p:cNvPr id="4" name="Slide Number Placeholder 3">
            <a:extLst>
              <a:ext uri="{FF2B5EF4-FFF2-40B4-BE49-F238E27FC236}">
                <a16:creationId xmlns:a16="http://schemas.microsoft.com/office/drawing/2014/main" id="{075CF2A5-CE22-7AD8-4506-174FAC451D3C}"/>
              </a:ext>
            </a:extLst>
          </p:cNvPr>
          <p:cNvSpPr>
            <a:spLocks noGrp="1"/>
          </p:cNvSpPr>
          <p:nvPr>
            <p:ph type="sldNum" sz="quarter" idx="5"/>
          </p:nvPr>
        </p:nvSpPr>
        <p:spPr/>
        <p:txBody>
          <a:bodyPr/>
          <a:lstStyle/>
          <a:p>
            <a:fld id="{2D42CB18-3CDA-9641-86CF-E84D6A9849BC}" type="slidenum">
              <a:rPr lang="en-US" smtClean="0"/>
              <a:t>42</a:t>
            </a:fld>
            <a:endParaRPr lang="en-US"/>
          </a:p>
        </p:txBody>
      </p:sp>
    </p:spTree>
    <p:extLst>
      <p:ext uri="{BB962C8B-B14F-4D97-AF65-F5344CB8AC3E}">
        <p14:creationId xmlns:p14="http://schemas.microsoft.com/office/powerpoint/2010/main" val="250888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699927"/>
            <a:fld id="{2D42CB18-3CDA-9641-86CF-E84D6A9849BC}" type="slidenum">
              <a:rPr lang="en-US">
                <a:solidFill>
                  <a:prstClr val="black"/>
                </a:solidFill>
                <a:latin typeface="Calibri" panose="020F0502020204030204"/>
              </a:rPr>
              <a:pPr defTabSz="699927"/>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16487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EE3EB-5AFA-55BB-9B0F-7F07D97F1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B24E2-7EE8-1798-F0D5-58252A07C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505C0-B3AB-1E0A-1C03-126A7704AB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CF8AE3-E31B-7628-CAE8-E672AD56F124}"/>
              </a:ext>
            </a:extLst>
          </p:cNvPr>
          <p:cNvSpPr>
            <a:spLocks noGrp="1"/>
          </p:cNvSpPr>
          <p:nvPr>
            <p:ph type="sldNum" sz="quarter" idx="5"/>
          </p:nvPr>
        </p:nvSpPr>
        <p:spPr/>
        <p:txBody>
          <a:bodyPr/>
          <a:lstStyle/>
          <a:p>
            <a:pPr defTabSz="699927"/>
            <a:fld id="{2D42CB18-3CDA-9641-86CF-E84D6A9849BC}" type="slidenum">
              <a:rPr lang="en-US">
                <a:solidFill>
                  <a:prstClr val="black"/>
                </a:solidFill>
                <a:latin typeface="Calibri" panose="020F0502020204030204"/>
              </a:rPr>
              <a:pPr defTabSz="699927"/>
              <a:t>65</a:t>
            </a:fld>
            <a:endParaRPr lang="en-US">
              <a:solidFill>
                <a:prstClr val="black"/>
              </a:solidFill>
              <a:latin typeface="Calibri" panose="020F0502020204030204"/>
            </a:endParaRPr>
          </a:p>
        </p:txBody>
      </p:sp>
    </p:spTree>
    <p:extLst>
      <p:ext uri="{BB962C8B-B14F-4D97-AF65-F5344CB8AC3E}">
        <p14:creationId xmlns:p14="http://schemas.microsoft.com/office/powerpoint/2010/main" val="6219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78488-D1E6-2566-1D7D-54FB0CB02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A5B66-AE8B-FF47-9E95-78A0AD922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A7F2B-E43E-E707-6D65-55A793E8BB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D754B7-C96F-A2E6-CD04-D24831A9BD91}"/>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21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C64A3-1C72-E40B-705C-5A29DF3AB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11B48-E670-8F90-A5B7-902CDF404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0415B-F127-EBE7-3AE9-5695AE200A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5C7E36-C60F-4B2E-A750-E043ED8C4568}"/>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16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384B8-7CB6-0D91-0B9E-023090DAE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618BB-5006-15E0-1602-1687B5C9A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FDCEB-8521-9D10-5838-5D5F77C71C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B95C5C-264A-B382-EF0E-B28452B29828}"/>
              </a:ext>
            </a:extLst>
          </p:cNvPr>
          <p:cNvSpPr>
            <a:spLocks noGrp="1"/>
          </p:cNvSpPr>
          <p:nvPr>
            <p:ph type="sldNum" sz="quarter" idx="5"/>
          </p:nvPr>
        </p:nvSpPr>
        <p:spPr/>
        <p:txBody>
          <a:bodyPr/>
          <a:lstStyle/>
          <a:p>
            <a:pPr marL="0" marR="0" lvl="0" indent="0" algn="r" defTabSz="685707" rtl="0" eaLnBrk="1" fontAlgn="auto" latinLnBrk="0" hangingPunct="1">
              <a:lnSpc>
                <a:spcPct val="100000"/>
              </a:lnSpc>
              <a:spcBef>
                <a:spcPts val="0"/>
              </a:spcBef>
              <a:spcAft>
                <a:spcPts val="0"/>
              </a:spcAft>
              <a:buClrTx/>
              <a:buSzTx/>
              <a:buFontTx/>
              <a:buNone/>
              <a:tabLst/>
              <a:defRPr/>
            </a:pPr>
            <a:fld id="{2D42CB18-3CDA-9641-86CF-E84D6A9849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707"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321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1"/>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chor="ctr" anchorCtr="0">
            <a:noAutofit/>
          </a:bodyPr>
          <a:lstStyle>
            <a:lvl1pPr marL="0" indent="0">
              <a:buNone/>
              <a:defRPr sz="20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9" name="Graphic 8" descr="Missouri S&amp;T Primary Logo">
            <a:extLst>
              <a:ext uri="{FF2B5EF4-FFF2-40B4-BE49-F238E27FC236}">
                <a16:creationId xmlns:a16="http://schemas.microsoft.com/office/drawing/2014/main" id="{CEFFDC43-6071-4D7C-331F-20E41EBBB0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ctr"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p>
        </p:txBody>
      </p:sp>
      <p:grpSp>
        <p:nvGrpSpPr>
          <p:cNvPr id="2" name="Group 1">
            <a:extLst>
              <a:ext uri="{FF2B5EF4-FFF2-40B4-BE49-F238E27FC236}">
                <a16:creationId xmlns:a16="http://schemas.microsoft.com/office/drawing/2014/main" id="{CD41668A-81C7-9BF2-9EC1-6D7C31672DFA}"/>
              </a:ext>
              <a:ext uri="{C183D7F6-B498-43B3-948B-1728B52AA6E4}">
                <adec:decorative xmlns:adec="http://schemas.microsoft.com/office/drawing/2017/decorative" val="1"/>
              </a:ext>
            </a:extLst>
          </p:cNvPr>
          <p:cNvGrpSpPr>
            <a:grpSpLocks/>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 uri="{C183D7F6-B498-43B3-948B-1728B52AA6E4}">
                  <adec:decorative xmlns:adec="http://schemas.microsoft.com/office/drawing/2017/decorative" val="1"/>
                </a:ext>
              </a:extLst>
            </p:cNvPr>
            <p:cNvSpPr>
              <a:spLocks/>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 uri="{C183D7F6-B498-43B3-948B-1728B52AA6E4}">
                  <adec:decorative xmlns:adec="http://schemas.microsoft.com/office/drawing/2017/decorative" val="1"/>
                </a:ext>
              </a:extLst>
            </p:cNvPr>
            <p:cNvSpPr>
              <a:spLocks/>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17860881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Large Photo">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p>
        </p:txBody>
      </p:sp>
      <p:sp>
        <p:nvSpPr>
          <p:cNvPr id="3" name="Title 2">
            <a:extLst>
              <a:ext uri="{FF2B5EF4-FFF2-40B4-BE49-F238E27FC236}">
                <a16:creationId xmlns:a16="http://schemas.microsoft.com/office/drawing/2014/main" id="{AD036278-7A51-C105-9F54-FE223D36642B}"/>
              </a:ext>
            </a:extLst>
          </p:cNvPr>
          <p:cNvSpPr>
            <a:spLocks noGrp="1"/>
          </p:cNvSpPr>
          <p:nvPr>
            <p:ph type="title" hasCustomPrompt="1"/>
          </p:nvPr>
        </p:nvSpPr>
        <p:spPr>
          <a:xfrm>
            <a:off x="393192" y="1349883"/>
            <a:ext cx="4370832" cy="794064"/>
          </a:xfrm>
          <a:solidFill>
            <a:schemeClr val="accent6"/>
          </a:solidFill>
        </p:spPr>
        <p:txBody>
          <a:bodyPr lIns="91440" tIns="91440" rIns="91440" bIns="91440">
            <a:spAutoFit/>
          </a:bodyPr>
          <a:lstStyle>
            <a:lvl1pPr>
              <a:defRPr/>
            </a:lvl1pPr>
          </a:lstStyle>
          <a:p>
            <a:r>
              <a:rPr lang="en-US"/>
              <a:t>Header Section</a:t>
            </a:r>
          </a:p>
        </p:txBody>
      </p:sp>
    </p:spTree>
    <p:extLst>
      <p:ext uri="{BB962C8B-B14F-4D97-AF65-F5344CB8AC3E}">
        <p14:creationId xmlns:p14="http://schemas.microsoft.com/office/powerpoint/2010/main" val="41730431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68374"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94539578"/>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4" name="Picture 3" descr="A black and grey logo&#10;&#10;Description automatically generated">
            <a:extLst>
              <a:ext uri="{FF2B5EF4-FFF2-40B4-BE49-F238E27FC236}">
                <a16:creationId xmlns:a16="http://schemas.microsoft.com/office/drawing/2014/main" id="{DA230D54-37CA-BE9D-5A2A-6AAAF471FC66}"/>
              </a:ext>
            </a:extLst>
          </p:cNvPr>
          <p:cNvPicPr>
            <a:picLocks noChangeAspect="1"/>
          </p:cNvPicPr>
          <p:nvPr userDrawn="1"/>
        </p:nvPicPr>
        <p:blipFill>
          <a:blip r:embed="rId2"/>
          <a:stretch>
            <a:fillRect/>
          </a:stretch>
        </p:blipFill>
        <p:spPr>
          <a:xfrm>
            <a:off x="7752936" y="45363"/>
            <a:ext cx="787128" cy="768085"/>
          </a:xfrm>
          <a:prstGeom prst="rect">
            <a:avLst/>
          </a:prstGeom>
        </p:spPr>
      </p:pic>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18498543"/>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93192" y="0"/>
            <a:ext cx="787756" cy="787756"/>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4143398058"/>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3815166738"/>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Tree>
    <p:extLst>
      <p:ext uri="{BB962C8B-B14F-4D97-AF65-F5344CB8AC3E}">
        <p14:creationId xmlns:p14="http://schemas.microsoft.com/office/powerpoint/2010/main" val="297172834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186385828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178867545"/>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2216920339"/>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393192" y="1171164"/>
            <a:ext cx="4370832" cy="794064"/>
          </a:xfrm>
          <a:solidFill>
            <a:schemeClr val="accent6"/>
          </a:solidFill>
        </p:spPr>
        <p:txBody>
          <a:bodyPr tIns="91440" rIns="91440" bIns="91440" anchor="ctr" anchorCtr="0">
            <a:spAutoFit/>
          </a:bodyPr>
          <a:lstStyle>
            <a:lvl1pPr>
              <a:defRPr sz="4400">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31037810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0404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2" name="Graphic 1" descr="Missouri S&amp;T Primary Logo">
            <a:extLst>
              <a:ext uri="{FF2B5EF4-FFF2-40B4-BE49-F238E27FC236}">
                <a16:creationId xmlns:a16="http://schemas.microsoft.com/office/drawing/2014/main" id="{5155FCCA-E708-4AD6-EC82-2E9E0852B65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2612336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4178808"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79588"/>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79588"/>
          </a:xfrm>
        </p:spPr>
        <p:txBody>
          <a:bodyPr/>
          <a:lstStyle/>
          <a:p>
            <a:r>
              <a:rPr lang="en-US"/>
              <a:t>Click icon to add picture</a:t>
            </a:r>
          </a:p>
        </p:txBody>
      </p:sp>
    </p:spTree>
    <p:extLst>
      <p:ext uri="{BB962C8B-B14F-4D97-AF65-F5344CB8AC3E}">
        <p14:creationId xmlns:p14="http://schemas.microsoft.com/office/powerpoint/2010/main" val="16658898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06020"/>
            <a:ext cx="737480" cy="737480"/>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72681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7910376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2524541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267180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83530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17813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7779804" y="-5622"/>
            <a:ext cx="735545" cy="735545"/>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452772"/>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2544680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3657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2928828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1-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9C8441A9-0AB0-6B18-9CA8-F74469ADCFA6}"/>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F3EFC82-AC16-9B06-B173-0B29BB886149}"/>
              </a:ext>
            </a:extLst>
          </p:cNvPr>
          <p:cNvSpPr>
            <a:spLocks noGrp="1"/>
          </p:cNvSpPr>
          <p:nvPr>
            <p:ph type="subTitle" idx="13"/>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Content Placeholder 2"/>
          <p:cNvSpPr>
            <a:spLocks noGrp="1"/>
          </p:cNvSpPr>
          <p:nvPr>
            <p:ph idx="1"/>
          </p:nvPr>
        </p:nvSpPr>
        <p:spPr>
          <a:xfrm>
            <a:off x="393192" y="1314083"/>
            <a:ext cx="8357616" cy="2962656"/>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descr="Missouri S&amp;T Primary Logo">
            <a:extLst>
              <a:ext uri="{FF2B5EF4-FFF2-40B4-BE49-F238E27FC236}">
                <a16:creationId xmlns:a16="http://schemas.microsoft.com/office/drawing/2014/main" id="{CCD76B31-94E5-010B-3DC5-9555EDFF11C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6131829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37706" y="469003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58469438"/>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393192" y="4413817"/>
            <a:ext cx="737480" cy="737480"/>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261064376"/>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7776410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7193848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9806091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2631573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122158"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8122158" cy="3092623"/>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0" name="Picture 15">
            <a:extLst>
              <a:ext uri="{FF2B5EF4-FFF2-40B4-BE49-F238E27FC236}">
                <a16:creationId xmlns:a16="http://schemas.microsoft.com/office/drawing/2014/main" id="{474462B8-AB30-3207-0F22-9E2D4E5D4963}"/>
              </a:ext>
            </a:extLst>
          </p:cNvPr>
          <p:cNvPicPr>
            <a:picLocks noChangeAspect="1"/>
          </p:cNvPicPr>
          <p:nvPr userDrawn="1"/>
        </p:nvPicPr>
        <p:blipFill>
          <a:blip r:embed="rId2"/>
          <a:srcRect/>
          <a:stretch/>
        </p:blipFill>
        <p:spPr>
          <a:xfrm>
            <a:off x="393192" y="4413817"/>
            <a:ext cx="737480" cy="737480"/>
          </a:xfrm>
          <a:prstGeom prst="rect">
            <a:avLst/>
          </a:prstGeom>
        </p:spPr>
      </p:pic>
      <p:pic>
        <p:nvPicPr>
          <p:cNvPr id="7" name="Picture 6" descr="A black and grey logo&#10;&#10;Description automatically generated">
            <a:extLst>
              <a:ext uri="{FF2B5EF4-FFF2-40B4-BE49-F238E27FC236}">
                <a16:creationId xmlns:a16="http://schemas.microsoft.com/office/drawing/2014/main" id="{ADFDC200-0756-3393-D574-904FA3E56045}"/>
              </a:ext>
            </a:extLst>
          </p:cNvPr>
          <p:cNvPicPr>
            <a:picLocks noChangeAspect="1"/>
          </p:cNvPicPr>
          <p:nvPr userDrawn="1"/>
        </p:nvPicPr>
        <p:blipFill>
          <a:blip r:embed="rId3"/>
          <a:stretch>
            <a:fillRect/>
          </a:stretch>
        </p:blipFill>
        <p:spPr>
          <a:xfrm>
            <a:off x="8169648" y="82434"/>
            <a:ext cx="787128" cy="768085"/>
          </a:xfrm>
          <a:prstGeom prst="rect">
            <a:avLst/>
          </a:prstGeom>
        </p:spPr>
      </p:pic>
    </p:spTree>
    <p:extLst>
      <p:ext uri="{BB962C8B-B14F-4D97-AF65-F5344CB8AC3E}">
        <p14:creationId xmlns:p14="http://schemas.microsoft.com/office/powerpoint/2010/main" val="13424101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18618561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fld id="{6A17CEBE-34E3-44CE-95D5-088CB22FB4EE}" type="datetimeFigureOut">
              <a:rPr lang="en-US" smtClean="0"/>
              <a:t>3/19/2026</a:t>
            </a:fld>
            <a:endParaRPr lang="en-US"/>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fld id="{58339581-759F-43B7-B47D-47F906F0E294}" type="slidenum">
              <a:rPr lang="en-US" smtClean="0"/>
              <a:t>‹#›</a:t>
            </a:fld>
            <a:endParaRPr lang="en-US"/>
          </a:p>
        </p:txBody>
      </p:sp>
    </p:spTree>
    <p:extLst>
      <p:ext uri="{BB962C8B-B14F-4D97-AF65-F5344CB8AC3E}">
        <p14:creationId xmlns:p14="http://schemas.microsoft.com/office/powerpoint/2010/main" val="378022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1"/>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chor="ctr" anchorCtr="0">
            <a:noAutofit/>
          </a:bodyPr>
          <a:lstStyle>
            <a:lvl1pPr marL="0" indent="0">
              <a:buNone/>
              <a:defRPr sz="20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9" name="Graphic 8" descr="Missouri S&amp;T Primary Logo">
            <a:extLst>
              <a:ext uri="{FF2B5EF4-FFF2-40B4-BE49-F238E27FC236}">
                <a16:creationId xmlns:a16="http://schemas.microsoft.com/office/drawing/2014/main" id="{CEFFDC43-6071-4D7C-331F-20E41EBBB0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ctr"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91829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ubtitle, Content 2-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Content Placeholder 2">
            <a:extLst>
              <a:ext uri="{FF2B5EF4-FFF2-40B4-BE49-F238E27FC236}">
                <a16:creationId xmlns:a16="http://schemas.microsoft.com/office/drawing/2014/main" id="{12F3BA91-D8AA-19FC-3BB1-331D53E39605}"/>
              </a:ext>
            </a:extLst>
          </p:cNvPr>
          <p:cNvSpPr>
            <a:spLocks noGrp="1"/>
          </p:cNvSpPr>
          <p:nvPr>
            <p:ph idx="1"/>
          </p:nvPr>
        </p:nvSpPr>
        <p:spPr>
          <a:xfrm>
            <a:off x="393192" y="1314084"/>
            <a:ext cx="4041646"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E20CB725-036B-CE18-E697-7248F3B2E278}"/>
              </a:ext>
            </a:extLst>
          </p:cNvPr>
          <p:cNvSpPr>
            <a:spLocks noGrp="1"/>
          </p:cNvSpPr>
          <p:nvPr>
            <p:ph idx="15"/>
          </p:nvPr>
        </p:nvSpPr>
        <p:spPr>
          <a:xfrm>
            <a:off x="4709162" y="1314084"/>
            <a:ext cx="4041646"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B59D6191-BF3E-F786-80FE-7C222808B6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6641655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_Title Slide">
    <p:bg>
      <p:bgRef idx="1001">
        <a:schemeClr val="bg1"/>
      </p:bgRef>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4EE858C-2877-EA88-106D-0B4B59472EE3}"/>
              </a:ext>
            </a:extLst>
          </p:cNvPr>
          <p:cNvSpPr>
            <a:spLocks noGrp="1"/>
          </p:cNvSpPr>
          <p:nvPr>
            <p:ph type="title"/>
          </p:nvPr>
        </p:nvSpPr>
        <p:spPr>
          <a:xfrm>
            <a:off x="390261" y="1965960"/>
            <a:ext cx="8118003" cy="1307592"/>
          </a:xfrm>
        </p:spPr>
        <p:txBody>
          <a:bodyPr lIns="0" tIns="0" rIns="0" bIns="0" anchor="t" anchorCtr="0">
            <a:noAutofit/>
          </a:bodyPr>
          <a:lstStyle/>
          <a:p>
            <a:r>
              <a:rPr lang="en-US"/>
              <a:t>Click to edit Master title style</a:t>
            </a:r>
          </a:p>
        </p:txBody>
      </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chor="t" anchorCtr="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chor="ctr" anchorCtr="0">
            <a:noAutofit/>
          </a:bodyPr>
          <a:lstStyle>
            <a:lvl1pPr marL="0" indent="0">
              <a:buNone/>
              <a:defRPr sz="200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grpSp>
        <p:nvGrpSpPr>
          <p:cNvPr id="2" name="Group 1">
            <a:extLst>
              <a:ext uri="{FF2B5EF4-FFF2-40B4-BE49-F238E27FC236}">
                <a16:creationId xmlns:a16="http://schemas.microsoft.com/office/drawing/2014/main" id="{CD41668A-81C7-9BF2-9EC1-6D7C31672DFA}"/>
              </a:ext>
              <a:ext uri="{C183D7F6-B498-43B3-948B-1728B52AA6E4}">
                <adec:decorative xmlns:adec="http://schemas.microsoft.com/office/drawing/2017/decorative" val="1"/>
              </a:ext>
            </a:extLst>
          </p:cNvPr>
          <p:cNvGrpSpPr>
            <a:grpSpLocks/>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 uri="{C183D7F6-B498-43B3-948B-1728B52AA6E4}">
                  <adec:decorative xmlns:adec="http://schemas.microsoft.com/office/drawing/2017/decorative" val="1"/>
                </a:ext>
              </a:extLst>
            </p:cNvPr>
            <p:cNvSpPr>
              <a:spLocks/>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 uri="{C183D7F6-B498-43B3-948B-1728B52AA6E4}">
                  <adec:decorative xmlns:adec="http://schemas.microsoft.com/office/drawing/2017/decorative" val="1"/>
                </a:ext>
              </a:extLst>
            </p:cNvPr>
            <p:cNvSpPr>
              <a:spLocks/>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pic>
        <p:nvPicPr>
          <p:cNvPr id="6" name="Graphic 5" descr="Missouri S&amp;T Primary Logo">
            <a:extLst>
              <a:ext uri="{FF2B5EF4-FFF2-40B4-BE49-F238E27FC236}">
                <a16:creationId xmlns:a16="http://schemas.microsoft.com/office/drawing/2014/main" id="{55CAD710-37D1-A75D-9676-3BEBE83E8BA3}"/>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ctr" anchorCtr="0"/>
          <a:lstStyle>
            <a:lvl1pPr algn="l">
              <a:defRPr sz="1400" b="0">
                <a:solidFill>
                  <a:schemeClr val="tx1"/>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098916710"/>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Title Slide">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D64B995-F262-6651-8C7D-FEB26E459981}"/>
              </a:ext>
            </a:extLst>
          </p:cNvPr>
          <p:cNvSpPr>
            <a:spLocks noGrp="1"/>
          </p:cNvSpPr>
          <p:nvPr>
            <p:ph type="title"/>
          </p:nvPr>
        </p:nvSpPr>
        <p:spPr>
          <a:xfrm>
            <a:off x="390261" y="1965960"/>
            <a:ext cx="8118003" cy="1307592"/>
          </a:xfrm>
        </p:spPr>
        <p:txBody>
          <a:bodyPr lIns="0" tIns="0" rIns="0" bIns="0" anchor="t" anchorCtr="0">
            <a:noAutofit/>
          </a:bodyPr>
          <a:lstStyle/>
          <a:p>
            <a:r>
              <a:rPr lang="en-US"/>
              <a:t>Click to edit Master title style</a:t>
            </a:r>
          </a:p>
        </p:txBody>
      </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chor="ctr" anchorCtr="0">
            <a:noAutofit/>
          </a:bodyPr>
          <a:lstStyle>
            <a:lvl1pPr marL="0" indent="0">
              <a:buNone/>
              <a:defRPr sz="200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6" name="Graphic 5" descr="Missouri S&amp;T Primary Logo">
            <a:extLst>
              <a:ext uri="{FF2B5EF4-FFF2-40B4-BE49-F238E27FC236}">
                <a16:creationId xmlns:a16="http://schemas.microsoft.com/office/drawing/2014/main" id="{54F85587-C7DE-3838-BA53-65D8482AE098}"/>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grpSp>
        <p:nvGrpSpPr>
          <p:cNvPr id="2" name="Group 1">
            <a:extLst>
              <a:ext uri="{FF2B5EF4-FFF2-40B4-BE49-F238E27FC236}">
                <a16:creationId xmlns:a16="http://schemas.microsoft.com/office/drawing/2014/main" id="{CD41668A-81C7-9BF2-9EC1-6D7C31672DFA}"/>
              </a:ext>
              <a:ext uri="{C183D7F6-B498-43B3-948B-1728B52AA6E4}">
                <adec:decorative xmlns:adec="http://schemas.microsoft.com/office/drawing/2017/decorative" val="1"/>
              </a:ext>
            </a:extLst>
          </p:cNvPr>
          <p:cNvGrpSpPr>
            <a:grpSpLocks/>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 uri="{C183D7F6-B498-43B3-948B-1728B52AA6E4}">
                  <adec:decorative xmlns:adec="http://schemas.microsoft.com/office/drawing/2017/decorative" val="1"/>
                </a:ext>
              </a:extLst>
            </p:cNvPr>
            <p:cNvSpPr>
              <a:spLocks/>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accent6"/>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 uri="{C183D7F6-B498-43B3-948B-1728B52AA6E4}">
                  <adec:decorative xmlns:adec="http://schemas.microsoft.com/office/drawing/2017/decorative" val="1"/>
                </a:ext>
              </a:extLst>
            </p:cNvPr>
            <p:cNvSpPr>
              <a:spLocks/>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accent6"/>
              </a:solidFill>
              <a:prstDash val="solid"/>
              <a:miter/>
            </a:ln>
          </p:spPr>
          <p:txBody>
            <a:bodyPr rtlCol="0" anchor="ctr"/>
            <a:lstStyle/>
            <a:p>
              <a:endParaRPr lang="en-US"/>
            </a:p>
          </p:txBody>
        </p:sp>
      </p:gr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ctr" anchorCtr="0"/>
          <a:lstStyle>
            <a:lvl1pPr algn="l">
              <a:defRPr sz="1400" b="0">
                <a:solidFill>
                  <a:schemeClr val="tx1"/>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12199597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chor="ctr" anchorCtr="0">
            <a:noAutofit/>
          </a:bodyPr>
          <a:lstStyle>
            <a:lvl1pPr marL="0" indent="0">
              <a:buNone/>
              <a:defRPr sz="20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6" name="Graphic 5" descr="Missouri S&amp;T Primary Logo">
            <a:extLst>
              <a:ext uri="{FF2B5EF4-FFF2-40B4-BE49-F238E27FC236}">
                <a16:creationId xmlns:a16="http://schemas.microsoft.com/office/drawing/2014/main" id="{2761115A-FF84-A171-0FA4-F0C0D43D82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3733858"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642186992"/>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chor="ctr" anchorCtr="0">
            <a:noAutofit/>
          </a:bodyPr>
          <a:lstStyle>
            <a:lvl1pPr marL="0" indent="0">
              <a:buNone/>
              <a:defRPr sz="2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4" name="Graphic 3" descr="Missouri S&amp;T Primary Logo">
            <a:extLst>
              <a:ext uri="{FF2B5EF4-FFF2-40B4-BE49-F238E27FC236}">
                <a16:creationId xmlns:a16="http://schemas.microsoft.com/office/drawing/2014/main" id="{E8A3B2A2-F9C2-D73E-13CA-036FBB9D67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3734077"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13036140"/>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3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chor="ctr" anchorCtr="0">
            <a:noAutofit/>
          </a:bodyPr>
          <a:lstStyle>
            <a:lvl1pPr marL="0" indent="0">
              <a:buNone/>
              <a:defRPr sz="20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6" name="Graphic 5" descr="Missouri S&amp;T Primary Logo">
            <a:extLst>
              <a:ext uri="{FF2B5EF4-FFF2-40B4-BE49-F238E27FC236}">
                <a16:creationId xmlns:a16="http://schemas.microsoft.com/office/drawing/2014/main" id="{FA67A136-1DE1-083C-E7A2-89A8ADE78F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3727921"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730189703"/>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1_Section Slide">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40D06DC-3462-32FB-E8EB-3C31A8A4EEAC}"/>
              </a:ext>
              <a:ext uri="{C183D7F6-B498-43B3-948B-1728B52AA6E4}">
                <adec:decorative xmlns:adec="http://schemas.microsoft.com/office/drawing/2017/decorative" val="1"/>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 uri="{C183D7F6-B498-43B3-948B-1728B52AA6E4}">
                  <adec:decorative xmlns:adec="http://schemas.microsoft.com/office/drawing/2017/decorative" val="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 uri="{C183D7F6-B498-43B3-948B-1728B52AA6E4}">
                  <adec:decorative xmlns:adec="http://schemas.microsoft.com/office/drawing/2017/decorative" val="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a:t>Section Header</a:t>
            </a:r>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975939939"/>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_Sectio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2790C1-8F52-3376-1B98-1136C5195A21}"/>
              </a:ext>
              <a:ext uri="{C183D7F6-B498-43B3-948B-1728B52AA6E4}">
                <adec:decorative xmlns:adec="http://schemas.microsoft.com/office/drawing/2017/decorative" val="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a:t>Section Header</a:t>
            </a:r>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133872829"/>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3_Section Slide">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387608C-9E2A-1202-5B01-4606E9885150}"/>
              </a:ext>
              <a:ext uri="{C183D7F6-B498-43B3-948B-1728B52AA6E4}">
                <adec:decorative xmlns:adec="http://schemas.microsoft.com/office/drawing/2017/decorative" val="1"/>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 uri="{C183D7F6-B498-43B3-948B-1728B52AA6E4}">
                  <adec:decorative xmlns:adec="http://schemas.microsoft.com/office/drawing/2017/decorative" val="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 uri="{C183D7F6-B498-43B3-948B-1728B52AA6E4}">
                  <adec:decorative xmlns:adec="http://schemas.microsoft.com/office/drawing/2017/decorative" val="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a:t>Section Header</a:t>
            </a:r>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99072741"/>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Section Slide Large Photo">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p>
        </p:txBody>
      </p:sp>
      <p:sp>
        <p:nvSpPr>
          <p:cNvPr id="3" name="Title 2">
            <a:extLst>
              <a:ext uri="{FF2B5EF4-FFF2-40B4-BE49-F238E27FC236}">
                <a16:creationId xmlns:a16="http://schemas.microsoft.com/office/drawing/2014/main" id="{AD036278-7A51-C105-9F54-FE223D36642B}"/>
              </a:ext>
            </a:extLst>
          </p:cNvPr>
          <p:cNvSpPr>
            <a:spLocks noGrp="1"/>
          </p:cNvSpPr>
          <p:nvPr>
            <p:ph type="title" hasCustomPrompt="1"/>
          </p:nvPr>
        </p:nvSpPr>
        <p:spPr>
          <a:xfrm>
            <a:off x="393192" y="1349883"/>
            <a:ext cx="4370832" cy="794064"/>
          </a:xfrm>
          <a:solidFill>
            <a:schemeClr val="accent6"/>
          </a:solidFill>
        </p:spPr>
        <p:txBody>
          <a:bodyPr lIns="91440" tIns="91440" rIns="91440" bIns="91440">
            <a:spAutoFit/>
          </a:bodyPr>
          <a:lstStyle>
            <a:lvl1pPr>
              <a:defRPr/>
            </a:lvl1pPr>
          </a:lstStyle>
          <a:p>
            <a:r>
              <a:rPr lang="en-US"/>
              <a:t>Header Section</a:t>
            </a:r>
          </a:p>
        </p:txBody>
      </p:sp>
    </p:spTree>
    <p:extLst>
      <p:ext uri="{BB962C8B-B14F-4D97-AF65-F5344CB8AC3E}">
        <p14:creationId xmlns:p14="http://schemas.microsoft.com/office/powerpoint/2010/main" val="10456449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2" name="Graphic 1" descr="Missouri S&amp;T Primary Logo">
            <a:extLst>
              <a:ext uri="{FF2B5EF4-FFF2-40B4-BE49-F238E27FC236}">
                <a16:creationId xmlns:a16="http://schemas.microsoft.com/office/drawing/2014/main" id="{5155FCCA-E708-4AD6-EC82-2E9E0852B65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622309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Content, Coll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Content Placeholder 1"/>
          <p:cNvSpPr>
            <a:spLocks noGrp="1"/>
          </p:cNvSpPr>
          <p:nvPr>
            <p:ph idx="1"/>
          </p:nvPr>
        </p:nvSpPr>
        <p:spPr>
          <a:xfrm>
            <a:off x="393192" y="1314084"/>
            <a:ext cx="4178808"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2">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3" name="Picture Placeholder 3">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42581"/>
          </a:xfrm>
        </p:spPr>
        <p:txBody>
          <a:bodyPr/>
          <a:lstStyle/>
          <a:p>
            <a:r>
              <a:rPr lang="en-US"/>
              <a:t>Click icon to add picture</a:t>
            </a:r>
          </a:p>
        </p:txBody>
      </p:sp>
      <p:sp>
        <p:nvSpPr>
          <p:cNvPr id="12" name="Picture Placeholder4">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42581"/>
          </a:xfrm>
        </p:spPr>
        <p:txBody>
          <a:bodyPr/>
          <a:lstStyle/>
          <a:p>
            <a:r>
              <a:rPr lang="en-US"/>
              <a:t>Click icon to add picture</a:t>
            </a:r>
          </a:p>
        </p:txBody>
      </p:sp>
      <p:pic>
        <p:nvPicPr>
          <p:cNvPr id="6" name="Graphic 5" descr="Missouri S&amp;T Primary Logo">
            <a:extLst>
              <a:ext uri="{FF2B5EF4-FFF2-40B4-BE49-F238E27FC236}">
                <a16:creationId xmlns:a16="http://schemas.microsoft.com/office/drawing/2014/main" id="{213B5239-BAD7-DA2B-0355-92590FC1F51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0240727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tle, Subtitle, Content 1-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9C8441A9-0AB0-6B18-9CA8-F74469ADCFA6}"/>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DF3EFC82-AC16-9B06-B173-0B29BB886149}"/>
              </a:ext>
            </a:extLst>
          </p:cNvPr>
          <p:cNvSpPr>
            <a:spLocks noGrp="1"/>
          </p:cNvSpPr>
          <p:nvPr>
            <p:ph type="subTitle" idx="13"/>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Content Placeholder 2"/>
          <p:cNvSpPr>
            <a:spLocks noGrp="1"/>
          </p:cNvSpPr>
          <p:nvPr>
            <p:ph idx="1"/>
          </p:nvPr>
        </p:nvSpPr>
        <p:spPr>
          <a:xfrm>
            <a:off x="393192" y="1314083"/>
            <a:ext cx="8357616" cy="2962656"/>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descr="Missouri S&amp;T Primary Logo">
            <a:extLst>
              <a:ext uri="{FF2B5EF4-FFF2-40B4-BE49-F238E27FC236}">
                <a16:creationId xmlns:a16="http://schemas.microsoft.com/office/drawing/2014/main" id="{CCD76B31-94E5-010B-3DC5-9555EDFF11C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7728982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Title, Subtitle, Content 2-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Content Placeholder 2">
            <a:extLst>
              <a:ext uri="{FF2B5EF4-FFF2-40B4-BE49-F238E27FC236}">
                <a16:creationId xmlns:a16="http://schemas.microsoft.com/office/drawing/2014/main" id="{12F3BA91-D8AA-19FC-3BB1-331D53E39605}"/>
              </a:ext>
            </a:extLst>
          </p:cNvPr>
          <p:cNvSpPr>
            <a:spLocks noGrp="1"/>
          </p:cNvSpPr>
          <p:nvPr>
            <p:ph idx="1"/>
          </p:nvPr>
        </p:nvSpPr>
        <p:spPr>
          <a:xfrm>
            <a:off x="393192" y="1314084"/>
            <a:ext cx="4041646"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E20CB725-036B-CE18-E697-7248F3B2E278}"/>
              </a:ext>
            </a:extLst>
          </p:cNvPr>
          <p:cNvSpPr>
            <a:spLocks noGrp="1"/>
          </p:cNvSpPr>
          <p:nvPr>
            <p:ph idx="15"/>
          </p:nvPr>
        </p:nvSpPr>
        <p:spPr>
          <a:xfrm>
            <a:off x="4709162" y="1314084"/>
            <a:ext cx="4041646"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B59D6191-BF3E-F786-80FE-7C222808B6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0724675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ubtitle, Content, Coll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Content Placeholder 1"/>
          <p:cNvSpPr>
            <a:spLocks noGrp="1"/>
          </p:cNvSpPr>
          <p:nvPr>
            <p:ph idx="1"/>
          </p:nvPr>
        </p:nvSpPr>
        <p:spPr>
          <a:xfrm>
            <a:off x="393192" y="1314084"/>
            <a:ext cx="4178808"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2">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3" name="Picture Placeholder 3">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42581"/>
          </a:xfrm>
        </p:spPr>
        <p:txBody>
          <a:bodyPr/>
          <a:lstStyle/>
          <a:p>
            <a:r>
              <a:rPr lang="en-US"/>
              <a:t>Click icon to add picture</a:t>
            </a:r>
          </a:p>
        </p:txBody>
      </p:sp>
      <p:sp>
        <p:nvSpPr>
          <p:cNvPr id="12" name="Picture Placeholder4">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42581"/>
          </a:xfrm>
        </p:spPr>
        <p:txBody>
          <a:bodyPr/>
          <a:lstStyle/>
          <a:p>
            <a:r>
              <a:rPr lang="en-US"/>
              <a:t>Click icon to add picture</a:t>
            </a:r>
          </a:p>
        </p:txBody>
      </p:sp>
      <p:pic>
        <p:nvPicPr>
          <p:cNvPr id="6" name="Graphic 5" descr="Missouri S&amp;T Primary Logo">
            <a:extLst>
              <a:ext uri="{FF2B5EF4-FFF2-40B4-BE49-F238E27FC236}">
                <a16:creationId xmlns:a16="http://schemas.microsoft.com/office/drawing/2014/main" id="{213B5239-BAD7-DA2B-0355-92590FC1F51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7993383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2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Content Placeholder 1">
            <a:extLst>
              <a:ext uri="{FF2B5EF4-FFF2-40B4-BE49-F238E27FC236}">
                <a16:creationId xmlns:a16="http://schemas.microsoft.com/office/drawing/2014/main" id="{DF30EFA0-626E-E465-21A4-6B81E216B8FC}"/>
              </a:ext>
            </a:extLst>
          </p:cNvPr>
          <p:cNvSpPr>
            <a:spLocks noGrp="1"/>
          </p:cNvSpPr>
          <p:nvPr>
            <p:ph idx="15"/>
          </p:nvPr>
        </p:nvSpPr>
        <p:spPr>
          <a:xfrm>
            <a:off x="393192" y="1314084"/>
            <a:ext cx="2569464"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161381A-7625-84D5-3F64-6351573335D3}"/>
              </a:ext>
            </a:extLst>
          </p:cNvPr>
          <p:cNvSpPr>
            <a:spLocks noGrp="1"/>
          </p:cNvSpPr>
          <p:nvPr>
            <p:ph idx="16"/>
          </p:nvPr>
        </p:nvSpPr>
        <p:spPr>
          <a:xfrm>
            <a:off x="3236975" y="1314084"/>
            <a:ext cx="5513833"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2408358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Content Placeholder 2">
            <a:extLst>
              <a:ext uri="{FF2B5EF4-FFF2-40B4-BE49-F238E27FC236}">
                <a16:creationId xmlns:a16="http://schemas.microsoft.com/office/drawing/2014/main" id="{90008B88-03F0-A51E-6389-49AAB73F7C73}"/>
              </a:ext>
            </a:extLst>
          </p:cNvPr>
          <p:cNvSpPr>
            <a:spLocks noGrp="1"/>
          </p:cNvSpPr>
          <p:nvPr>
            <p:ph idx="15"/>
          </p:nvPr>
        </p:nvSpPr>
        <p:spPr>
          <a:xfrm>
            <a:off x="393192" y="1312566"/>
            <a:ext cx="5513833"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E096BADE-8492-7124-94BE-1BFED21AD023}"/>
              </a:ext>
            </a:extLst>
          </p:cNvPr>
          <p:cNvSpPr>
            <a:spLocks noGrp="1"/>
          </p:cNvSpPr>
          <p:nvPr>
            <p:ph idx="16"/>
          </p:nvPr>
        </p:nvSpPr>
        <p:spPr>
          <a:xfrm>
            <a:off x="6181344" y="1314084"/>
            <a:ext cx="2569464"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2739136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_Title, Subtitle, 5-Column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pic>
        <p:nvPicPr>
          <p:cNvPr id="2" name="Graphic 1" descr="Missouri S&amp;T Primary Logo">
            <a:extLst>
              <a:ext uri="{FF2B5EF4-FFF2-40B4-BE49-F238E27FC236}">
                <a16:creationId xmlns:a16="http://schemas.microsoft.com/office/drawing/2014/main" id="{2380BD60-0328-BD01-BF0B-C92BB372D23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Tree>
    <p:extLst>
      <p:ext uri="{BB962C8B-B14F-4D97-AF65-F5344CB8AC3E}">
        <p14:creationId xmlns:p14="http://schemas.microsoft.com/office/powerpoint/2010/main" val="29188551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ubtitle, 2-Column Head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Content Placeholder 2"/>
          <p:cNvSpPr>
            <a:spLocks noGrp="1"/>
          </p:cNvSpPr>
          <p:nvPr>
            <p:ph idx="1" hasCustomPrompt="1"/>
          </p:nvPr>
        </p:nvSpPr>
        <p:spPr>
          <a:xfrm>
            <a:off x="393192" y="1312566"/>
            <a:ext cx="404164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192" y="2203704"/>
            <a:ext cx="404164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7698" y="1312566"/>
            <a:ext cx="4041648" cy="758952"/>
          </a:xfrm>
        </p:spPr>
        <p:txBody>
          <a:bodyPr lIns="0" tIns="0" rIns="0" bIns="0">
            <a:normAutofit/>
          </a:bodyPr>
          <a:lstStyle>
            <a:lvl1pPr>
              <a:defRPr sz="2000">
                <a:latin typeface="Franklin Gothic Medium" panose="020B0603020102020204" pitchFamily="34" charset="0"/>
              </a:defRPr>
            </a:lvl1pPr>
          </a:lstStyle>
          <a:p>
            <a:pPr lvl="0"/>
            <a:r>
              <a:rPr lang="en-US"/>
              <a:t>Click to edit column header</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7698" y="2203704"/>
            <a:ext cx="404164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F960EF1D-B008-DBD3-6D61-67CF03C12F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40079695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ubtitle, 3-Column Head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Content Placeholder 2">
            <a:extLst>
              <a:ext uri="{FF2B5EF4-FFF2-40B4-BE49-F238E27FC236}">
                <a16:creationId xmlns:a16="http://schemas.microsoft.com/office/drawing/2014/main" id="{1EF6F050-72C5-9E4E-54C0-D6A559212EDA}"/>
              </a:ext>
            </a:extLst>
          </p:cNvPr>
          <p:cNvSpPr>
            <a:spLocks noGrp="1"/>
          </p:cNvSpPr>
          <p:nvPr>
            <p:ph idx="1" hasCustomPrompt="1"/>
          </p:nvPr>
        </p:nvSpPr>
        <p:spPr>
          <a:xfrm>
            <a:off x="393192" y="1312566"/>
            <a:ext cx="260508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6" name="Content Placeholder 11">
            <a:extLst>
              <a:ext uri="{FF2B5EF4-FFF2-40B4-BE49-F238E27FC236}">
                <a16:creationId xmlns:a16="http://schemas.microsoft.com/office/drawing/2014/main" id="{FD629BAB-B0CC-F083-A68F-2D64CC1B9D67}"/>
              </a:ext>
            </a:extLst>
          </p:cNvPr>
          <p:cNvSpPr>
            <a:spLocks noGrp="1"/>
          </p:cNvSpPr>
          <p:nvPr>
            <p:ph sz="quarter" idx="15"/>
          </p:nvPr>
        </p:nvSpPr>
        <p:spPr>
          <a:xfrm>
            <a:off x="393192" y="2203704"/>
            <a:ext cx="260508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FF889C2-131E-620C-CBD2-2078CBC72296}"/>
              </a:ext>
            </a:extLst>
          </p:cNvPr>
          <p:cNvSpPr>
            <a:spLocks noGrp="1"/>
          </p:cNvSpPr>
          <p:nvPr>
            <p:ph idx="20" hasCustomPrompt="1"/>
          </p:nvPr>
        </p:nvSpPr>
        <p:spPr>
          <a:xfrm>
            <a:off x="3268470" y="1312566"/>
            <a:ext cx="260508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15" name="Content Placeholder 11">
            <a:extLst>
              <a:ext uri="{FF2B5EF4-FFF2-40B4-BE49-F238E27FC236}">
                <a16:creationId xmlns:a16="http://schemas.microsoft.com/office/drawing/2014/main" id="{B3927083-C10D-F2AF-6728-A728E6E100ED}"/>
              </a:ext>
            </a:extLst>
          </p:cNvPr>
          <p:cNvSpPr>
            <a:spLocks noGrp="1"/>
          </p:cNvSpPr>
          <p:nvPr>
            <p:ph sz="quarter" idx="19"/>
          </p:nvPr>
        </p:nvSpPr>
        <p:spPr>
          <a:xfrm>
            <a:off x="3268470" y="2203704"/>
            <a:ext cx="260508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D1946DE1-AB57-FFC2-9F09-E41A809CFF22}"/>
              </a:ext>
            </a:extLst>
          </p:cNvPr>
          <p:cNvSpPr>
            <a:spLocks noGrp="1"/>
          </p:cNvSpPr>
          <p:nvPr>
            <p:ph idx="22" hasCustomPrompt="1"/>
          </p:nvPr>
        </p:nvSpPr>
        <p:spPr>
          <a:xfrm>
            <a:off x="6144259" y="1312566"/>
            <a:ext cx="260508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17" name="Content Placeholder 11">
            <a:extLst>
              <a:ext uri="{FF2B5EF4-FFF2-40B4-BE49-F238E27FC236}">
                <a16:creationId xmlns:a16="http://schemas.microsoft.com/office/drawing/2014/main" id="{AB614317-3145-F9CD-12D3-F7DD5597F5C1}"/>
              </a:ext>
            </a:extLst>
          </p:cNvPr>
          <p:cNvSpPr>
            <a:spLocks noGrp="1"/>
          </p:cNvSpPr>
          <p:nvPr>
            <p:ph sz="quarter" idx="21"/>
          </p:nvPr>
        </p:nvSpPr>
        <p:spPr>
          <a:xfrm>
            <a:off x="6144259" y="2203704"/>
            <a:ext cx="260508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CA0FE5EC-6DC3-5AE4-4A6D-3A1A293669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41885415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itle and Content 2-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3" y="273844"/>
            <a:ext cx="8357614" cy="718048"/>
          </a:xfrm>
        </p:spPr>
        <p:txBody>
          <a:bodyPr lIns="0" tIns="0" rIns="0" bIns="0" anchor="t" anchorCtr="0"/>
          <a:lstStyle>
            <a:lvl1pPr>
              <a:defRPr b="1" i="0">
                <a:latin typeface="Franklin Gothic Medium"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158622"/>
            <a:ext cx="4041648" cy="3118104"/>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09370E16-C9D1-797D-05D5-BC55FF2515C2}"/>
              </a:ext>
            </a:extLst>
          </p:cNvPr>
          <p:cNvSpPr>
            <a:spLocks noGrp="1"/>
          </p:cNvSpPr>
          <p:nvPr>
            <p:ph idx="10"/>
          </p:nvPr>
        </p:nvSpPr>
        <p:spPr>
          <a:xfrm>
            <a:off x="4709162" y="1158622"/>
            <a:ext cx="4041648" cy="3118104"/>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descr="Missouri S&amp;T Primary Logo">
            <a:extLst>
              <a:ext uri="{FF2B5EF4-FFF2-40B4-BE49-F238E27FC236}">
                <a16:creationId xmlns:a16="http://schemas.microsoft.com/office/drawing/2014/main" id="{107609F7-A95F-F3A0-6D61-C3BA4C5544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4512919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1-2-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itle 1">
            <a:extLst>
              <a:ext uri="{FF2B5EF4-FFF2-40B4-BE49-F238E27FC236}">
                <a16:creationId xmlns:a16="http://schemas.microsoft.com/office/drawing/2014/main" id="{6153DDB8-347F-EBA8-3EAF-00BA2A2D69F3}"/>
              </a:ext>
            </a:extLst>
          </p:cNvPr>
          <p:cNvSpPr>
            <a:spLocks noGrp="1"/>
          </p:cNvSpPr>
          <p:nvPr>
            <p:ph type="title"/>
          </p:nvPr>
        </p:nvSpPr>
        <p:spPr>
          <a:xfrm>
            <a:off x="393193" y="273844"/>
            <a:ext cx="8357614" cy="718048"/>
          </a:xfrm>
        </p:spPr>
        <p:txBody>
          <a:bodyPr lIns="0" tIns="0" rIns="0" bIns="0" anchor="t" anchorCtr="0"/>
          <a:lstStyle>
            <a:lvl1pPr>
              <a:defRPr b="1" i="0">
                <a:latin typeface="Franklin Gothic Medium" panose="020B0603020102020204" pitchFamily="34" charset="0"/>
              </a:defRPr>
            </a:lvl1pPr>
          </a:lstStyle>
          <a:p>
            <a:r>
              <a:rPr lang="en-US"/>
              <a:t>Click to edit Master title style</a:t>
            </a:r>
          </a:p>
        </p:txBody>
      </p:sp>
      <p:sp>
        <p:nvSpPr>
          <p:cNvPr id="12" name="Content Placeholder 1">
            <a:extLst>
              <a:ext uri="{FF2B5EF4-FFF2-40B4-BE49-F238E27FC236}">
                <a16:creationId xmlns:a16="http://schemas.microsoft.com/office/drawing/2014/main" id="{DF30EFA0-626E-E465-21A4-6B81E216B8FC}"/>
              </a:ext>
            </a:extLst>
          </p:cNvPr>
          <p:cNvSpPr>
            <a:spLocks noGrp="1"/>
          </p:cNvSpPr>
          <p:nvPr>
            <p:ph idx="15"/>
          </p:nvPr>
        </p:nvSpPr>
        <p:spPr>
          <a:xfrm>
            <a:off x="393192" y="1157974"/>
            <a:ext cx="2569464"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161381A-7625-84D5-3F64-6351573335D3}"/>
              </a:ext>
            </a:extLst>
          </p:cNvPr>
          <p:cNvSpPr>
            <a:spLocks noGrp="1"/>
          </p:cNvSpPr>
          <p:nvPr>
            <p:ph idx="16"/>
          </p:nvPr>
        </p:nvSpPr>
        <p:spPr>
          <a:xfrm>
            <a:off x="3236975" y="1157974"/>
            <a:ext cx="5513833"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72461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Content Placeholder 1">
            <a:extLst>
              <a:ext uri="{FF2B5EF4-FFF2-40B4-BE49-F238E27FC236}">
                <a16:creationId xmlns:a16="http://schemas.microsoft.com/office/drawing/2014/main" id="{DF30EFA0-626E-E465-21A4-6B81E216B8FC}"/>
              </a:ext>
            </a:extLst>
          </p:cNvPr>
          <p:cNvSpPr>
            <a:spLocks noGrp="1"/>
          </p:cNvSpPr>
          <p:nvPr>
            <p:ph idx="15"/>
          </p:nvPr>
        </p:nvSpPr>
        <p:spPr>
          <a:xfrm>
            <a:off x="393192" y="1314084"/>
            <a:ext cx="2569464"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5161381A-7625-84D5-3F64-6351573335D3}"/>
              </a:ext>
            </a:extLst>
          </p:cNvPr>
          <p:cNvSpPr>
            <a:spLocks noGrp="1"/>
          </p:cNvSpPr>
          <p:nvPr>
            <p:ph idx="16"/>
          </p:nvPr>
        </p:nvSpPr>
        <p:spPr>
          <a:xfrm>
            <a:off x="3236975" y="1314084"/>
            <a:ext cx="5513833"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4130330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2-1-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itle 1">
            <a:extLst>
              <a:ext uri="{FF2B5EF4-FFF2-40B4-BE49-F238E27FC236}">
                <a16:creationId xmlns:a16="http://schemas.microsoft.com/office/drawing/2014/main" id="{82432B47-A24F-CBB6-D53B-1C1D38F6E56D}"/>
              </a:ext>
            </a:extLst>
          </p:cNvPr>
          <p:cNvSpPr>
            <a:spLocks noGrp="1"/>
          </p:cNvSpPr>
          <p:nvPr>
            <p:ph type="title"/>
          </p:nvPr>
        </p:nvSpPr>
        <p:spPr>
          <a:xfrm>
            <a:off x="393193" y="273844"/>
            <a:ext cx="8357614" cy="718048"/>
          </a:xfrm>
        </p:spPr>
        <p:txBody>
          <a:bodyPr lIns="0" tIns="0" rIns="0" bIns="0" anchor="t" anchorCtr="0"/>
          <a:lstStyle>
            <a:lvl1pPr>
              <a:defRPr b="1" i="0">
                <a:latin typeface="Franklin Gothic Medium" panose="020B0603020102020204" pitchFamily="34" charset="0"/>
              </a:defRPr>
            </a:lvl1pPr>
          </a:lstStyle>
          <a:p>
            <a:r>
              <a:rPr lang="en-US"/>
              <a:t>Click to edit Master title style</a:t>
            </a:r>
          </a:p>
        </p:txBody>
      </p:sp>
      <p:sp>
        <p:nvSpPr>
          <p:cNvPr id="9" name="Content Placeholder 1">
            <a:extLst>
              <a:ext uri="{FF2B5EF4-FFF2-40B4-BE49-F238E27FC236}">
                <a16:creationId xmlns:a16="http://schemas.microsoft.com/office/drawing/2014/main" id="{71EBDECD-8917-6057-ED9E-157513F7356E}"/>
              </a:ext>
            </a:extLst>
          </p:cNvPr>
          <p:cNvSpPr>
            <a:spLocks noGrp="1"/>
          </p:cNvSpPr>
          <p:nvPr>
            <p:ph idx="15"/>
          </p:nvPr>
        </p:nvSpPr>
        <p:spPr>
          <a:xfrm>
            <a:off x="393192" y="1157974"/>
            <a:ext cx="5513832"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D7C2163-B624-A693-6638-303FBE1C7ABA}"/>
              </a:ext>
            </a:extLst>
          </p:cNvPr>
          <p:cNvSpPr>
            <a:spLocks noGrp="1"/>
          </p:cNvSpPr>
          <p:nvPr>
            <p:ph idx="16"/>
          </p:nvPr>
        </p:nvSpPr>
        <p:spPr>
          <a:xfrm>
            <a:off x="6181343" y="1157974"/>
            <a:ext cx="2569464"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3225991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pic>
        <p:nvPicPr>
          <p:cNvPr id="4" name="Graphic 3" descr="Missouri S&amp;T Primary Logo">
            <a:extLst>
              <a:ext uri="{FF2B5EF4-FFF2-40B4-BE49-F238E27FC236}">
                <a16:creationId xmlns:a16="http://schemas.microsoft.com/office/drawing/2014/main" id="{729CCEAB-D14E-DA42-D4C2-8A2949B9308A}"/>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684523"/>
            <a:ext cx="4678073" cy="1498328"/>
          </a:xfrm>
          <a:prstGeom prst="rect">
            <a:avLst/>
          </a:prstGeom>
        </p:spPr>
        <p:txBody>
          <a:bodyPr lIns="0" tIns="0" rIns="0" bIns="0" anchor="ctr"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r>
              <a:rPr lang="en-US"/>
              <a:t>Phone: </a:t>
            </a:r>
          </a:p>
          <a:p>
            <a:pPr lvl="0"/>
            <a:r>
              <a:rPr lang="en-US"/>
              <a:t>Fax: </a:t>
            </a:r>
          </a:p>
          <a:p>
            <a:pPr lvl="0"/>
            <a:r>
              <a:rPr lang="en-US"/>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a:t>Insert Website Address</a:t>
            </a:r>
          </a:p>
        </p:txBody>
      </p:sp>
      <p:cxnSp>
        <p:nvCxnSpPr>
          <p:cNvPr id="5" name="Straight Connector 4">
            <a:extLst>
              <a:ext uri="{FF2B5EF4-FFF2-40B4-BE49-F238E27FC236}">
                <a16:creationId xmlns:a16="http://schemas.microsoft.com/office/drawing/2014/main" id="{3C3F07BA-C2B3-98A9-2B50-E82C3807470A}"/>
              </a:ext>
              <a:ext uri="{C183D7F6-B498-43B3-948B-1728B52AA6E4}">
                <adec:decorative xmlns:adec="http://schemas.microsoft.com/office/drawing/2017/decorative" val="1"/>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919436"/>
      </p:ext>
    </p:extLst>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ubtitle, 3-Column Stat Layou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9B9754-B90B-7DD1-C907-B2DAC4B9DE2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p>
        </p:txBody>
      </p:sp>
      <p:cxnSp>
        <p:nvCxnSpPr>
          <p:cNvPr id="14" name="Straight Connector 13">
            <a:extLst>
              <a:ext uri="{FF2B5EF4-FFF2-40B4-BE49-F238E27FC236}">
                <a16:creationId xmlns:a16="http://schemas.microsoft.com/office/drawing/2014/main" id="{44DE3AB4-3020-8D45-86B7-592F12CB716B}"/>
              </a:ext>
              <a:ext uri="{C183D7F6-B498-43B3-948B-1728B52AA6E4}">
                <adec:decorative xmlns:adec="http://schemas.microsoft.com/office/drawing/2017/decorative" val="1"/>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p>
        </p:txBody>
      </p:sp>
      <p:cxnSp>
        <p:nvCxnSpPr>
          <p:cNvPr id="20" name="Straight Connector 19">
            <a:extLst>
              <a:ext uri="{FF2B5EF4-FFF2-40B4-BE49-F238E27FC236}">
                <a16:creationId xmlns:a16="http://schemas.microsoft.com/office/drawing/2014/main" id="{1799B91B-7CDD-284B-99CF-8408146B2C0D}"/>
              </a:ext>
              <a:ext uri="{C183D7F6-B498-43B3-948B-1728B52AA6E4}">
                <adec:decorative xmlns:adec="http://schemas.microsoft.com/office/drawing/2017/decorative" val="1"/>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p>
        </p:txBody>
      </p:sp>
      <p:cxnSp>
        <p:nvCxnSpPr>
          <p:cNvPr id="27" name="Straight Connector 26">
            <a:extLst>
              <a:ext uri="{FF2B5EF4-FFF2-40B4-BE49-F238E27FC236}">
                <a16:creationId xmlns:a16="http://schemas.microsoft.com/office/drawing/2014/main" id="{F9F7D2B0-E449-FD45-9789-FC204088E97C}"/>
              </a:ext>
              <a:ext uri="{C183D7F6-B498-43B3-948B-1728B52AA6E4}">
                <adec:decorative xmlns:adec="http://schemas.microsoft.com/office/drawing/2017/decorative" val="1"/>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pic>
        <p:nvPicPr>
          <p:cNvPr id="3" name="Graphic 2" descr="Missouri S&amp;T Primary Logo">
            <a:extLst>
              <a:ext uri="{FF2B5EF4-FFF2-40B4-BE49-F238E27FC236}">
                <a16:creationId xmlns:a16="http://schemas.microsoft.com/office/drawing/2014/main" id="{8C3BE568-4A09-C8D7-37B4-92AC72DC54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83003454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ubtitle, 3-Column Ic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3C9055-948F-21AE-4DDE-D13489FC667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513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8" name="Straight Connector 7">
            <a:extLst>
              <a:ext uri="{FF2B5EF4-FFF2-40B4-BE49-F238E27FC236}">
                <a16:creationId xmlns:a16="http://schemas.microsoft.com/office/drawing/2014/main" id="{0E7A2738-1D29-40DE-AACF-F60CD708E892}"/>
              </a:ext>
              <a:ext uri="{C183D7F6-B498-43B3-948B-1728B52AA6E4}">
                <adec:decorative xmlns:adec="http://schemas.microsoft.com/office/drawing/2017/decorative" val="1"/>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Oval 1">
            <a:extLst>
              <a:ext uri="{FF2B5EF4-FFF2-40B4-BE49-F238E27FC236}">
                <a16:creationId xmlns:a16="http://schemas.microsoft.com/office/drawing/2014/main" id="{D1ADFA24-184F-46B9-B1D0-3FBB044F3673}"/>
              </a:ext>
              <a:ext uri="{C183D7F6-B498-43B3-948B-1728B52AA6E4}">
                <adec:decorative xmlns:adec="http://schemas.microsoft.com/office/drawing/2017/decorative" val="1"/>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 uri="{C183D7F6-B498-43B3-948B-1728B52AA6E4}">
                <adec:decorative xmlns:adec="http://schemas.microsoft.com/office/drawing/2017/decorative" val="1"/>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 uri="{C183D7F6-B498-43B3-948B-1728B52AA6E4}">
                <adec:decorative xmlns:adec="http://schemas.microsoft.com/office/drawing/2017/decorative" val="1"/>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pic>
        <p:nvPicPr>
          <p:cNvPr id="4" name="Missouri S&amp;T Logo" descr="Missouri S&amp;T Primary Logo">
            <a:extLst>
              <a:ext uri="{FF2B5EF4-FFF2-40B4-BE49-F238E27FC236}">
                <a16:creationId xmlns:a16="http://schemas.microsoft.com/office/drawing/2014/main" id="{FDB9FD76-79AE-D638-5FF8-FAAA2843C2E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24370697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ubtitle, 4-Column Icon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F6943F-D8FA-1303-2A3A-C72D8DB66A0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513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5" name="Oval 24">
            <a:extLst>
              <a:ext uri="{FF2B5EF4-FFF2-40B4-BE49-F238E27FC236}">
                <a16:creationId xmlns:a16="http://schemas.microsoft.com/office/drawing/2014/main" id="{A7215D4C-D1BA-4B83-8034-F6173B4B3FE7}"/>
              </a:ext>
              <a:ext uri="{C183D7F6-B498-43B3-948B-1728B52AA6E4}">
                <adec:decorative xmlns:adec="http://schemas.microsoft.com/office/drawing/2017/decorative" val="1"/>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 uri="{C183D7F6-B498-43B3-948B-1728B52AA6E4}">
                <adec:decorative xmlns:adec="http://schemas.microsoft.com/office/drawing/2017/decorative" val="1"/>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 uri="{C183D7F6-B498-43B3-948B-1728B52AA6E4}">
                <adec:decorative xmlns:adec="http://schemas.microsoft.com/office/drawing/2017/decorative" val="1"/>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 uri="{C183D7F6-B498-43B3-948B-1728B52AA6E4}">
                <adec:decorative xmlns:adec="http://schemas.microsoft.com/office/drawing/2017/decorative" val="1"/>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pic>
        <p:nvPicPr>
          <p:cNvPr id="3" name="Graphic 2" descr="Missouri S&amp;T Primary Logo">
            <a:extLst>
              <a:ext uri="{FF2B5EF4-FFF2-40B4-BE49-F238E27FC236}">
                <a16:creationId xmlns:a16="http://schemas.microsoft.com/office/drawing/2014/main" id="{F802B2A8-0B9E-8272-FD99-9F7782896C4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96837098"/>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ubtitle, 5-Column Icon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D313A4-7308-177C-7152-9F15AF58B0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5" name="Oval 24">
            <a:extLst>
              <a:ext uri="{FF2B5EF4-FFF2-40B4-BE49-F238E27FC236}">
                <a16:creationId xmlns:a16="http://schemas.microsoft.com/office/drawing/2014/main" id="{A7215D4C-D1BA-4B83-8034-F6173B4B3FE7}"/>
              </a:ext>
              <a:ext uri="{C183D7F6-B498-43B3-948B-1728B52AA6E4}">
                <adec:decorative xmlns:adec="http://schemas.microsoft.com/office/drawing/2017/decorative" val="1"/>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0" name="Oval 9">
            <a:extLst>
              <a:ext uri="{FF2B5EF4-FFF2-40B4-BE49-F238E27FC236}">
                <a16:creationId xmlns:a16="http://schemas.microsoft.com/office/drawing/2014/main" id="{BB018027-C248-4BEE-6231-33CFAA31F871}"/>
              </a:ext>
              <a:ext uri="{C183D7F6-B498-43B3-948B-1728B52AA6E4}">
                <adec:decorative xmlns:adec="http://schemas.microsoft.com/office/drawing/2017/decorative" val="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9" name="Oval 28">
            <a:extLst>
              <a:ext uri="{FF2B5EF4-FFF2-40B4-BE49-F238E27FC236}">
                <a16:creationId xmlns:a16="http://schemas.microsoft.com/office/drawing/2014/main" id="{07542B3E-45A5-4E88-A2C5-758AC86BE4D0}"/>
              </a:ext>
              <a:ext uri="{C183D7F6-B498-43B3-948B-1728B52AA6E4}">
                <adec:decorative xmlns:adec="http://schemas.microsoft.com/office/drawing/2017/decorative" val="1"/>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13" name="Oval 12">
            <a:extLst>
              <a:ext uri="{FF2B5EF4-FFF2-40B4-BE49-F238E27FC236}">
                <a16:creationId xmlns:a16="http://schemas.microsoft.com/office/drawing/2014/main" id="{A1273687-2D83-E48C-9BD7-8187F7E67D30}"/>
              </a:ext>
              <a:ext uri="{C183D7F6-B498-43B3-948B-1728B52AA6E4}">
                <adec:decorative xmlns:adec="http://schemas.microsoft.com/office/drawing/2017/decorative" val="1"/>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39" name="Oval 38">
            <a:extLst>
              <a:ext uri="{FF2B5EF4-FFF2-40B4-BE49-F238E27FC236}">
                <a16:creationId xmlns:a16="http://schemas.microsoft.com/office/drawing/2014/main" id="{D3182B05-A7F1-450F-AE61-51425BEF3AA6}"/>
              </a:ext>
              <a:ext uri="{C183D7F6-B498-43B3-948B-1728B52AA6E4}">
                <adec:decorative xmlns:adec="http://schemas.microsoft.com/office/drawing/2017/decorative" val="1"/>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pic>
        <p:nvPicPr>
          <p:cNvPr id="3" name="Graphic 2" descr="Missouri S&amp;T Primary Logo">
            <a:extLst>
              <a:ext uri="{FF2B5EF4-FFF2-40B4-BE49-F238E27FC236}">
                <a16:creationId xmlns:a16="http://schemas.microsoft.com/office/drawing/2014/main" id="{565664AB-D2BC-A4B8-5284-BE0259BB8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3814709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6A4503-C244-0082-4E1D-A05BC54E771C}"/>
              </a:ext>
            </a:extLst>
          </p:cNvPr>
          <p:cNvSpPr>
            <a:spLocks noGrp="1"/>
          </p:cNvSpPr>
          <p:nvPr>
            <p:ph type="title"/>
          </p:nvPr>
        </p:nvSpPr>
        <p:spPr>
          <a:xfrm>
            <a:off x="629841" y="342900"/>
            <a:ext cx="2949178" cy="1200150"/>
          </a:xfrm>
          <a:prstGeom prst="rect">
            <a:avLst/>
          </a:prstGeom>
        </p:spPr>
        <p:txBody>
          <a:bodyPr lIns="0" tIns="0" rIns="0" bIns="0" anchor="b"/>
          <a:lstStyle>
            <a:lvl1pPr>
              <a:defRPr sz="2400"/>
            </a:lvl1pPr>
          </a:lstStyle>
          <a:p>
            <a:r>
              <a:rPr lang="en-US"/>
              <a:t>Click to edit Master title style</a:t>
            </a:r>
          </a:p>
        </p:txBody>
      </p:sp>
      <p:sp>
        <p:nvSpPr>
          <p:cNvPr id="6" name="Text Placeholder 3">
            <a:extLst>
              <a:ext uri="{FF2B5EF4-FFF2-40B4-BE49-F238E27FC236}">
                <a16:creationId xmlns:a16="http://schemas.microsoft.com/office/drawing/2014/main" id="{3FDA6996-5F10-609F-49E7-FD2DFFAA69CB}"/>
              </a:ext>
            </a:extLst>
          </p:cNvPr>
          <p:cNvSpPr>
            <a:spLocks noGrp="1"/>
          </p:cNvSpPr>
          <p:nvPr>
            <p:ph type="body" sz="half" idx="2"/>
          </p:nvPr>
        </p:nvSpPr>
        <p:spPr>
          <a:xfrm>
            <a:off x="629841" y="1728216"/>
            <a:ext cx="2949178" cy="2673525"/>
          </a:xfrm>
        </p:spPr>
        <p:txBody>
          <a:bodyPr lIns="0" tIns="0" rIns="0" bIns="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p:cNvSpPr>
            <a:spLocks noGrp="1"/>
          </p:cNvSpPr>
          <p:nvPr>
            <p:ph idx="1"/>
          </p:nvPr>
        </p:nvSpPr>
        <p:spPr>
          <a:xfrm>
            <a:off x="3887391" y="342901"/>
            <a:ext cx="4629150" cy="4052888"/>
          </a:xfrm>
        </p:spPr>
        <p:txBody>
          <a:bodyPr lIns="0" tIns="0" rIns="0" bIns="0"/>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33156347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lIns="0" tIns="0" rIns="0" bIns="0"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629841" y="1728216"/>
            <a:ext cx="2949178" cy="2673525"/>
          </a:xfrm>
        </p:spPr>
        <p:txBody>
          <a:bodyPr lIns="0" tIns="0" rIns="0" bIns="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p:cNvSpPr>
            <a:spLocks noGrp="1" noChangeAspect="1"/>
          </p:cNvSpPr>
          <p:nvPr>
            <p:ph type="pic" idx="1"/>
          </p:nvPr>
        </p:nvSpPr>
        <p:spPr>
          <a:xfrm>
            <a:off x="3887391" y="342901"/>
            <a:ext cx="4629150" cy="4052888"/>
          </a:xfrm>
        </p:spPr>
        <p:txBody>
          <a:bodyPr lIns="0" tIns="0" rIns="0" bIns="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37966313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lIns="0" tIns="0" rIns="0" bIns="0"/>
          <a:lstStyle/>
          <a:p>
            <a:r>
              <a:rPr lang="en-US"/>
              <a:t>Click to edit Master title style</a:t>
            </a:r>
          </a:p>
        </p:txBody>
      </p:sp>
      <p:sp>
        <p:nvSpPr>
          <p:cNvPr id="3" name="Vertical Text Placeholder 2"/>
          <p:cNvSpPr>
            <a:spLocks noGrp="1"/>
          </p:cNvSpPr>
          <p:nvPr>
            <p:ph type="body" orient="vert" idx="1"/>
          </p:nvPr>
        </p:nvSpPr>
        <p:spPr>
          <a:xfrm>
            <a:off x="628650" y="1227331"/>
            <a:ext cx="7886700" cy="3350889"/>
          </a:xfrm>
        </p:spPr>
        <p:txBody>
          <a:bodyPr vert="eaVert" lIns="0" tIns="0" rIns="0" bIns="0"/>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13540260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lIns="0" tIns="0" rIns="0" bIns="0"/>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lIns="0" tIns="0" rIns="0" bIns="0"/>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596484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Content Placeholder 2">
            <a:extLst>
              <a:ext uri="{FF2B5EF4-FFF2-40B4-BE49-F238E27FC236}">
                <a16:creationId xmlns:a16="http://schemas.microsoft.com/office/drawing/2014/main" id="{90008B88-03F0-A51E-6389-49AAB73F7C73}"/>
              </a:ext>
            </a:extLst>
          </p:cNvPr>
          <p:cNvSpPr>
            <a:spLocks noGrp="1"/>
          </p:cNvSpPr>
          <p:nvPr>
            <p:ph idx="15"/>
          </p:nvPr>
        </p:nvSpPr>
        <p:spPr>
          <a:xfrm>
            <a:off x="393192" y="1312566"/>
            <a:ext cx="5513833"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E096BADE-8492-7124-94BE-1BFED21AD023}"/>
              </a:ext>
            </a:extLst>
          </p:cNvPr>
          <p:cNvSpPr>
            <a:spLocks noGrp="1"/>
          </p:cNvSpPr>
          <p:nvPr>
            <p:ph idx="16"/>
          </p:nvPr>
        </p:nvSpPr>
        <p:spPr>
          <a:xfrm>
            <a:off x="6181344" y="1314084"/>
            <a:ext cx="2569464"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2484295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5260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ubtitle, 5-Column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pic>
        <p:nvPicPr>
          <p:cNvPr id="2" name="Graphic 1" descr="Missouri S&amp;T Primary Logo">
            <a:extLst>
              <a:ext uri="{FF2B5EF4-FFF2-40B4-BE49-F238E27FC236}">
                <a16:creationId xmlns:a16="http://schemas.microsoft.com/office/drawing/2014/main" id="{2380BD60-0328-BD01-BF0B-C92BB372D23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Tree>
    <p:extLst>
      <p:ext uri="{BB962C8B-B14F-4D97-AF65-F5344CB8AC3E}">
        <p14:creationId xmlns:p14="http://schemas.microsoft.com/office/powerpoint/2010/main" val="2961992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2-Column Head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Content Placeholder 2"/>
          <p:cNvSpPr>
            <a:spLocks noGrp="1"/>
          </p:cNvSpPr>
          <p:nvPr>
            <p:ph idx="1" hasCustomPrompt="1"/>
          </p:nvPr>
        </p:nvSpPr>
        <p:spPr>
          <a:xfrm>
            <a:off x="393192" y="1312566"/>
            <a:ext cx="404164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192" y="2203704"/>
            <a:ext cx="404164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7698" y="1312566"/>
            <a:ext cx="4041648" cy="758952"/>
          </a:xfrm>
        </p:spPr>
        <p:txBody>
          <a:bodyPr lIns="0" tIns="0" rIns="0" bIns="0">
            <a:normAutofit/>
          </a:bodyPr>
          <a:lstStyle>
            <a:lvl1pPr>
              <a:defRPr sz="2000">
                <a:latin typeface="Franklin Gothic Medium" panose="020B0603020102020204" pitchFamily="34" charset="0"/>
              </a:defRPr>
            </a:lvl1pPr>
          </a:lstStyle>
          <a:p>
            <a:pPr lvl="0"/>
            <a:r>
              <a:rPr lang="en-US"/>
              <a:t>Click to edit column header</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7698" y="2203704"/>
            <a:ext cx="404164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F960EF1D-B008-DBD3-6D61-67CF03C12F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425492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3-Column Head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Content Placeholder 2">
            <a:extLst>
              <a:ext uri="{FF2B5EF4-FFF2-40B4-BE49-F238E27FC236}">
                <a16:creationId xmlns:a16="http://schemas.microsoft.com/office/drawing/2014/main" id="{1EF6F050-72C5-9E4E-54C0-D6A559212EDA}"/>
              </a:ext>
            </a:extLst>
          </p:cNvPr>
          <p:cNvSpPr>
            <a:spLocks noGrp="1"/>
          </p:cNvSpPr>
          <p:nvPr>
            <p:ph idx="1" hasCustomPrompt="1"/>
          </p:nvPr>
        </p:nvSpPr>
        <p:spPr>
          <a:xfrm>
            <a:off x="393192" y="1312566"/>
            <a:ext cx="260508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6" name="Content Placeholder 11">
            <a:extLst>
              <a:ext uri="{FF2B5EF4-FFF2-40B4-BE49-F238E27FC236}">
                <a16:creationId xmlns:a16="http://schemas.microsoft.com/office/drawing/2014/main" id="{FD629BAB-B0CC-F083-A68F-2D64CC1B9D67}"/>
              </a:ext>
            </a:extLst>
          </p:cNvPr>
          <p:cNvSpPr>
            <a:spLocks noGrp="1"/>
          </p:cNvSpPr>
          <p:nvPr>
            <p:ph sz="quarter" idx="15"/>
          </p:nvPr>
        </p:nvSpPr>
        <p:spPr>
          <a:xfrm>
            <a:off x="393192" y="2203704"/>
            <a:ext cx="260508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FF889C2-131E-620C-CBD2-2078CBC72296}"/>
              </a:ext>
            </a:extLst>
          </p:cNvPr>
          <p:cNvSpPr>
            <a:spLocks noGrp="1"/>
          </p:cNvSpPr>
          <p:nvPr>
            <p:ph idx="20" hasCustomPrompt="1"/>
          </p:nvPr>
        </p:nvSpPr>
        <p:spPr>
          <a:xfrm>
            <a:off x="3268470" y="1312566"/>
            <a:ext cx="260508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15" name="Content Placeholder 11">
            <a:extLst>
              <a:ext uri="{FF2B5EF4-FFF2-40B4-BE49-F238E27FC236}">
                <a16:creationId xmlns:a16="http://schemas.microsoft.com/office/drawing/2014/main" id="{B3927083-C10D-F2AF-6728-A728E6E100ED}"/>
              </a:ext>
            </a:extLst>
          </p:cNvPr>
          <p:cNvSpPr>
            <a:spLocks noGrp="1"/>
          </p:cNvSpPr>
          <p:nvPr>
            <p:ph sz="quarter" idx="19"/>
          </p:nvPr>
        </p:nvSpPr>
        <p:spPr>
          <a:xfrm>
            <a:off x="3268470" y="2203704"/>
            <a:ext cx="260508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D1946DE1-AB57-FFC2-9F09-E41A809CFF22}"/>
              </a:ext>
            </a:extLst>
          </p:cNvPr>
          <p:cNvSpPr>
            <a:spLocks noGrp="1"/>
          </p:cNvSpPr>
          <p:nvPr>
            <p:ph idx="22" hasCustomPrompt="1"/>
          </p:nvPr>
        </p:nvSpPr>
        <p:spPr>
          <a:xfrm>
            <a:off x="6144259" y="1312566"/>
            <a:ext cx="2605087"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a:t>Click to edit column header</a:t>
            </a:r>
          </a:p>
        </p:txBody>
      </p:sp>
      <p:sp>
        <p:nvSpPr>
          <p:cNvPr id="17" name="Content Placeholder 11">
            <a:extLst>
              <a:ext uri="{FF2B5EF4-FFF2-40B4-BE49-F238E27FC236}">
                <a16:creationId xmlns:a16="http://schemas.microsoft.com/office/drawing/2014/main" id="{AB614317-3145-F9CD-12D3-F7DD5597F5C1}"/>
              </a:ext>
            </a:extLst>
          </p:cNvPr>
          <p:cNvSpPr>
            <a:spLocks noGrp="1"/>
          </p:cNvSpPr>
          <p:nvPr>
            <p:ph sz="quarter" idx="21"/>
          </p:nvPr>
        </p:nvSpPr>
        <p:spPr>
          <a:xfrm>
            <a:off x="6144259" y="2203704"/>
            <a:ext cx="2605088" cy="207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descr="Missouri S&amp;T Primary Logo">
            <a:extLst>
              <a:ext uri="{FF2B5EF4-FFF2-40B4-BE49-F238E27FC236}">
                <a16:creationId xmlns:a16="http://schemas.microsoft.com/office/drawing/2014/main" id="{CA0FE5EC-6DC3-5AE4-4A6D-3A1A293669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44767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bg>
      <p:bgRef idx="1001">
        <a:schemeClr val="bg1"/>
      </p:bgRef>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4EE858C-2877-EA88-106D-0B4B59472EE3}"/>
              </a:ext>
            </a:extLst>
          </p:cNvPr>
          <p:cNvSpPr>
            <a:spLocks noGrp="1"/>
          </p:cNvSpPr>
          <p:nvPr>
            <p:ph type="title"/>
          </p:nvPr>
        </p:nvSpPr>
        <p:spPr>
          <a:xfrm>
            <a:off x="390261" y="1965960"/>
            <a:ext cx="8118003" cy="1307592"/>
          </a:xfrm>
        </p:spPr>
        <p:txBody>
          <a:bodyPr lIns="0" tIns="0" rIns="0" bIns="0" anchor="t" anchorCtr="0">
            <a:noAutofit/>
          </a:bodyPr>
          <a:lstStyle/>
          <a:p>
            <a:r>
              <a:rPr lang="en-US"/>
              <a:t>Click to edit Master title style</a:t>
            </a:r>
          </a:p>
        </p:txBody>
      </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chor="t" anchorCtr="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chor="ctr" anchorCtr="0">
            <a:noAutofit/>
          </a:bodyPr>
          <a:lstStyle>
            <a:lvl1pPr marL="0" indent="0">
              <a:buNone/>
              <a:defRPr sz="200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grpSp>
        <p:nvGrpSpPr>
          <p:cNvPr id="2" name="Group 1">
            <a:extLst>
              <a:ext uri="{FF2B5EF4-FFF2-40B4-BE49-F238E27FC236}">
                <a16:creationId xmlns:a16="http://schemas.microsoft.com/office/drawing/2014/main" id="{CD41668A-81C7-9BF2-9EC1-6D7C31672DFA}"/>
              </a:ext>
              <a:ext uri="{C183D7F6-B498-43B3-948B-1728B52AA6E4}">
                <adec:decorative xmlns:adec="http://schemas.microsoft.com/office/drawing/2017/decorative" val="1"/>
              </a:ext>
            </a:extLst>
          </p:cNvPr>
          <p:cNvGrpSpPr>
            <a:grpSpLocks/>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 uri="{C183D7F6-B498-43B3-948B-1728B52AA6E4}">
                  <adec:decorative xmlns:adec="http://schemas.microsoft.com/office/drawing/2017/decorative" val="1"/>
                </a:ext>
              </a:extLst>
            </p:cNvPr>
            <p:cNvSpPr>
              <a:spLocks/>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 uri="{C183D7F6-B498-43B3-948B-1728B52AA6E4}">
                  <adec:decorative xmlns:adec="http://schemas.microsoft.com/office/drawing/2017/decorative" val="1"/>
                </a:ext>
              </a:extLst>
            </p:cNvPr>
            <p:cNvSpPr>
              <a:spLocks/>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pic>
        <p:nvPicPr>
          <p:cNvPr id="6" name="Graphic 5" descr="Missouri S&amp;T Primary Logo">
            <a:extLst>
              <a:ext uri="{FF2B5EF4-FFF2-40B4-BE49-F238E27FC236}">
                <a16:creationId xmlns:a16="http://schemas.microsoft.com/office/drawing/2014/main" id="{55CAD710-37D1-A75D-9676-3BEBE83E8BA3}"/>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ctr" anchorCtr="0"/>
          <a:lstStyle>
            <a:lvl1pPr algn="l">
              <a:defRPr sz="1400" b="0">
                <a:solidFill>
                  <a:schemeClr val="tx1"/>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82842022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2-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p:cNvSpPr>
            <a:spLocks noGrp="1"/>
          </p:cNvSpPr>
          <p:nvPr>
            <p:ph type="title"/>
          </p:nvPr>
        </p:nvSpPr>
        <p:spPr>
          <a:xfrm>
            <a:off x="393193" y="273844"/>
            <a:ext cx="8357614" cy="718048"/>
          </a:xfrm>
        </p:spPr>
        <p:txBody>
          <a:bodyPr lIns="0" tIns="0" rIns="0" bIns="0" anchor="t" anchorCtr="0"/>
          <a:lstStyle>
            <a:lvl1pPr>
              <a:defRPr b="1" i="0">
                <a:latin typeface="Franklin Gothic Medium" panose="020B0603020102020204" pitchFamily="34" charset="0"/>
              </a:defRPr>
            </a:lvl1pPr>
          </a:lstStyle>
          <a:p>
            <a:r>
              <a:rPr lang="en-US"/>
              <a:t>Click to edit Master title style</a:t>
            </a:r>
          </a:p>
        </p:txBody>
      </p:sp>
      <p:sp>
        <p:nvSpPr>
          <p:cNvPr id="3" name="Content Placeholder 2"/>
          <p:cNvSpPr>
            <a:spLocks noGrp="1"/>
          </p:cNvSpPr>
          <p:nvPr>
            <p:ph idx="1"/>
          </p:nvPr>
        </p:nvSpPr>
        <p:spPr>
          <a:xfrm>
            <a:off x="393192" y="1158622"/>
            <a:ext cx="4041648" cy="3118104"/>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09370E16-C9D1-797D-05D5-BC55FF2515C2}"/>
              </a:ext>
            </a:extLst>
          </p:cNvPr>
          <p:cNvSpPr>
            <a:spLocks noGrp="1"/>
          </p:cNvSpPr>
          <p:nvPr>
            <p:ph idx="10"/>
          </p:nvPr>
        </p:nvSpPr>
        <p:spPr>
          <a:xfrm>
            <a:off x="4709162" y="1158622"/>
            <a:ext cx="4041648" cy="3118104"/>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descr="Missouri S&amp;T Primary Logo">
            <a:extLst>
              <a:ext uri="{FF2B5EF4-FFF2-40B4-BE49-F238E27FC236}">
                <a16:creationId xmlns:a16="http://schemas.microsoft.com/office/drawing/2014/main" id="{107609F7-A95F-F3A0-6D61-C3BA4C5544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180982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1-2-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itle 1">
            <a:extLst>
              <a:ext uri="{FF2B5EF4-FFF2-40B4-BE49-F238E27FC236}">
                <a16:creationId xmlns:a16="http://schemas.microsoft.com/office/drawing/2014/main" id="{6153DDB8-347F-EBA8-3EAF-00BA2A2D69F3}"/>
              </a:ext>
            </a:extLst>
          </p:cNvPr>
          <p:cNvSpPr>
            <a:spLocks noGrp="1"/>
          </p:cNvSpPr>
          <p:nvPr>
            <p:ph type="title"/>
          </p:nvPr>
        </p:nvSpPr>
        <p:spPr>
          <a:xfrm>
            <a:off x="393193" y="273844"/>
            <a:ext cx="8357614" cy="718048"/>
          </a:xfrm>
        </p:spPr>
        <p:txBody>
          <a:bodyPr lIns="0" tIns="0" rIns="0" bIns="0" anchor="t" anchorCtr="0"/>
          <a:lstStyle>
            <a:lvl1pPr>
              <a:defRPr b="1" i="0">
                <a:latin typeface="Franklin Gothic Medium" panose="020B0603020102020204" pitchFamily="34" charset="0"/>
              </a:defRPr>
            </a:lvl1pPr>
          </a:lstStyle>
          <a:p>
            <a:r>
              <a:rPr lang="en-US"/>
              <a:t>Click to edit Master title style</a:t>
            </a:r>
          </a:p>
        </p:txBody>
      </p:sp>
      <p:sp>
        <p:nvSpPr>
          <p:cNvPr id="12" name="Content Placeholder 1">
            <a:extLst>
              <a:ext uri="{FF2B5EF4-FFF2-40B4-BE49-F238E27FC236}">
                <a16:creationId xmlns:a16="http://schemas.microsoft.com/office/drawing/2014/main" id="{DF30EFA0-626E-E465-21A4-6B81E216B8FC}"/>
              </a:ext>
            </a:extLst>
          </p:cNvPr>
          <p:cNvSpPr>
            <a:spLocks noGrp="1"/>
          </p:cNvSpPr>
          <p:nvPr>
            <p:ph idx="15"/>
          </p:nvPr>
        </p:nvSpPr>
        <p:spPr>
          <a:xfrm>
            <a:off x="393192" y="1157974"/>
            <a:ext cx="2569464"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161381A-7625-84D5-3F64-6351573335D3}"/>
              </a:ext>
            </a:extLst>
          </p:cNvPr>
          <p:cNvSpPr>
            <a:spLocks noGrp="1"/>
          </p:cNvSpPr>
          <p:nvPr>
            <p:ph idx="16"/>
          </p:nvPr>
        </p:nvSpPr>
        <p:spPr>
          <a:xfrm>
            <a:off x="3236975" y="1157974"/>
            <a:ext cx="5513833"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778864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2-1-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itle 1">
            <a:extLst>
              <a:ext uri="{FF2B5EF4-FFF2-40B4-BE49-F238E27FC236}">
                <a16:creationId xmlns:a16="http://schemas.microsoft.com/office/drawing/2014/main" id="{82432B47-A24F-CBB6-D53B-1C1D38F6E56D}"/>
              </a:ext>
            </a:extLst>
          </p:cNvPr>
          <p:cNvSpPr>
            <a:spLocks noGrp="1"/>
          </p:cNvSpPr>
          <p:nvPr>
            <p:ph type="title"/>
          </p:nvPr>
        </p:nvSpPr>
        <p:spPr>
          <a:xfrm>
            <a:off x="393193" y="273844"/>
            <a:ext cx="8357614" cy="718048"/>
          </a:xfrm>
        </p:spPr>
        <p:txBody>
          <a:bodyPr lIns="0" tIns="0" rIns="0" bIns="0" anchor="t" anchorCtr="0"/>
          <a:lstStyle>
            <a:lvl1pPr>
              <a:defRPr b="1" i="0">
                <a:latin typeface="Franklin Gothic Medium" panose="020B0603020102020204" pitchFamily="34" charset="0"/>
              </a:defRPr>
            </a:lvl1pPr>
          </a:lstStyle>
          <a:p>
            <a:r>
              <a:rPr lang="en-US"/>
              <a:t>Click to edit Master title style</a:t>
            </a:r>
          </a:p>
        </p:txBody>
      </p:sp>
      <p:sp>
        <p:nvSpPr>
          <p:cNvPr id="9" name="Content Placeholder 1">
            <a:extLst>
              <a:ext uri="{FF2B5EF4-FFF2-40B4-BE49-F238E27FC236}">
                <a16:creationId xmlns:a16="http://schemas.microsoft.com/office/drawing/2014/main" id="{71EBDECD-8917-6057-ED9E-157513F7356E}"/>
              </a:ext>
            </a:extLst>
          </p:cNvPr>
          <p:cNvSpPr>
            <a:spLocks noGrp="1"/>
          </p:cNvSpPr>
          <p:nvPr>
            <p:ph idx="15"/>
          </p:nvPr>
        </p:nvSpPr>
        <p:spPr>
          <a:xfrm>
            <a:off x="393192" y="1157974"/>
            <a:ext cx="5513832"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D7C2163-B624-A693-6638-303FBE1C7ABA}"/>
              </a:ext>
            </a:extLst>
          </p:cNvPr>
          <p:cNvSpPr>
            <a:spLocks noGrp="1"/>
          </p:cNvSpPr>
          <p:nvPr>
            <p:ph idx="16"/>
          </p:nvPr>
        </p:nvSpPr>
        <p:spPr>
          <a:xfrm>
            <a:off x="6181343" y="1157974"/>
            <a:ext cx="2569464" cy="3118752"/>
          </a:xfrm>
        </p:spPr>
        <p:txBody>
          <a:bodyPr lIns="0" tIns="0" rIns="0" bIns="0"/>
          <a:lstStyle>
            <a:lvl1pPr>
              <a:lnSpc>
                <a:spcPct val="125000"/>
              </a:lnSpc>
              <a:defRPr/>
            </a:lvl1pPr>
            <a:lvl2pPr marL="342900" indent="-334963">
              <a:lnSpc>
                <a:spcPct val="125000"/>
              </a:lnSpc>
              <a:tabLst/>
              <a:defRPr/>
            </a:lvl2pPr>
            <a:lvl3pPr marL="574675" indent="-255588">
              <a:lnSpc>
                <a:spcPct val="125000"/>
              </a:lnSpc>
              <a:spcAft>
                <a:spcPts val="375"/>
              </a:spcAft>
              <a:tabLst/>
              <a:defRPr/>
            </a:lvl3pPr>
            <a:lvl4pPr marL="749300" indent="-177800">
              <a:lnSpc>
                <a:spcPct val="125000"/>
              </a:lnSpc>
              <a:tabLst/>
              <a:defRPr/>
            </a:lvl4pPr>
            <a:lvl5pPr>
              <a:lnSpc>
                <a:spcPct val="12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descr="Missouri S&amp;T Primary Logo">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4082335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pic>
        <p:nvPicPr>
          <p:cNvPr id="4" name="Graphic 3" descr="Missouri S&amp;T Primary Logo">
            <a:extLst>
              <a:ext uri="{FF2B5EF4-FFF2-40B4-BE49-F238E27FC236}">
                <a16:creationId xmlns:a16="http://schemas.microsoft.com/office/drawing/2014/main" id="{729CCEAB-D14E-DA42-D4C2-8A2949B9308A}"/>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684523"/>
            <a:ext cx="4678073" cy="1498328"/>
          </a:xfrm>
          <a:prstGeom prst="rect">
            <a:avLst/>
          </a:prstGeom>
        </p:spPr>
        <p:txBody>
          <a:bodyPr lIns="0" tIns="0" rIns="0" bIns="0" anchor="ctr"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r>
              <a:rPr lang="en-US"/>
              <a:t>Phone: </a:t>
            </a:r>
          </a:p>
          <a:p>
            <a:pPr lvl="0"/>
            <a:r>
              <a:rPr lang="en-US"/>
              <a:t>Fax: </a:t>
            </a:r>
          </a:p>
          <a:p>
            <a:pPr lvl="0"/>
            <a:r>
              <a:rPr lang="en-US"/>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a:t>Insert Website Address</a:t>
            </a:r>
          </a:p>
        </p:txBody>
      </p:sp>
      <p:cxnSp>
        <p:nvCxnSpPr>
          <p:cNvPr id="5" name="Straight Connector 4">
            <a:extLst>
              <a:ext uri="{FF2B5EF4-FFF2-40B4-BE49-F238E27FC236}">
                <a16:creationId xmlns:a16="http://schemas.microsoft.com/office/drawing/2014/main" id="{3C3F07BA-C2B3-98A9-2B50-E82C3807470A}"/>
              </a:ext>
              <a:ext uri="{C183D7F6-B498-43B3-948B-1728B52AA6E4}">
                <adec:decorative xmlns:adec="http://schemas.microsoft.com/office/drawing/2017/decorative" val="1"/>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3176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3-Column Stat Layou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9B9754-B90B-7DD1-C907-B2DAC4B9DE2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p>
        </p:txBody>
      </p:sp>
      <p:cxnSp>
        <p:nvCxnSpPr>
          <p:cNvPr id="14" name="Straight Connector 13">
            <a:extLst>
              <a:ext uri="{FF2B5EF4-FFF2-40B4-BE49-F238E27FC236}">
                <a16:creationId xmlns:a16="http://schemas.microsoft.com/office/drawing/2014/main" id="{44DE3AB4-3020-8D45-86B7-592F12CB716B}"/>
              </a:ext>
              <a:ext uri="{C183D7F6-B498-43B3-948B-1728B52AA6E4}">
                <adec:decorative xmlns:adec="http://schemas.microsoft.com/office/drawing/2017/decorative" val="1"/>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p>
        </p:txBody>
      </p:sp>
      <p:cxnSp>
        <p:nvCxnSpPr>
          <p:cNvPr id="20" name="Straight Connector 19">
            <a:extLst>
              <a:ext uri="{FF2B5EF4-FFF2-40B4-BE49-F238E27FC236}">
                <a16:creationId xmlns:a16="http://schemas.microsoft.com/office/drawing/2014/main" id="{1799B91B-7CDD-284B-99CF-8408146B2C0D}"/>
              </a:ext>
              <a:ext uri="{C183D7F6-B498-43B3-948B-1728B52AA6E4}">
                <adec:decorative xmlns:adec="http://schemas.microsoft.com/office/drawing/2017/decorative" val="1"/>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p>
        </p:txBody>
      </p:sp>
      <p:cxnSp>
        <p:nvCxnSpPr>
          <p:cNvPr id="27" name="Straight Connector 26">
            <a:extLst>
              <a:ext uri="{FF2B5EF4-FFF2-40B4-BE49-F238E27FC236}">
                <a16:creationId xmlns:a16="http://schemas.microsoft.com/office/drawing/2014/main" id="{F9F7D2B0-E449-FD45-9789-FC204088E97C}"/>
              </a:ext>
              <a:ext uri="{C183D7F6-B498-43B3-948B-1728B52AA6E4}">
                <adec:decorative xmlns:adec="http://schemas.microsoft.com/office/drawing/2017/decorative" val="1"/>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pic>
        <p:nvPicPr>
          <p:cNvPr id="3" name="Graphic 2" descr="Missouri S&amp;T Primary Logo">
            <a:extLst>
              <a:ext uri="{FF2B5EF4-FFF2-40B4-BE49-F238E27FC236}">
                <a16:creationId xmlns:a16="http://schemas.microsoft.com/office/drawing/2014/main" id="{8C3BE568-4A09-C8D7-37B4-92AC72DC54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8732313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3-Column Ic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3C9055-948F-21AE-4DDE-D13489FC667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513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8" name="Straight Connector 7">
            <a:extLst>
              <a:ext uri="{FF2B5EF4-FFF2-40B4-BE49-F238E27FC236}">
                <a16:creationId xmlns:a16="http://schemas.microsoft.com/office/drawing/2014/main" id="{0E7A2738-1D29-40DE-AACF-F60CD708E892}"/>
              </a:ext>
              <a:ext uri="{C183D7F6-B498-43B3-948B-1728B52AA6E4}">
                <adec:decorative xmlns:adec="http://schemas.microsoft.com/office/drawing/2017/decorative" val="1"/>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Oval 1">
            <a:extLst>
              <a:ext uri="{FF2B5EF4-FFF2-40B4-BE49-F238E27FC236}">
                <a16:creationId xmlns:a16="http://schemas.microsoft.com/office/drawing/2014/main" id="{D1ADFA24-184F-46B9-B1D0-3FBB044F3673}"/>
              </a:ext>
              <a:ext uri="{C183D7F6-B498-43B3-948B-1728B52AA6E4}">
                <adec:decorative xmlns:adec="http://schemas.microsoft.com/office/drawing/2017/decorative" val="1"/>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 uri="{C183D7F6-B498-43B3-948B-1728B52AA6E4}">
                <adec:decorative xmlns:adec="http://schemas.microsoft.com/office/drawing/2017/decorative" val="1"/>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 uri="{C183D7F6-B498-43B3-948B-1728B52AA6E4}">
                <adec:decorative xmlns:adec="http://schemas.microsoft.com/office/drawing/2017/decorative" val="1"/>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pic>
        <p:nvPicPr>
          <p:cNvPr id="4" name="Missouri S&amp;T Logo" descr="Missouri S&amp;T Primary Logo">
            <a:extLst>
              <a:ext uri="{FF2B5EF4-FFF2-40B4-BE49-F238E27FC236}">
                <a16:creationId xmlns:a16="http://schemas.microsoft.com/office/drawing/2014/main" id="{FDB9FD76-79AE-D638-5FF8-FAAA2843C2E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253373013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4-Column Icon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F6943F-D8FA-1303-2A3A-C72D8DB66A0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513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5" name="Oval 24">
            <a:extLst>
              <a:ext uri="{FF2B5EF4-FFF2-40B4-BE49-F238E27FC236}">
                <a16:creationId xmlns:a16="http://schemas.microsoft.com/office/drawing/2014/main" id="{A7215D4C-D1BA-4B83-8034-F6173B4B3FE7}"/>
              </a:ext>
              <a:ext uri="{C183D7F6-B498-43B3-948B-1728B52AA6E4}">
                <adec:decorative xmlns:adec="http://schemas.microsoft.com/office/drawing/2017/decorative" val="1"/>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 uri="{C183D7F6-B498-43B3-948B-1728B52AA6E4}">
                <adec:decorative xmlns:adec="http://schemas.microsoft.com/office/drawing/2017/decorative" val="1"/>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 uri="{C183D7F6-B498-43B3-948B-1728B52AA6E4}">
                <adec:decorative xmlns:adec="http://schemas.microsoft.com/office/drawing/2017/decorative" val="1"/>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 uri="{C183D7F6-B498-43B3-948B-1728B52AA6E4}">
                <adec:decorative xmlns:adec="http://schemas.microsoft.com/office/drawing/2017/decorative" val="1"/>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pic>
        <p:nvPicPr>
          <p:cNvPr id="3" name="Graphic 2" descr="Missouri S&amp;T Primary Logo">
            <a:extLst>
              <a:ext uri="{FF2B5EF4-FFF2-40B4-BE49-F238E27FC236}">
                <a16:creationId xmlns:a16="http://schemas.microsoft.com/office/drawing/2014/main" id="{F802B2A8-0B9E-8272-FD99-9F7782896C4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30941463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5-Column Icon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D313A4-7308-177C-7152-9F15AF58B0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chor="ctr" anchorCtr="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5" name="Oval 24">
            <a:extLst>
              <a:ext uri="{FF2B5EF4-FFF2-40B4-BE49-F238E27FC236}">
                <a16:creationId xmlns:a16="http://schemas.microsoft.com/office/drawing/2014/main" id="{A7215D4C-D1BA-4B83-8034-F6173B4B3FE7}"/>
              </a:ext>
              <a:ext uri="{C183D7F6-B498-43B3-948B-1728B52AA6E4}">
                <adec:decorative xmlns:adec="http://schemas.microsoft.com/office/drawing/2017/decorative" val="1"/>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0" name="Oval 9">
            <a:extLst>
              <a:ext uri="{FF2B5EF4-FFF2-40B4-BE49-F238E27FC236}">
                <a16:creationId xmlns:a16="http://schemas.microsoft.com/office/drawing/2014/main" id="{BB018027-C248-4BEE-6231-33CFAA31F871}"/>
              </a:ext>
              <a:ext uri="{C183D7F6-B498-43B3-948B-1728B52AA6E4}">
                <adec:decorative xmlns:adec="http://schemas.microsoft.com/office/drawing/2017/decorative" val="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9" name="Oval 28">
            <a:extLst>
              <a:ext uri="{FF2B5EF4-FFF2-40B4-BE49-F238E27FC236}">
                <a16:creationId xmlns:a16="http://schemas.microsoft.com/office/drawing/2014/main" id="{07542B3E-45A5-4E88-A2C5-758AC86BE4D0}"/>
              </a:ext>
              <a:ext uri="{C183D7F6-B498-43B3-948B-1728B52AA6E4}">
                <adec:decorative xmlns:adec="http://schemas.microsoft.com/office/drawing/2017/decorative" val="1"/>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13" name="Oval 12">
            <a:extLst>
              <a:ext uri="{FF2B5EF4-FFF2-40B4-BE49-F238E27FC236}">
                <a16:creationId xmlns:a16="http://schemas.microsoft.com/office/drawing/2014/main" id="{A1273687-2D83-E48C-9BD7-8187F7E67D30}"/>
              </a:ext>
              <a:ext uri="{C183D7F6-B498-43B3-948B-1728B52AA6E4}">
                <adec:decorative xmlns:adec="http://schemas.microsoft.com/office/drawing/2017/decorative" val="1"/>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39" name="Oval 38">
            <a:extLst>
              <a:ext uri="{FF2B5EF4-FFF2-40B4-BE49-F238E27FC236}">
                <a16:creationId xmlns:a16="http://schemas.microsoft.com/office/drawing/2014/main" id="{D3182B05-A7F1-450F-AE61-51425BEF3AA6}"/>
              </a:ext>
              <a:ext uri="{C183D7F6-B498-43B3-948B-1728B52AA6E4}">
                <adec:decorative xmlns:adec="http://schemas.microsoft.com/office/drawing/2017/decorative" val="1"/>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pic>
        <p:nvPicPr>
          <p:cNvPr id="3" name="Graphic 2" descr="Missouri S&amp;T Primary Logo">
            <a:extLst>
              <a:ext uri="{FF2B5EF4-FFF2-40B4-BE49-F238E27FC236}">
                <a16:creationId xmlns:a16="http://schemas.microsoft.com/office/drawing/2014/main" id="{565664AB-D2BC-A4B8-5284-BE0259BB8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114425377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6A4503-C244-0082-4E1D-A05BC54E771C}"/>
              </a:ext>
            </a:extLst>
          </p:cNvPr>
          <p:cNvSpPr>
            <a:spLocks noGrp="1"/>
          </p:cNvSpPr>
          <p:nvPr>
            <p:ph type="title"/>
          </p:nvPr>
        </p:nvSpPr>
        <p:spPr>
          <a:xfrm>
            <a:off x="629841" y="342900"/>
            <a:ext cx="2949178" cy="1200150"/>
          </a:xfrm>
          <a:prstGeom prst="rect">
            <a:avLst/>
          </a:prstGeom>
        </p:spPr>
        <p:txBody>
          <a:bodyPr lIns="0" tIns="0" rIns="0" bIns="0" anchor="b"/>
          <a:lstStyle>
            <a:lvl1pPr>
              <a:defRPr sz="2400"/>
            </a:lvl1pPr>
          </a:lstStyle>
          <a:p>
            <a:r>
              <a:rPr lang="en-US"/>
              <a:t>Click to edit Master title style</a:t>
            </a:r>
          </a:p>
        </p:txBody>
      </p:sp>
      <p:sp>
        <p:nvSpPr>
          <p:cNvPr id="6" name="Text Placeholder 3">
            <a:extLst>
              <a:ext uri="{FF2B5EF4-FFF2-40B4-BE49-F238E27FC236}">
                <a16:creationId xmlns:a16="http://schemas.microsoft.com/office/drawing/2014/main" id="{3FDA6996-5F10-609F-49E7-FD2DFFAA69CB}"/>
              </a:ext>
            </a:extLst>
          </p:cNvPr>
          <p:cNvSpPr>
            <a:spLocks noGrp="1"/>
          </p:cNvSpPr>
          <p:nvPr>
            <p:ph type="body" sz="half" idx="2"/>
          </p:nvPr>
        </p:nvSpPr>
        <p:spPr>
          <a:xfrm>
            <a:off x="629841" y="1728216"/>
            <a:ext cx="2949178" cy="2673525"/>
          </a:xfrm>
        </p:spPr>
        <p:txBody>
          <a:bodyPr lIns="0" tIns="0" rIns="0" bIns="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2"/>
          <p:cNvSpPr>
            <a:spLocks noGrp="1"/>
          </p:cNvSpPr>
          <p:nvPr>
            <p:ph idx="1"/>
          </p:nvPr>
        </p:nvSpPr>
        <p:spPr>
          <a:xfrm>
            <a:off x="3887391" y="342901"/>
            <a:ext cx="4629150" cy="4052888"/>
          </a:xfrm>
        </p:spPr>
        <p:txBody>
          <a:bodyPr lIns="0" tIns="0" rIns="0" bIns="0"/>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3783003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lIns="0" tIns="0" rIns="0" bIns="0"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629841" y="1728216"/>
            <a:ext cx="2949178" cy="2673525"/>
          </a:xfrm>
        </p:spPr>
        <p:txBody>
          <a:bodyPr lIns="0" tIns="0" rIns="0" bIns="0"/>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p:cNvSpPr>
            <a:spLocks noGrp="1" noChangeAspect="1"/>
          </p:cNvSpPr>
          <p:nvPr>
            <p:ph type="pic" idx="1"/>
          </p:nvPr>
        </p:nvSpPr>
        <p:spPr>
          <a:xfrm>
            <a:off x="3887391" y="342901"/>
            <a:ext cx="4629150" cy="4052888"/>
          </a:xfrm>
        </p:spPr>
        <p:txBody>
          <a:bodyPr lIns="0" tIns="0" rIns="0" bIns="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17274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D64B995-F262-6651-8C7D-FEB26E459981}"/>
              </a:ext>
            </a:extLst>
          </p:cNvPr>
          <p:cNvSpPr>
            <a:spLocks noGrp="1"/>
          </p:cNvSpPr>
          <p:nvPr>
            <p:ph type="title"/>
          </p:nvPr>
        </p:nvSpPr>
        <p:spPr>
          <a:xfrm>
            <a:off x="390261" y="1965960"/>
            <a:ext cx="8118003" cy="1307592"/>
          </a:xfrm>
        </p:spPr>
        <p:txBody>
          <a:bodyPr lIns="0" tIns="0" rIns="0" bIns="0" anchor="t" anchorCtr="0">
            <a:noAutofit/>
          </a:bodyPr>
          <a:lstStyle/>
          <a:p>
            <a:r>
              <a:rPr lang="en-US"/>
              <a:t>Click to edit Master title style</a:t>
            </a:r>
          </a:p>
        </p:txBody>
      </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chor="ctr" anchorCtr="0">
            <a:noAutofit/>
          </a:bodyPr>
          <a:lstStyle>
            <a:lvl1pPr marL="0" indent="0">
              <a:buNone/>
              <a:defRPr sz="200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6" name="Graphic 5" descr="Missouri S&amp;T Primary Logo">
            <a:extLst>
              <a:ext uri="{FF2B5EF4-FFF2-40B4-BE49-F238E27FC236}">
                <a16:creationId xmlns:a16="http://schemas.microsoft.com/office/drawing/2014/main" id="{54F85587-C7DE-3838-BA53-65D8482AE098}"/>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grpSp>
        <p:nvGrpSpPr>
          <p:cNvPr id="2" name="Group 1">
            <a:extLst>
              <a:ext uri="{FF2B5EF4-FFF2-40B4-BE49-F238E27FC236}">
                <a16:creationId xmlns:a16="http://schemas.microsoft.com/office/drawing/2014/main" id="{CD41668A-81C7-9BF2-9EC1-6D7C31672DFA}"/>
              </a:ext>
              <a:ext uri="{C183D7F6-B498-43B3-948B-1728B52AA6E4}">
                <adec:decorative xmlns:adec="http://schemas.microsoft.com/office/drawing/2017/decorative" val="1"/>
              </a:ext>
            </a:extLst>
          </p:cNvPr>
          <p:cNvGrpSpPr>
            <a:grpSpLocks/>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 uri="{C183D7F6-B498-43B3-948B-1728B52AA6E4}">
                  <adec:decorative xmlns:adec="http://schemas.microsoft.com/office/drawing/2017/decorative" val="1"/>
                </a:ext>
              </a:extLst>
            </p:cNvPr>
            <p:cNvSpPr>
              <a:spLocks/>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accent6"/>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 uri="{C183D7F6-B498-43B3-948B-1728B52AA6E4}">
                  <adec:decorative xmlns:adec="http://schemas.microsoft.com/office/drawing/2017/decorative" val="1"/>
                </a:ext>
              </a:extLst>
            </p:cNvPr>
            <p:cNvSpPr>
              <a:spLocks/>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accent6"/>
              </a:solidFill>
              <a:prstDash val="solid"/>
              <a:miter/>
            </a:ln>
          </p:spPr>
          <p:txBody>
            <a:bodyPr rtlCol="0" anchor="ctr"/>
            <a:lstStyle/>
            <a:p>
              <a:endParaRPr lang="en-US"/>
            </a:p>
          </p:txBody>
        </p:sp>
      </p:gr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ctr" anchorCtr="0"/>
          <a:lstStyle>
            <a:lvl1pPr algn="l">
              <a:defRPr sz="1400" b="0">
                <a:solidFill>
                  <a:schemeClr val="tx1"/>
                </a:solidFill>
                <a:latin typeface="Tisa Offc Serif Pro" panose="02010504030101020102" pitchFamily="2" charset="0"/>
              </a:defRPr>
            </a:lvl1pPr>
          </a:lstStyle>
          <a:p>
            <a:r>
              <a:rPr lang="en-US"/>
              <a:t>Missouri University of Science and Technology</a:t>
            </a:r>
          </a:p>
        </p:txBody>
      </p:sp>
    </p:spTree>
    <p:extLst>
      <p:ext uri="{BB962C8B-B14F-4D97-AF65-F5344CB8AC3E}">
        <p14:creationId xmlns:p14="http://schemas.microsoft.com/office/powerpoint/2010/main" val="64321304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lIns="0" tIns="0" rIns="0" bIns="0"/>
          <a:lstStyle/>
          <a:p>
            <a:r>
              <a:rPr lang="en-US"/>
              <a:t>Click to edit Master title style</a:t>
            </a:r>
          </a:p>
        </p:txBody>
      </p:sp>
      <p:sp>
        <p:nvSpPr>
          <p:cNvPr id="3" name="Vertical Text Placeholder 2"/>
          <p:cNvSpPr>
            <a:spLocks noGrp="1"/>
          </p:cNvSpPr>
          <p:nvPr>
            <p:ph type="body" orient="vert" idx="1"/>
          </p:nvPr>
        </p:nvSpPr>
        <p:spPr>
          <a:xfrm>
            <a:off x="628650" y="1227331"/>
            <a:ext cx="7886700" cy="3350889"/>
          </a:xfrm>
        </p:spPr>
        <p:txBody>
          <a:bodyPr vert="eaVert" lIns="0" tIns="0" rIns="0" bIns="0"/>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3029527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lIns="0" tIns="0" rIns="0" bIns="0"/>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lIns="0" tIns="0" rIns="0" bIns="0"/>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0" tIns="45720" rIns="91440" bIns="45720" rtlCol="0" anchor="ctr"/>
          <a:lstStyle>
            <a:lvl1pPr algn="l">
              <a:defRPr sz="1400" b="0">
                <a:solidFill>
                  <a:schemeClr val="tx1"/>
                </a:solidFill>
              </a:defRPr>
            </a:lvl1pPr>
          </a:lstStyle>
          <a:p>
            <a:r>
              <a:rPr lang="en-US"/>
              <a:t>Missouri University of Science and Technology</a:t>
            </a:r>
          </a:p>
        </p:txBody>
      </p:sp>
    </p:spTree>
    <p:extLst>
      <p:ext uri="{BB962C8B-B14F-4D97-AF65-F5344CB8AC3E}">
        <p14:creationId xmlns:p14="http://schemas.microsoft.com/office/powerpoint/2010/main" val="1478211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AC13C5-48F2-B234-A77F-248F81E855FE}"/>
              </a:ext>
            </a:extLst>
          </p:cNvPr>
          <p:cNvSpPr/>
          <p:nvPr userDrawn="1"/>
        </p:nvSpPr>
        <p:spPr>
          <a:xfrm>
            <a:off x="-37706" y="4684326"/>
            <a:ext cx="9181706" cy="468489"/>
          </a:xfrm>
          <a:prstGeom prst="rect">
            <a:avLst/>
          </a:prstGeom>
          <a:solidFill>
            <a:srgbClr val="15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0" name="Picture 9" descr="A black and grey logo&#10;&#10;Description automatically generated">
            <a:extLst>
              <a:ext uri="{FF2B5EF4-FFF2-40B4-BE49-F238E27FC236}">
                <a16:creationId xmlns:a16="http://schemas.microsoft.com/office/drawing/2014/main" id="{DA443F3B-5B15-5E85-C16E-921665EBCC3E}"/>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510790" y="4304646"/>
            <a:ext cx="902969" cy="848169"/>
          </a:xfrm>
          <a:prstGeom prst="rect">
            <a:avLst/>
          </a:prstGeom>
          <a:solidFill>
            <a:srgbClr val="BFD730"/>
          </a:solidFill>
        </p:spPr>
      </p:pic>
      <p:sp>
        <p:nvSpPr>
          <p:cNvPr id="4" name="Text Placeholder 9"/>
          <p:cNvSpPr>
            <a:spLocks noGrp="1"/>
          </p:cNvSpPr>
          <p:nvPr>
            <p:ph type="body" sz="quarter" idx="11" hasCustomPrompt="1"/>
          </p:nvPr>
        </p:nvSpPr>
        <p:spPr>
          <a:xfrm>
            <a:off x="510790" y="2689750"/>
            <a:ext cx="8197114" cy="2005343"/>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247571"/>
            <a:ext cx="8184662" cy="308378"/>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342502"/>
            <a:ext cx="8184662" cy="743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pic>
        <p:nvPicPr>
          <p:cNvPr id="3" name="Picture 2">
            <a:extLst>
              <a:ext uri="{FF2B5EF4-FFF2-40B4-BE49-F238E27FC236}">
                <a16:creationId xmlns:a16="http://schemas.microsoft.com/office/drawing/2014/main" id="{2A58A6EC-965C-F53D-96DD-EEE273F7EC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790" y="329787"/>
            <a:ext cx="3161098" cy="816997"/>
          </a:xfrm>
          <a:prstGeom prst="rect">
            <a:avLst/>
          </a:prstGeom>
        </p:spPr>
      </p:pic>
    </p:spTree>
    <p:extLst>
      <p:ext uri="{BB962C8B-B14F-4D97-AF65-F5344CB8AC3E}">
        <p14:creationId xmlns:p14="http://schemas.microsoft.com/office/powerpoint/2010/main" val="2119266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2"/>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2530" y="3981735"/>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3" descr="A black and grey logo&#10;&#10;Description automatically generated">
            <a:extLst>
              <a:ext uri="{FF2B5EF4-FFF2-40B4-BE49-F238E27FC236}">
                <a16:creationId xmlns:a16="http://schemas.microsoft.com/office/drawing/2014/main" id="{CBE62C4F-C2CC-D8B0-EC18-F13804D97EB2}"/>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11535"/>
            <a:ext cx="902969" cy="848169"/>
          </a:xfrm>
          <a:prstGeom prst="rect">
            <a:avLst/>
          </a:prstGeom>
          <a:solidFill>
            <a:srgbClr val="BFD730"/>
          </a:solidFill>
        </p:spPr>
      </p:pic>
    </p:spTree>
    <p:extLst>
      <p:ext uri="{BB962C8B-B14F-4D97-AF65-F5344CB8AC3E}">
        <p14:creationId xmlns:p14="http://schemas.microsoft.com/office/powerpoint/2010/main" val="416431354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descr="A black and grey logo&#10;&#10;Description automatically generated">
            <a:extLst>
              <a:ext uri="{FF2B5EF4-FFF2-40B4-BE49-F238E27FC236}">
                <a16:creationId xmlns:a16="http://schemas.microsoft.com/office/drawing/2014/main" id="{2CEB52C7-1489-3193-DB18-BA40A3CD3CE3}"/>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372530" y="4304646"/>
            <a:ext cx="902969" cy="848169"/>
          </a:xfrm>
          <a:prstGeom prst="rect">
            <a:avLst/>
          </a:prstGeom>
          <a:solidFill>
            <a:srgbClr val="BFD730"/>
          </a:solidFill>
        </p:spPr>
      </p:pic>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10920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D. Westenberg</a:t>
            </a:r>
          </a:p>
          <a:p>
            <a:pPr lvl="0"/>
            <a:r>
              <a:rPr lang="en-US" dirty="0"/>
              <a:t>President</a:t>
            </a:r>
          </a:p>
          <a:p>
            <a:pPr lvl="0"/>
            <a:r>
              <a:rPr lang="en-US" dirty="0"/>
              <a:t>Faculty Senate</a:t>
            </a:r>
          </a:p>
          <a:p>
            <a:pPr lvl="0"/>
            <a:r>
              <a:rPr lang="en-US" dirty="0"/>
              <a:t>Email: djwesten@mst.edu</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facultysenate.mst.edu</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descr="A black and grey logo&#10;&#10;Description automatically generated">
            <a:extLst>
              <a:ext uri="{FF2B5EF4-FFF2-40B4-BE49-F238E27FC236}">
                <a16:creationId xmlns:a16="http://schemas.microsoft.com/office/drawing/2014/main" id="{724D68AD-E587-06A1-583D-7BF32B39873E}"/>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723267" y="4304646"/>
            <a:ext cx="902969" cy="848169"/>
          </a:xfrm>
          <a:prstGeom prst="rect">
            <a:avLst/>
          </a:prstGeom>
          <a:solidFill>
            <a:srgbClr val="BFD730"/>
          </a:solidFill>
        </p:spPr>
      </p:pic>
    </p:spTree>
    <p:extLst>
      <p:ext uri="{BB962C8B-B14F-4D97-AF65-F5344CB8AC3E}">
        <p14:creationId xmlns:p14="http://schemas.microsoft.com/office/powerpoint/2010/main" val="423679306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Calibri" panose="020F0502020204030204" pitchFamily="34" charset="0"/>
                <a:cs typeface="Calibri" panose="020F0502020204030204" pitchFamily="34" charset="0"/>
              </a:defRPr>
            </a:lvl1pPr>
          </a:lstStyle>
          <a:p>
            <a:r>
              <a:rPr lang="en-US"/>
              <a:t>Missouri University of Science and Technology</a:t>
            </a:r>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Calibri" panose="020F0502020204030204" pitchFamily="34" charset="0"/>
                <a:ea typeface="Roboto" panose="02000000000000000000" pitchFamily="2"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latin typeface="Calibri" panose="020F0502020204030204" pitchFamily="34" charset="0"/>
                <a:cs typeface="Calibri" panose="020F0502020204030204" pitchFamily="34" charset="0"/>
              </a:defRPr>
            </a:lvl1pPr>
          </a:lstStyle>
          <a:p>
            <a:r>
              <a:rPr lang="en-US">
                <a:solidFill>
                  <a:schemeClr val="accent6"/>
                </a:solidFill>
              </a:rPr>
              <a:t>Click to edit Master title style</a:t>
            </a: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Graphic 8">
            <a:extLst>
              <a:ext uri="{FF2B5EF4-FFF2-40B4-BE49-F238E27FC236}">
                <a16:creationId xmlns:a16="http://schemas.microsoft.com/office/drawing/2014/main" id="{CEFFDC43-6071-4D7C-331F-20E41EBBB0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193345869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Calibri" panose="020F0502020204030204" pitchFamily="34" charset="0"/>
                <a:cs typeface="Calibri" panose="020F0502020204030204" pitchFamily="34" charset="0"/>
              </a:defRPr>
            </a:lvl1pPr>
          </a:lstStyle>
          <a:p>
            <a:r>
              <a:rPr lang="en-US"/>
              <a:t>Missouri University of Science and Technology</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atin typeface="Calibri" panose="020F0502020204030204" pitchFamily="34" charset="0"/>
                <a:cs typeface="Calibri" panose="020F050202020403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lvl1pPr>
              <a:defRPr>
                <a:latin typeface="Calibri" panose="020F0502020204030204" pitchFamily="34" charset="0"/>
                <a:cs typeface="Calibri" panose="020F0502020204030204" pitchFamily="34" charset="0"/>
              </a:defRPr>
            </a:lvl1p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atin typeface="Calibri" panose="020F0502020204030204" pitchFamily="34" charset="0"/>
                <a:cs typeface="Calibri" panose="020F050202020403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lvl1pPr>
              <a:defRPr>
                <a:latin typeface="Calibri" panose="020F0502020204030204" pitchFamily="34" charset="0"/>
                <a:cs typeface="Calibri" panose="020F0502020204030204" pitchFamily="34" charset="0"/>
              </a:defRPr>
            </a:lvl1p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atin typeface="Calibri" panose="020F0502020204030204" pitchFamily="34" charset="0"/>
                <a:cs typeface="Calibri" panose="020F050202020403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lvl1pPr>
              <a:defRPr>
                <a:latin typeface="Calibri" panose="020F0502020204030204" pitchFamily="34" charset="0"/>
                <a:cs typeface="Calibri" panose="020F0502020204030204" pitchFamily="34" charset="0"/>
              </a:defRPr>
            </a:lvl1p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atin typeface="Calibri" panose="020F0502020204030204" pitchFamily="34" charset="0"/>
                <a:cs typeface="Calibri" panose="020F050202020403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lvl1pPr>
              <a:defRPr>
                <a:latin typeface="Calibri" panose="020F0502020204030204" pitchFamily="34" charset="0"/>
                <a:cs typeface="Calibri" panose="020F0502020204030204" pitchFamily="34" charset="0"/>
              </a:defRPr>
            </a:lvl1p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atin typeface="Calibri" panose="020F0502020204030204" pitchFamily="34" charset="0"/>
                <a:cs typeface="Calibri" panose="020F050202020403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lvl1pPr>
              <a:defRPr>
                <a:latin typeface="Calibri" panose="020F0502020204030204" pitchFamily="34" charset="0"/>
                <a:cs typeface="Calibri" panose="020F0502020204030204" pitchFamily="34" charset="0"/>
              </a:defRPr>
            </a:lvl1p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Calibri" panose="020F0502020204030204" pitchFamily="34" charset="0"/>
                <a:cs typeface="Calibri" panose="020F0502020204030204" pitchFamily="34" charset="0"/>
              </a:defRPr>
            </a:lvl1pPr>
          </a:lstStyle>
          <a:p>
            <a:r>
              <a:rPr lang="en-US"/>
              <a:t>Click to edit Master title style</a:t>
            </a:r>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Graphic 1">
            <a:extLst>
              <a:ext uri="{FF2B5EF4-FFF2-40B4-BE49-F238E27FC236}">
                <a16:creationId xmlns:a16="http://schemas.microsoft.com/office/drawing/2014/main" id="{2380BD60-0328-BD01-BF0B-C92BB372D23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012105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393192" y="42368"/>
            <a:ext cx="8122158" cy="683106"/>
          </a:xfrm>
        </p:spPr>
        <p:txBody>
          <a:bodyPr lIns="0" tIns="0" rIns="0" bIns="0" anchor="t" anchorCtr="0">
            <a:normAutofit/>
          </a:bodyPr>
          <a:lstStyle>
            <a:lvl1pPr>
              <a:defRPr sz="4000" b="1" i="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393191" y="831273"/>
            <a:ext cx="8493869" cy="3801370"/>
          </a:xfrm>
        </p:spPr>
        <p:txBody>
          <a:bodyPr lIns="0" tIns="0" rIns="0" bIns="0"/>
          <a:lstStyle>
            <a:lvl1pPr>
              <a:defRPr>
                <a:latin typeface="Calibri" panose="020F0502020204030204" pitchFamily="34" charset="0"/>
                <a:cs typeface="Calibri" panose="020F0502020204030204" pitchFamily="34" charset="0"/>
              </a:defRPr>
            </a:lvl1pPr>
            <a:lvl2pPr marL="342900" indent="-334963">
              <a:tabLst/>
              <a:defRPr>
                <a:latin typeface="Calibri" panose="020F0502020204030204" pitchFamily="34" charset="0"/>
                <a:cs typeface="Calibri" panose="020F0502020204030204" pitchFamily="34" charset="0"/>
              </a:defRPr>
            </a:lvl2pPr>
            <a:lvl3pPr marL="574675" indent="-255588">
              <a:spcAft>
                <a:spcPts val="375"/>
              </a:spcAft>
              <a:tabLst/>
              <a:defRPr>
                <a:latin typeface="Calibri" panose="020F0502020204030204" pitchFamily="34" charset="0"/>
                <a:cs typeface="Calibri" panose="020F0502020204030204" pitchFamily="34" charset="0"/>
              </a:defRPr>
            </a:lvl3pPr>
            <a:lvl4pPr marL="749300" indent="-177800">
              <a:tabLst/>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Calibri" panose="020F0502020204030204" pitchFamily="34" charset="0"/>
                <a:cs typeface="Calibri" panose="020F0502020204030204" pitchFamily="34" charset="0"/>
              </a:defRPr>
            </a:lvl1pPr>
          </a:lstStyle>
          <a:p>
            <a:r>
              <a:rPr lang="en-US"/>
              <a:t>Missouri University of Science and Technology</a:t>
            </a:r>
          </a:p>
        </p:txBody>
      </p:sp>
      <p:pic>
        <p:nvPicPr>
          <p:cNvPr id="4" name="Graphic 3">
            <a:extLst>
              <a:ext uri="{FF2B5EF4-FFF2-40B4-BE49-F238E27FC236}">
                <a16:creationId xmlns:a16="http://schemas.microsoft.com/office/drawing/2014/main" id="{3F984CC3-09DD-6B4F-2D56-F3BA5F4D4DA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4032577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atin typeface="Calibri" panose="020F0502020204030204" pitchFamily="34" charset="0"/>
                <a:cs typeface="Calibri" panose="020F0502020204030204" pitchFamily="34" charset="0"/>
              </a:defRPr>
            </a:lvl1pPr>
            <a:lvl2pPr marL="342900" indent="-334963">
              <a:lnSpc>
                <a:spcPct val="100000"/>
              </a:lnSpc>
              <a:tabLst/>
              <a:defRPr>
                <a:latin typeface="Calibri" panose="020F0502020204030204" pitchFamily="34" charset="0"/>
                <a:cs typeface="Calibri" panose="020F0502020204030204" pitchFamily="34" charset="0"/>
              </a:defRPr>
            </a:lvl2pPr>
            <a:lvl3pPr marL="574675" indent="-255588">
              <a:lnSpc>
                <a:spcPct val="100000"/>
              </a:lnSpc>
              <a:spcAft>
                <a:spcPts val="375"/>
              </a:spcAft>
              <a:tabLst/>
              <a:defRPr>
                <a:latin typeface="Calibri" panose="020F0502020204030204" pitchFamily="34" charset="0"/>
                <a:cs typeface="Calibri" panose="020F0502020204030204" pitchFamily="34" charset="0"/>
              </a:defRPr>
            </a:lvl3pPr>
            <a:lvl4pPr marL="749300" indent="-177800">
              <a:lnSpc>
                <a:spcPct val="100000"/>
              </a:lnSpc>
              <a:tabLst/>
              <a:defRPr>
                <a:latin typeface="Calibri" panose="020F0502020204030204" pitchFamily="34" charset="0"/>
                <a:cs typeface="Calibri" panose="020F0502020204030204" pitchFamily="34" charset="0"/>
              </a:defRPr>
            </a:lvl4pPr>
            <a:lvl5pPr>
              <a:lnSpc>
                <a:spcPct val="100000"/>
              </a:lnSpc>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Calibri" panose="020F0502020204030204" pitchFamily="34" charset="0"/>
                <a:cs typeface="Calibri" panose="020F0502020204030204" pitchFamily="34" charset="0"/>
              </a:defRPr>
            </a:lvl1pPr>
          </a:lstStyle>
          <a:p>
            <a:r>
              <a:rPr lang="en-US"/>
              <a:t>Missouri University of Science and Technology</a:t>
            </a:r>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Graphic 8">
            <a:extLst>
              <a:ext uri="{FF2B5EF4-FFF2-40B4-BE49-F238E27FC236}">
                <a16:creationId xmlns:a16="http://schemas.microsoft.com/office/drawing/2014/main" id="{CCD76B31-94E5-010B-3DC5-9555EDFF11C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9130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chor="ctr" anchorCtr="0">
            <a:noAutofit/>
          </a:bodyPr>
          <a:lstStyle>
            <a:lvl1pPr marL="0" indent="0">
              <a:buNone/>
              <a:defRPr sz="20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6" name="Graphic 5" descr="Missouri S&amp;T Primary Logo">
            <a:extLst>
              <a:ext uri="{FF2B5EF4-FFF2-40B4-BE49-F238E27FC236}">
                <a16:creationId xmlns:a16="http://schemas.microsoft.com/office/drawing/2014/main" id="{2761115A-FF84-A171-0FA4-F0C0D43D82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3733858"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221593179"/>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FS: Header +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AC13C5-48F2-B234-A77F-248F81E855FE}"/>
              </a:ext>
            </a:extLst>
          </p:cNvPr>
          <p:cNvSpPr/>
          <p:nvPr/>
        </p:nvSpPr>
        <p:spPr>
          <a:xfrm>
            <a:off x="-37706" y="4684326"/>
            <a:ext cx="9181706" cy="468489"/>
          </a:xfrm>
          <a:prstGeom prst="rect">
            <a:avLst/>
          </a:prstGeom>
          <a:solidFill>
            <a:srgbClr val="15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0" name="Picture 9" descr="A black and grey logo&#10;&#10;Description automatically generated">
            <a:extLst>
              <a:ext uri="{FF2B5EF4-FFF2-40B4-BE49-F238E27FC236}">
                <a16:creationId xmlns:a16="http://schemas.microsoft.com/office/drawing/2014/main" id="{DA443F3B-5B15-5E85-C16E-921665EBCC3E}"/>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100000" contrast="100000"/>
                    </a14:imgEffect>
                  </a14:imgLayer>
                </a14:imgProps>
              </a:ext>
            </a:extLst>
          </a:blip>
          <a:srcRect l="-6966" t="-7961" r="-7751" b="-2466"/>
          <a:stretch/>
        </p:blipFill>
        <p:spPr>
          <a:xfrm>
            <a:off x="510790" y="4304646"/>
            <a:ext cx="902969" cy="848169"/>
          </a:xfrm>
          <a:prstGeom prst="rect">
            <a:avLst/>
          </a:prstGeom>
          <a:solidFill>
            <a:srgbClr val="BFD730"/>
          </a:solidFill>
        </p:spPr>
      </p:pic>
      <p:sp>
        <p:nvSpPr>
          <p:cNvPr id="4" name="Text Placeholder 9"/>
          <p:cNvSpPr>
            <a:spLocks noGrp="1"/>
          </p:cNvSpPr>
          <p:nvPr>
            <p:ph type="body" sz="quarter" idx="11" hasCustomPrompt="1"/>
          </p:nvPr>
        </p:nvSpPr>
        <p:spPr>
          <a:xfrm>
            <a:off x="510790" y="1495446"/>
            <a:ext cx="8197114" cy="3199647"/>
          </a:xfrm>
          <a:prstGeom prst="rect">
            <a:avLst/>
          </a:prstGeom>
        </p:spPr>
        <p:txBody>
          <a:bodyPr/>
          <a:lstStyle>
            <a:lvl1pPr marL="230188" indent="-230188">
              <a:buFont typeface="Arial" panose="020B0604020202020204" pitchFamily="34" charset="0"/>
              <a:buChar char="•"/>
              <a:defRPr sz="2000" b="0" i="0" baseline="0">
                <a:solidFill>
                  <a:srgbClr val="509E2F"/>
                </a:solidFill>
                <a:latin typeface="Orgon Slab ExtraLight"/>
                <a:cs typeface="Orgon Slab ExtraLight"/>
              </a:defRPr>
            </a:lvl1pPr>
            <a:lvl2pPr marL="460375" indent="-230188">
              <a:buFont typeface="Arial" panose="020B0604020202020204" pitchFamily="34" charset="0"/>
              <a:buChar char="•"/>
              <a:defRPr sz="1800" b="0" i="0" baseline="0">
                <a:solidFill>
                  <a:srgbClr val="509E2F"/>
                </a:solidFill>
                <a:latin typeface="Orgon Slab ExtraLight"/>
                <a:cs typeface="Orgon Slab ExtraLight"/>
              </a:defRPr>
            </a:lvl2pPr>
            <a:lvl3pPr marL="684213" indent="-228600">
              <a:buSzPct val="100000"/>
              <a:buFont typeface="Arial" panose="020B0604020202020204" pitchFamily="34" charset="0"/>
              <a:buChar char="•"/>
              <a:defRPr sz="1600" b="0" i="0" baseline="0">
                <a:solidFill>
                  <a:srgbClr val="509E2F"/>
                </a:solidFill>
                <a:latin typeface="Orgon Slab ExtraLight"/>
                <a:cs typeface="Orgon Slab ExtraLight"/>
              </a:defRPr>
            </a:lvl3pPr>
            <a:lvl4pPr marL="914400" indent="-228600">
              <a:buFont typeface="Arial" panose="020B0604020202020204" pitchFamily="34" charset="0"/>
              <a:buChar char="•"/>
              <a:defRPr sz="1400" b="0" i="0" baseline="0">
                <a:solidFill>
                  <a:srgbClr val="509E2F"/>
                </a:solidFill>
                <a:latin typeface="Orgon Slab ExtraLight"/>
                <a:cs typeface="Orgon Slab ExtraLight"/>
              </a:defRPr>
            </a:lvl4pPr>
            <a:lvl5pPr marL="1144588" indent="-227013">
              <a:buFont typeface="Arial" panose="020B0604020202020204" pitchFamily="34" charset="0"/>
              <a:buChar char="•"/>
              <a:tabLst/>
              <a:defRPr sz="1200" b="0" i="0" baseline="0">
                <a:solidFill>
                  <a:srgbClr val="509E2F"/>
                </a:solidFill>
                <a:latin typeface="Orgon Slab ExtraLight"/>
                <a:cs typeface="Orgon Slab ExtraLight"/>
              </a:defRPr>
            </a:lvl5pPr>
          </a:lstStyle>
          <a:p>
            <a:pPr lvl="0"/>
            <a:r>
              <a:rPr lang="en-US" dirty="0"/>
              <a:t>Content here (Orgon Slab </a:t>
            </a:r>
            <a:r>
              <a:rPr lang="en-US" dirty="0" err="1"/>
              <a:t>ExtraLight</a:t>
            </a:r>
            <a:r>
              <a:rPr lang="en-US" dirty="0"/>
              <a:t>, 20 pt.)</a:t>
            </a:r>
          </a:p>
          <a:p>
            <a:pPr lvl="1"/>
            <a:r>
              <a:rPr lang="en-US" dirty="0"/>
              <a:t>Second level (Orgon Slab </a:t>
            </a:r>
            <a:r>
              <a:rPr lang="en-US" dirty="0" err="1"/>
              <a:t>ExtraLight</a:t>
            </a:r>
            <a:r>
              <a:rPr lang="en-US" dirty="0"/>
              <a:t>, 18)</a:t>
            </a:r>
          </a:p>
          <a:p>
            <a:pPr lvl="2"/>
            <a:r>
              <a:rPr lang="en-US" dirty="0"/>
              <a:t>Third level (Orgon Slab </a:t>
            </a:r>
            <a:r>
              <a:rPr lang="en-US" dirty="0" err="1"/>
              <a:t>ExtraLight</a:t>
            </a:r>
            <a:r>
              <a:rPr lang="en-US" dirty="0"/>
              <a:t>, 16)</a:t>
            </a:r>
          </a:p>
          <a:p>
            <a:pPr lvl="3"/>
            <a:r>
              <a:rPr lang="en-US" dirty="0"/>
              <a:t>Fourth level (Orgon Slab </a:t>
            </a:r>
            <a:r>
              <a:rPr lang="en-US" dirty="0" err="1"/>
              <a:t>ExtraLight</a:t>
            </a:r>
            <a:r>
              <a:rPr lang="en-US" dirty="0"/>
              <a:t>, 14)</a:t>
            </a:r>
          </a:p>
          <a:p>
            <a:pPr lvl="4"/>
            <a:r>
              <a:rPr lang="en-US" dirty="0"/>
              <a:t>Fifth level (Orgon Slab </a:t>
            </a:r>
            <a:r>
              <a:rPr lang="en-US" dirty="0" err="1"/>
              <a:t>ExtraLight</a:t>
            </a:r>
            <a:r>
              <a:rPr lang="en-US" dirty="0"/>
              <a:t>, 12)</a:t>
            </a:r>
          </a:p>
        </p:txBody>
      </p:sp>
      <p:sp>
        <p:nvSpPr>
          <p:cNvPr id="7" name="Text Placeholder 5"/>
          <p:cNvSpPr>
            <a:spLocks noGrp="1"/>
          </p:cNvSpPr>
          <p:nvPr>
            <p:ph type="body" sz="quarter" idx="13" hasCustomPrompt="1"/>
          </p:nvPr>
        </p:nvSpPr>
        <p:spPr>
          <a:xfrm>
            <a:off x="523242" y="983257"/>
            <a:ext cx="8184662" cy="449544"/>
          </a:xfrm>
          <a:prstGeom prst="rect">
            <a:avLst/>
          </a:prstGeom>
        </p:spPr>
        <p:txBody>
          <a:bodyPr>
            <a:noAutofit/>
          </a:bodyPr>
          <a:lstStyle>
            <a:lvl1pPr marL="0" indent="0">
              <a:lnSpc>
                <a:spcPct val="90000"/>
              </a:lnSpc>
              <a:buNone/>
              <a:defRPr sz="280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(ORGON SLAB MEDIUM, 28 PT.)</a:t>
            </a:r>
          </a:p>
        </p:txBody>
      </p:sp>
      <p:sp>
        <p:nvSpPr>
          <p:cNvPr id="2" name="Slide Number Placeholder 1"/>
          <p:cNvSpPr>
            <a:spLocks noGrp="1"/>
          </p:cNvSpPr>
          <p:nvPr>
            <p:ph type="sldNum" sz="quarter" idx="14"/>
          </p:nvPr>
        </p:nvSpPr>
        <p:spPr/>
        <p:txBody>
          <a:bodyPr/>
          <a:lstStyle/>
          <a:p>
            <a:endParaRPr lang="en-US" dirty="0"/>
          </a:p>
        </p:txBody>
      </p:sp>
      <p:pic>
        <p:nvPicPr>
          <p:cNvPr id="3" name="Picture 2">
            <a:extLst>
              <a:ext uri="{FF2B5EF4-FFF2-40B4-BE49-F238E27FC236}">
                <a16:creationId xmlns:a16="http://schemas.microsoft.com/office/drawing/2014/main" id="{2A58A6EC-965C-F53D-96DD-EEE273F7EC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90" y="329787"/>
            <a:ext cx="2286000" cy="590825"/>
          </a:xfrm>
          <a:prstGeom prst="rect">
            <a:avLst/>
          </a:prstGeom>
        </p:spPr>
      </p:pic>
    </p:spTree>
    <p:extLst>
      <p:ext uri="{BB962C8B-B14F-4D97-AF65-F5344CB8AC3E}">
        <p14:creationId xmlns:p14="http://schemas.microsoft.com/office/powerpoint/2010/main" val="1608950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1-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n-lt"/>
            </a:endParaRPr>
          </a:p>
        </p:txBody>
      </p:sp>
      <p:sp>
        <p:nvSpPr>
          <p:cNvPr id="8" name="Title 1">
            <a:extLst>
              <a:ext uri="{FF2B5EF4-FFF2-40B4-BE49-F238E27FC236}">
                <a16:creationId xmlns:a16="http://schemas.microsoft.com/office/drawing/2014/main" id="{369490DA-3918-C24D-AB2D-52807055F509}"/>
              </a:ext>
            </a:extLst>
          </p:cNvPr>
          <p:cNvSpPr>
            <a:spLocks noGrp="1"/>
          </p:cNvSpPr>
          <p:nvPr>
            <p:ph type="title"/>
          </p:nvPr>
        </p:nvSpPr>
        <p:spPr>
          <a:xfrm>
            <a:off x="393193" y="273844"/>
            <a:ext cx="8357614" cy="548640"/>
          </a:xfrm>
        </p:spPr>
        <p:txBody>
          <a:bodyPr lIns="0" tIns="0" rIns="0" bIns="0" anchor="t" anchorCtr="0"/>
          <a:lstStyle>
            <a:lvl1pPr>
              <a:defRPr b="0" i="0">
                <a:latin typeface="+mn-lt"/>
              </a:defRPr>
            </a:lvl1pPr>
          </a:lstStyle>
          <a:p>
            <a:r>
              <a:rPr lang="en-US"/>
              <a:t>Click to edit Master title style</a:t>
            </a:r>
          </a:p>
        </p:txBody>
      </p:sp>
      <p:pic>
        <p:nvPicPr>
          <p:cNvPr id="4" name="Graphic 3" descr="Missouri S&amp;T Primary Logo">
            <a:extLst>
              <a:ext uri="{FF2B5EF4-FFF2-40B4-BE49-F238E27FC236}">
                <a16:creationId xmlns:a16="http://schemas.microsoft.com/office/drawing/2014/main" id="{3F984CC3-09DD-6B4F-2D56-F3BA5F4D4DA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9490"/>
            <a:ext cx="737481" cy="737481"/>
          </a:xfrm>
          <a:prstGeom prst="rect">
            <a:avLst/>
          </a:prstGeom>
        </p:spPr>
      </p:pic>
      <p:cxnSp>
        <p:nvCxnSpPr>
          <p:cNvPr id="2" name="Straight Connector 1">
            <a:extLst>
              <a:ext uri="{FF2B5EF4-FFF2-40B4-BE49-F238E27FC236}">
                <a16:creationId xmlns:a16="http://schemas.microsoft.com/office/drawing/2014/main" id="{EBCED531-6695-FB75-E29C-C0E31DD0DEA6}"/>
              </a:ext>
            </a:extLst>
          </p:cNvPr>
          <p:cNvCxnSpPr>
            <a:cxnSpLocks/>
          </p:cNvCxnSpPr>
          <p:nvPr userDrawn="1"/>
        </p:nvCxnSpPr>
        <p:spPr>
          <a:xfrm>
            <a:off x="393192" y="814775"/>
            <a:ext cx="83576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2806053-8223-6EAB-4F99-1E6D28288721}"/>
              </a:ext>
            </a:extLst>
          </p:cNvPr>
          <p:cNvSpPr>
            <a:spLocks noGrp="1"/>
          </p:cNvSpPr>
          <p:nvPr>
            <p:ph type="sldNum" sz="quarter" idx="4"/>
          </p:nvPr>
        </p:nvSpPr>
        <p:spPr>
          <a:xfrm>
            <a:off x="8386639" y="4782557"/>
            <a:ext cx="363535" cy="273844"/>
          </a:xfrm>
          <a:prstGeom prst="rect">
            <a:avLst/>
          </a:prstGeom>
        </p:spPr>
        <p:txBody>
          <a:bodyPr anchor="ctr"/>
          <a:lstStyle>
            <a:lvl1pPr algn="r">
              <a:defRPr sz="1000">
                <a:solidFill>
                  <a:schemeClr val="bg2"/>
                </a:solidFill>
                <a:latin typeface="+mn-lt"/>
              </a:defRPr>
            </a:lvl1pPr>
          </a:lstStyle>
          <a:p>
            <a:fld id="{1CF77CCB-A837-3E49-BD58-C1431ED74FC9}" type="slidenum">
              <a:rPr lang="en-US" smtClean="0"/>
              <a:pPr/>
              <a:t>‹#›</a:t>
            </a:fld>
            <a:endParaRPr lang="en-US"/>
          </a:p>
        </p:txBody>
      </p:sp>
      <p:sp>
        <p:nvSpPr>
          <p:cNvPr id="14" name="Footer Placeholder 4">
            <a:extLst>
              <a:ext uri="{FF2B5EF4-FFF2-40B4-BE49-F238E27FC236}">
                <a16:creationId xmlns:a16="http://schemas.microsoft.com/office/drawing/2014/main" id="{752A62D5-67FB-58D7-B0BB-BB00AA3B7916}"/>
              </a:ext>
            </a:extLst>
          </p:cNvPr>
          <p:cNvSpPr>
            <a:spLocks noGrp="1"/>
          </p:cNvSpPr>
          <p:nvPr>
            <p:ph type="ftr" sz="quarter" idx="3"/>
          </p:nvPr>
        </p:nvSpPr>
        <p:spPr>
          <a:xfrm>
            <a:off x="1143509" y="4782558"/>
            <a:ext cx="6488244" cy="273844"/>
          </a:xfrm>
          <a:prstGeom prst="rect">
            <a:avLst/>
          </a:prstGeom>
        </p:spPr>
        <p:txBody>
          <a:bodyPr vert="horz" lIns="91440" tIns="45720" rIns="91440" bIns="45720" rtlCol="0" anchor="ctr"/>
          <a:lstStyle>
            <a:lvl1pPr algn="l">
              <a:defRPr sz="1000" b="0">
                <a:solidFill>
                  <a:schemeClr val="bg2"/>
                </a:solidFill>
                <a:latin typeface="+mn-lt"/>
              </a:defRPr>
            </a:lvl1pPr>
          </a:lstStyle>
          <a:p>
            <a:r>
              <a:rPr lang="en-US"/>
              <a:t>Missouri University of Science &amp; Technology - Information Technology</a:t>
            </a:r>
          </a:p>
        </p:txBody>
      </p:sp>
      <p:sp>
        <p:nvSpPr>
          <p:cNvPr id="15" name="Date Placeholder 3">
            <a:extLst>
              <a:ext uri="{FF2B5EF4-FFF2-40B4-BE49-F238E27FC236}">
                <a16:creationId xmlns:a16="http://schemas.microsoft.com/office/drawing/2014/main" id="{1B85E4D5-B8F5-7B1C-37DB-7E4E197594E3}"/>
              </a:ext>
            </a:extLst>
          </p:cNvPr>
          <p:cNvSpPr>
            <a:spLocks noGrp="1"/>
          </p:cNvSpPr>
          <p:nvPr>
            <p:ph type="dt" sz="half" idx="2"/>
          </p:nvPr>
        </p:nvSpPr>
        <p:spPr>
          <a:xfrm>
            <a:off x="7631752" y="4782557"/>
            <a:ext cx="737480" cy="276663"/>
          </a:xfrm>
          <a:prstGeom prst="rect">
            <a:avLst/>
          </a:prstGeom>
        </p:spPr>
        <p:txBody>
          <a:bodyPr anchor="ctr"/>
          <a:lstStyle>
            <a:lvl1pPr>
              <a:defRPr sz="1000">
                <a:solidFill>
                  <a:schemeClr val="bg2"/>
                </a:solidFill>
                <a:latin typeface="+mn-lt"/>
              </a:defRPr>
            </a:lvl1pPr>
          </a:lstStyle>
          <a:p>
            <a:fld id="{14BB9877-36FB-4A84-8448-99B9F6443F7E}" type="datetime1">
              <a:rPr lang="en-US" smtClean="0"/>
              <a:t>3/19/2026</a:t>
            </a:fld>
            <a:endParaRPr lang="en-US"/>
          </a:p>
        </p:txBody>
      </p:sp>
      <p:sp>
        <p:nvSpPr>
          <p:cNvPr id="16" name="Text Placeholder 2">
            <a:extLst>
              <a:ext uri="{FF2B5EF4-FFF2-40B4-BE49-F238E27FC236}">
                <a16:creationId xmlns:a16="http://schemas.microsoft.com/office/drawing/2014/main" id="{C86C0C9D-858D-7BF2-D4C1-2F3348615BB9}"/>
              </a:ext>
            </a:extLst>
          </p:cNvPr>
          <p:cNvSpPr>
            <a:spLocks noGrp="1"/>
          </p:cNvSpPr>
          <p:nvPr>
            <p:ph idx="1"/>
          </p:nvPr>
        </p:nvSpPr>
        <p:spPr>
          <a:xfrm>
            <a:off x="393193" y="913006"/>
            <a:ext cx="8357614" cy="370193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0313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CEFFDC43-6071-4D7C-331F-20E41EBBB0E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412500677"/>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8" name="Graphic 37">
            <a:extLst>
              <a:ext uri="{FF2B5EF4-FFF2-40B4-BE49-F238E27FC236}">
                <a16:creationId xmlns:a16="http://schemas.microsoft.com/office/drawing/2014/main" id="{B7947DE9-1E6A-77A5-3F72-1C0EA8ED2B67}"/>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236935348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Graphic 5">
            <a:extLst>
              <a:ext uri="{FF2B5EF4-FFF2-40B4-BE49-F238E27FC236}">
                <a16:creationId xmlns:a16="http://schemas.microsoft.com/office/drawing/2014/main" id="{A8A6BEF5-2077-FEFA-7B4E-5F13C5E24B28}"/>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106951566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6" name="Graphic 5">
            <a:extLst>
              <a:ext uri="{FF2B5EF4-FFF2-40B4-BE49-F238E27FC236}">
                <a16:creationId xmlns:a16="http://schemas.microsoft.com/office/drawing/2014/main" id="{2761115A-FF84-A171-0FA4-F0C0D43D82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21598697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Graphic 3">
            <a:extLst>
              <a:ext uri="{FF2B5EF4-FFF2-40B4-BE49-F238E27FC236}">
                <a16:creationId xmlns:a16="http://schemas.microsoft.com/office/drawing/2014/main" id="{E8A3B2A2-F9C2-D73E-13CA-036FBB9D67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129258136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6" name="Graphic 5">
            <a:extLst>
              <a:ext uri="{FF2B5EF4-FFF2-40B4-BE49-F238E27FC236}">
                <a16:creationId xmlns:a16="http://schemas.microsoft.com/office/drawing/2014/main" id="{FA67A136-1DE1-083C-E7A2-89A8ADE78F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Tree>
    <p:extLst>
      <p:ext uri="{BB962C8B-B14F-4D97-AF65-F5344CB8AC3E}">
        <p14:creationId xmlns:p14="http://schemas.microsoft.com/office/powerpoint/2010/main" val="108201563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936003779"/>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48707858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chor="ctr" anchorCtr="0">
            <a:noAutofit/>
          </a:bodyPr>
          <a:lstStyle>
            <a:lvl1pPr marL="0" indent="0">
              <a:buNone/>
              <a:defRPr sz="2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4" name="Graphic 3" descr="Missouri S&amp;T Primary Logo">
            <a:extLst>
              <a:ext uri="{FF2B5EF4-FFF2-40B4-BE49-F238E27FC236}">
                <a16:creationId xmlns:a16="http://schemas.microsoft.com/office/drawing/2014/main" id="{E8A3B2A2-F9C2-D73E-13CA-036FBB9D67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3734077"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60138285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402826306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3" name="Title 2">
            <a:extLst>
              <a:ext uri="{FF2B5EF4-FFF2-40B4-BE49-F238E27FC236}">
                <a16:creationId xmlns:a16="http://schemas.microsoft.com/office/drawing/2014/main" id="{AD036278-7A51-C105-9F54-FE223D36642B}"/>
              </a:ext>
            </a:extLst>
          </p:cNvPr>
          <p:cNvSpPr>
            <a:spLocks noGrp="1"/>
          </p:cNvSpPr>
          <p:nvPr>
            <p:ph type="title" hasCustomPrompt="1"/>
          </p:nvPr>
        </p:nvSpPr>
        <p:spPr>
          <a:xfrm>
            <a:off x="393192" y="1349883"/>
            <a:ext cx="4370832" cy="794064"/>
          </a:xfrm>
          <a:solidFill>
            <a:schemeClr val="accent6"/>
          </a:solidFill>
        </p:spPr>
        <p:txBody>
          <a:bodyPr lIns="91440" tIns="91440" rIns="91440" bIns="91440">
            <a:spAutoFit/>
          </a:bodyPr>
          <a:lstStyle>
            <a:lvl1pPr>
              <a:defRPr/>
            </a:lvl1pPr>
          </a:lstStyle>
          <a:p>
            <a:r>
              <a:rPr lang="en-US" dirty="0"/>
              <a:t>Header Section</a:t>
            </a:r>
          </a:p>
        </p:txBody>
      </p:sp>
    </p:spTree>
    <p:extLst>
      <p:ext uri="{BB962C8B-B14F-4D97-AF65-F5344CB8AC3E}">
        <p14:creationId xmlns:p14="http://schemas.microsoft.com/office/powerpoint/2010/main" val="4291470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Graphic 8">
            <a:extLst>
              <a:ext uri="{FF2B5EF4-FFF2-40B4-BE49-F238E27FC236}">
                <a16:creationId xmlns:a16="http://schemas.microsoft.com/office/drawing/2014/main" id="{CCD76B31-94E5-010B-3DC5-9555EDFF11C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469389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4"/>
            <a:ext cx="4178808" cy="2962642"/>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42581"/>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42581"/>
          </a:xfrm>
        </p:spPr>
        <p:txBody>
          <a:bodyPr/>
          <a:lstStyle/>
          <a:p>
            <a:r>
              <a:rPr lang="en-US"/>
              <a:t>Click icon to add picture</a:t>
            </a:r>
            <a:endParaRPr lang="en-US" dirty="0"/>
          </a:p>
        </p:txBody>
      </p:sp>
      <p:pic>
        <p:nvPicPr>
          <p:cNvPr id="6" name="Graphic 5">
            <a:extLst>
              <a:ext uri="{FF2B5EF4-FFF2-40B4-BE49-F238E27FC236}">
                <a16:creationId xmlns:a16="http://schemas.microsoft.com/office/drawing/2014/main" id="{213B5239-BAD7-DA2B-0355-92590FC1F51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687298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2" name="Graphic 1">
            <a:extLst>
              <a:ext uri="{FF2B5EF4-FFF2-40B4-BE49-F238E27FC236}">
                <a16:creationId xmlns:a16="http://schemas.microsoft.com/office/drawing/2014/main" id="{5155FCCA-E708-4AD6-EC82-2E9E0852B65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137473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290760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2907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B59D6191-BF3E-F786-80FE-7C222808B6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843644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2893314"/>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2893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61743D60-B0D1-58F1-6DB1-0EE0953FF3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468521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058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CA0FE5EC-6DC3-5AE4-4A6D-3A1A293669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058798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F960EF1D-B008-DBD3-6D61-67CF03C12F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2330035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Graphic 1">
            <a:extLst>
              <a:ext uri="{FF2B5EF4-FFF2-40B4-BE49-F238E27FC236}">
                <a16:creationId xmlns:a16="http://schemas.microsoft.com/office/drawing/2014/main" id="{2380BD60-0328-BD01-BF0B-C92BB372D23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64006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chor="ctr" anchorCtr="0">
            <a:noAutofit/>
          </a:bodyPr>
          <a:lstStyle>
            <a:lvl1pPr marL="0" indent="0">
              <a:buNone/>
              <a:defRPr sz="20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20XX</a:t>
            </a:r>
          </a:p>
        </p:txBody>
      </p:sp>
      <p:pic>
        <p:nvPicPr>
          <p:cNvPr id="6" name="Graphic 5" descr="Missouri S&amp;T Primary Logo">
            <a:extLst>
              <a:ext uri="{FF2B5EF4-FFF2-40B4-BE49-F238E27FC236}">
                <a16:creationId xmlns:a16="http://schemas.microsoft.com/office/drawing/2014/main" id="{FA67A136-1DE1-083C-E7A2-89A8ADE78F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1" y="1024"/>
            <a:ext cx="787755" cy="787755"/>
          </a:xfrm>
          <a:prstGeom prst="rect">
            <a:avLst/>
          </a:prstGeom>
        </p:spPr>
      </p:pic>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3727921"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080696634"/>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729CCEAB-D14E-DA42-D4C2-8A2949B9308A}"/>
              </a:ext>
            </a:extLst>
          </p:cNvPr>
          <p:cNvPicPr/>
          <p:nvPr userDrawn="1"/>
        </p:nvPicPr>
        <p:blipFill>
          <a:blip r:embed="rId2">
            <a:extLst>
              <a:ext uri="{96DAC541-7B7A-43D3-8B79-37D633B846F1}">
                <asvg:svgBlip xmlns:asvg="http://schemas.microsoft.com/office/drawing/2016/SVG/main" r:embed="rId3"/>
              </a:ext>
            </a:extLst>
          </a:blip>
          <a:srcRect/>
          <a:stretch/>
        </p:blipFill>
        <p:spPr>
          <a:xfrm>
            <a:off x="7774590" y="1"/>
            <a:ext cx="735544" cy="735544"/>
          </a:xfrm>
          <a:prstGeom prst="rect">
            <a:avLst/>
          </a:prstGeom>
        </p:spPr>
      </p:pic>
    </p:spTree>
    <p:extLst>
      <p:ext uri="{BB962C8B-B14F-4D97-AF65-F5344CB8AC3E}">
        <p14:creationId xmlns:p14="http://schemas.microsoft.com/office/powerpoint/2010/main" val="340933419"/>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Graphic 2">
            <a:extLst>
              <a:ext uri="{FF2B5EF4-FFF2-40B4-BE49-F238E27FC236}">
                <a16:creationId xmlns:a16="http://schemas.microsoft.com/office/drawing/2014/main" id="{8C3BE568-4A09-C8D7-37B4-92AC72DC54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058195984"/>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0" y="4684326"/>
            <a:ext cx="914513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4" name="Graphic 3">
            <a:extLst>
              <a:ext uri="{FF2B5EF4-FFF2-40B4-BE49-F238E27FC236}">
                <a16:creationId xmlns:a16="http://schemas.microsoft.com/office/drawing/2014/main" id="{FDB9FD76-79AE-D638-5FF8-FAAA2843C2E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118879282"/>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0" y="469003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Graphic 2">
            <a:extLst>
              <a:ext uri="{FF2B5EF4-FFF2-40B4-BE49-F238E27FC236}">
                <a16:creationId xmlns:a16="http://schemas.microsoft.com/office/drawing/2014/main" id="{F802B2A8-0B9E-8272-FD99-9F7782896C4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714540558"/>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Graphic 2">
            <a:extLst>
              <a:ext uri="{FF2B5EF4-FFF2-40B4-BE49-F238E27FC236}">
                <a16:creationId xmlns:a16="http://schemas.microsoft.com/office/drawing/2014/main" id="{565664AB-D2BC-A4B8-5284-BE0259BB8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4616936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630681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4207082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dirty="0"/>
              <a:t>Missouri University of Science and Technology</a:t>
            </a:r>
          </a:p>
        </p:txBody>
      </p:sp>
    </p:spTree>
    <p:extLst>
      <p:ext uri="{BB962C8B-B14F-4D97-AF65-F5344CB8AC3E}">
        <p14:creationId xmlns:p14="http://schemas.microsoft.com/office/powerpoint/2010/main" val="128441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lvl2pPr marL="274320" indent="-274320">
              <a:buFont typeface="System Font Regular"/>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9916453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0" y="4684326"/>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4" name="Graphic 3">
            <a:extLst>
              <a:ext uri="{FF2B5EF4-FFF2-40B4-BE49-F238E27FC236}">
                <a16:creationId xmlns:a16="http://schemas.microsoft.com/office/drawing/2014/main" id="{107609F7-A95F-F3A0-6D61-C3BA4C5544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3192" y="4415334"/>
            <a:ext cx="737481" cy="737481"/>
          </a:xfrm>
          <a:prstGeom prst="rect">
            <a:avLst/>
          </a:prstGeom>
        </p:spPr>
      </p:pic>
    </p:spTree>
    <p:extLst>
      <p:ext uri="{BB962C8B-B14F-4D97-AF65-F5344CB8AC3E}">
        <p14:creationId xmlns:p14="http://schemas.microsoft.com/office/powerpoint/2010/main" val="378900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Section Slide">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40D06DC-3462-32FB-E8EB-3C31A8A4EEAC}"/>
              </a:ext>
              <a:ext uri="{C183D7F6-B498-43B3-948B-1728B52AA6E4}">
                <adec:decorative xmlns:adec="http://schemas.microsoft.com/office/drawing/2017/decorative" val="1"/>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 uri="{C183D7F6-B498-43B3-948B-1728B52AA6E4}">
                  <adec:decorative xmlns:adec="http://schemas.microsoft.com/office/drawing/2017/decorative" val="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 uri="{C183D7F6-B498-43B3-948B-1728B52AA6E4}">
                  <adec:decorative xmlns:adec="http://schemas.microsoft.com/office/drawing/2017/decorative" val="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a:t>Section Header</a:t>
            </a:r>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989241278"/>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2719" y="0"/>
            <a:ext cx="735545" cy="735545"/>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20210299"/>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760"/>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68374" y="0"/>
            <a:ext cx="735546" cy="735546"/>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4256"/>
            <a:ext cx="8118003"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393192" y="3685032"/>
            <a:ext cx="8117205"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3503591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4" name="Picture 3" descr="A black and grey logo&#10;&#10;Description automatically generated">
            <a:extLst>
              <a:ext uri="{FF2B5EF4-FFF2-40B4-BE49-F238E27FC236}">
                <a16:creationId xmlns:a16="http://schemas.microsoft.com/office/drawing/2014/main" id="{DA230D54-37CA-BE9D-5A2A-6AAAF471FC66}"/>
              </a:ext>
            </a:extLst>
          </p:cNvPr>
          <p:cNvPicPr>
            <a:picLocks noChangeAspect="1"/>
          </p:cNvPicPr>
          <p:nvPr userDrawn="1"/>
        </p:nvPicPr>
        <p:blipFill>
          <a:blip r:embed="rId2"/>
          <a:stretch>
            <a:fillRect/>
          </a:stretch>
        </p:blipFill>
        <p:spPr>
          <a:xfrm>
            <a:off x="7752936" y="45363"/>
            <a:ext cx="787128" cy="768085"/>
          </a:xfrm>
          <a:prstGeom prst="rect">
            <a:avLst/>
          </a:prstGeom>
        </p:spPr>
      </p:pic>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390263" y="1216152"/>
            <a:ext cx="8119872" cy="365125"/>
          </a:xfrm>
          <a:prstGeom prst="rect">
            <a:avLst/>
          </a:prstGeom>
        </p:spPr>
        <p:txBody>
          <a:bodyPr vert="horz" lIns="0" tIns="0" rIns="0" bIns="0" rtlCol="0" anchor="b" anchorCtr="0"/>
          <a:lstStyle>
            <a:lvl1pPr algn="l">
              <a:defRPr sz="1400" b="0" i="0">
                <a:solidFill>
                  <a:schemeClr val="tx1"/>
                </a:solidFill>
                <a:latin typeface="Tisa Offc Serif Pro" panose="02010504030101020102" pitchFamily="2" charset="0"/>
              </a:defRPr>
            </a:lvl1pPr>
          </a:lstStyle>
          <a:p>
            <a:r>
              <a:rPr lang="en-US"/>
              <a:t>Missouri University of Science and Technology</a:t>
            </a:r>
            <a:endParaRPr lang="en-US" dirty="0"/>
          </a:p>
        </p:txBody>
      </p:sp>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2" y="4331798"/>
            <a:ext cx="8119872" cy="283464"/>
          </a:xfrm>
        </p:spPr>
        <p:txBody>
          <a:bodyPr lIns="0" tIns="0" rIns="0" bIns="0">
            <a:noAutofit/>
          </a:bodyPr>
          <a:lstStyle>
            <a:lvl1pPr marL="0" indent="0">
              <a:buNone/>
              <a:defRPr sz="2400" b="0" i="0">
                <a:solidFill>
                  <a:schemeClr val="tx1"/>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390525" y="1965960"/>
            <a:ext cx="8119872" cy="1307592"/>
          </a:xfrm>
        </p:spPr>
        <p:txBody>
          <a:bodyPr lIns="0" tIns="0" rIns="0" bIns="0">
            <a:noAutofit/>
          </a:bodyPr>
          <a:lstStyle>
            <a:lvl1pPr>
              <a:defRPr sz="4400">
                <a:latin typeface="Franklin Gothic Medium" panose="020B0603020102020204" pitchFamily="34" charset="0"/>
              </a:defRPr>
            </a:lvl1pPr>
            <a:lvl2pPr>
              <a:defRPr sz="4400">
                <a:latin typeface="Franklin Gothic Medium" panose="020B0603020102020204" pitchFamily="34" charset="0"/>
              </a:defRPr>
            </a:lvl2pPr>
            <a:lvl3pPr>
              <a:defRPr sz="4400">
                <a:latin typeface="Franklin Gothic Medium" panose="020B0603020102020204" pitchFamily="34" charset="0"/>
              </a:defRPr>
            </a:lvl3pPr>
            <a:lvl4pPr>
              <a:defRPr sz="4400">
                <a:latin typeface="Franklin Gothic Medium" panose="020B0603020102020204" pitchFamily="34" charset="0"/>
              </a:defRPr>
            </a:lvl4pPr>
            <a:lvl5pPr>
              <a:defRPr sz="4400">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506467" y="594478"/>
            <a:ext cx="335280" cy="56769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390261" y="3685032"/>
            <a:ext cx="8119872" cy="493776"/>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7122436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3407" y="182960"/>
            <a:ext cx="2705403" cy="365125"/>
          </a:xfrm>
          <a:prstGeom prst="rect">
            <a:avLst/>
          </a:prstGeom>
        </p:spPr>
        <p:txBody>
          <a:bodyPr vert="horz" lIns="0" tIns="0" rIns="0" bIns="0" rtlCol="0" anchor="ctr"/>
          <a:lstStyle>
            <a:lvl1pPr algn="l">
              <a:defRPr sz="1400" b="0">
                <a:solidFill>
                  <a:schemeClr val="tx2"/>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93192" y="0"/>
            <a:ext cx="787756" cy="787756"/>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650163912"/>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399032" y="18288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Tree>
    <p:extLst>
      <p:ext uri="{BB962C8B-B14F-4D97-AF65-F5344CB8AC3E}">
        <p14:creationId xmlns:p14="http://schemas.microsoft.com/office/powerpoint/2010/main" val="99187785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6044813" y="0"/>
            <a:ext cx="3099188" cy="51435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374904" y="1307592"/>
            <a:ext cx="5429162" cy="1790700"/>
          </a:xfrm>
          <a:prstGeom prst="rect">
            <a:avLst/>
          </a:prstGeom>
        </p:spPr>
        <p:txBody>
          <a:bodyPr lIns="0" tIns="0" rIns="0" bIns="0" anchor="b">
            <a:noAutofit/>
          </a:bodyPr>
          <a:lstStyle>
            <a:lvl1pPr algn="l">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78325" y="3208371"/>
            <a:ext cx="5429163"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750088" y="4751196"/>
            <a:ext cx="2057400" cy="118872"/>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401032" y="182960"/>
            <a:ext cx="2705403" cy="365125"/>
          </a:xfrm>
          <a:prstGeom prst="rect">
            <a:avLst/>
          </a:prstGeom>
        </p:spPr>
        <p:txBody>
          <a:bodyPr vert="horz" lIns="0" tIns="0" rIns="0" bIns="0" rtlCol="0" anchor="ctr"/>
          <a:lstStyle>
            <a:lvl1pPr algn="l">
              <a:defRPr sz="1400"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378324" y="4123467"/>
            <a:ext cx="5431536" cy="283464"/>
          </a:xfrm>
        </p:spPr>
        <p:txBody>
          <a:bodyPr lIns="0" tIns="0" rIns="0" bIns="0">
            <a:noAutofit/>
          </a:bodyPr>
          <a:lstStyle>
            <a:lvl1pPr marL="0" indent="0">
              <a:buNone/>
              <a:defRPr sz="2400">
                <a:solidFill>
                  <a:srgbClr val="6366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378324" y="0"/>
            <a:ext cx="787755" cy="787755"/>
          </a:xfrm>
          <a:prstGeom prst="rect">
            <a:avLst/>
          </a:prstGeom>
          <a:solidFill>
            <a:schemeClr val="tx1"/>
          </a:solidFill>
        </p:spPr>
      </p:pic>
    </p:spTree>
    <p:extLst>
      <p:ext uri="{BB962C8B-B14F-4D97-AF65-F5344CB8AC3E}">
        <p14:creationId xmlns:p14="http://schemas.microsoft.com/office/powerpoint/2010/main" val="1208778695"/>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698500" y="2476818"/>
            <a:ext cx="8120063" cy="760095"/>
          </a:xfrm>
        </p:spPr>
        <p:txBody>
          <a:bodyPr lIns="0" tIns="0" rIns="0" bIns="0" anchor="b" anchorCtr="0">
            <a:noAutofit/>
          </a:bodyPr>
          <a:lstStyle>
            <a:lvl1pPr>
              <a:defRPr sz="4400">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775215257"/>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996528008"/>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0447" y="4764717"/>
            <a:ext cx="2057400" cy="273844"/>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Tree>
    <p:extLst>
      <p:ext uri="{BB962C8B-B14F-4D97-AF65-F5344CB8AC3E}">
        <p14:creationId xmlns:p14="http://schemas.microsoft.com/office/powerpoint/2010/main" val="109642763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46520" y="4873752"/>
            <a:ext cx="2057400" cy="118872"/>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9144000" cy="5148072"/>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393192" y="1171164"/>
            <a:ext cx="4370832" cy="794064"/>
          </a:xfrm>
          <a:solidFill>
            <a:schemeClr val="accent6"/>
          </a:solidFill>
        </p:spPr>
        <p:txBody>
          <a:bodyPr tIns="91440" rIns="91440" bIns="91440" anchor="ctr" anchorCtr="0">
            <a:spAutoFit/>
          </a:bodyPr>
          <a:lstStyle>
            <a:lvl1pPr>
              <a:defRPr sz="4400">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370376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Sectio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2790C1-8F52-3376-1B98-1136C5195A21}"/>
              </a:ext>
              <a:ext uri="{C183D7F6-B498-43B3-948B-1728B52AA6E4}">
                <adec:decorative xmlns:adec="http://schemas.microsoft.com/office/drawing/2017/decorative" val="1"/>
              </a:ext>
            </a:extLst>
          </p:cNvPr>
          <p:cNvGrpSpPr/>
          <p:nvPr userDrawn="1"/>
        </p:nvGrpSpPr>
        <p:grpSpPr>
          <a:xfrm rot="16200000">
            <a:off x="814181" y="1938655"/>
            <a:ext cx="335280" cy="56769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a:p>
          </p:txBody>
        </p:sp>
      </p:gr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a:t>Section Header</a:t>
            </a:r>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71010924"/>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4320"/>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8357616"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40664"/>
            <a:ext cx="8357616" cy="310896"/>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686138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314083"/>
            <a:ext cx="4178808" cy="2999651"/>
          </a:xfrm>
        </p:spPr>
        <p:txBody>
          <a:bodyPr lIns="0" tIns="0" rIns="0" bIns="0"/>
          <a:lstStyle>
            <a:lvl1pPr>
              <a:lnSpc>
                <a:spcPct val="100000"/>
              </a:lnSpc>
              <a:defRPr/>
            </a:lvl1pPr>
            <a:lvl2pPr marL="342900" indent="-334963">
              <a:lnSpc>
                <a:spcPct val="100000"/>
              </a:lnSpc>
              <a:tabLst/>
              <a:defRPr/>
            </a:lvl2pPr>
            <a:lvl3pPr marL="574675" indent="-255588">
              <a:lnSpc>
                <a:spcPct val="100000"/>
              </a:lnSpc>
              <a:spcAft>
                <a:spcPts val="375"/>
              </a:spcAft>
              <a:tabLst/>
              <a:defRPr/>
            </a:lvl3pPr>
            <a:lvl4pPr marL="749300" indent="-177800">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2" y="4413817"/>
            <a:ext cx="737480" cy="737480"/>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4664075" y="1316736"/>
            <a:ext cx="1576388" cy="1576387"/>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6282964" y="1316736"/>
            <a:ext cx="2467843" cy="1576387"/>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7174419" y="2934145"/>
            <a:ext cx="1576388" cy="1379588"/>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4664075" y="2934145"/>
            <a:ext cx="2467843" cy="1379588"/>
          </a:xfrm>
        </p:spPr>
        <p:txBody>
          <a:bodyPr/>
          <a:lstStyle/>
          <a:p>
            <a:r>
              <a:rPr lang="en-US"/>
              <a:t>Click icon to add picture</a:t>
            </a:r>
          </a:p>
        </p:txBody>
      </p:sp>
    </p:spTree>
    <p:extLst>
      <p:ext uri="{BB962C8B-B14F-4D97-AF65-F5344CB8AC3E}">
        <p14:creationId xmlns:p14="http://schemas.microsoft.com/office/powerpoint/2010/main" val="40146322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06020"/>
            <a:ext cx="737480" cy="737480"/>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393192" y="1282304"/>
            <a:ext cx="8117396" cy="2139553"/>
          </a:xfrm>
          <a:prstGeom prst="rect">
            <a:avLst/>
          </a:prstGeom>
        </p:spPr>
        <p:txBody>
          <a:bodyPr lIns="0" tIns="0" rIns="0" bIns="0" anchor="b">
            <a:noAutofit/>
          </a:bodyPr>
          <a:lstStyle>
            <a:lvl1pPr>
              <a:defRPr sz="4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393191" y="3456500"/>
            <a:ext cx="8117395" cy="809391"/>
          </a:xfrm>
        </p:spPr>
        <p:txBody>
          <a:bodyPr lIns="0" tIns="0" rIns="0" bIns="0">
            <a:noAutofit/>
          </a:bodyPr>
          <a:lstStyle>
            <a:lvl1pPr marL="0" indent="0">
              <a:buNone/>
              <a:defRPr sz="2400">
                <a:solidFill>
                  <a:schemeClr val="tx1">
                    <a:tint val="75000"/>
                  </a:schemeClr>
                </a:solidFill>
                <a:latin typeface="Franklin Gothic Medium" panose="020B06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72293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316736"/>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921188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p:nvPr>
        </p:nvSpPr>
        <p:spPr>
          <a:xfrm>
            <a:off x="393192" y="1316736"/>
            <a:ext cx="2569464"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3236975" y="1316736"/>
            <a:ext cx="5513833"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393192" y="273844"/>
            <a:ext cx="8357616"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393192" y="736882"/>
            <a:ext cx="8357616"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308471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2606040"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3268979"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6144767" y="1316736"/>
            <a:ext cx="2606040" cy="758952"/>
          </a:xfrm>
        </p:spPr>
        <p:txBody>
          <a:bodyPr lIns="0" tIns="0" rIns="0" bIns="0"/>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3268979"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6144258" y="2203704"/>
            <a:ext cx="260508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656014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p:cNvSpPr>
            <a:spLocks noGrp="1"/>
          </p:cNvSpPr>
          <p:nvPr>
            <p:ph idx="1" hasCustomPrompt="1"/>
          </p:nvPr>
        </p:nvSpPr>
        <p:spPr>
          <a:xfrm>
            <a:off x="393191" y="1316736"/>
            <a:ext cx="4041648" cy="758952"/>
          </a:xfrm>
        </p:spPr>
        <p:txBody>
          <a:bodyPr lIns="0" tIns="0" rIns="0" bIns="0"/>
          <a:lstStyle>
            <a:lvl1pPr>
              <a:defRPr sz="2000">
                <a:latin typeface="Franklin Gothic Medium" panose="020B0603020102020204" pitchFamily="34" charset="0"/>
              </a:defRPr>
            </a:lvl1pPr>
            <a:lvl2pPr marL="342900" indent="-334963">
              <a:tabLst/>
              <a:defRPr/>
            </a:lvl2pPr>
            <a:lvl3pPr marL="574675" indent="-255588">
              <a:spcAft>
                <a:spcPts val="375"/>
              </a:spcAft>
              <a:tabLst/>
              <a:defRPr/>
            </a:lvl3pPr>
            <a:lvl4pPr marL="749300" indent="-177800">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708652" y="1316736"/>
            <a:ext cx="4041648" cy="758952"/>
          </a:xfrm>
        </p:spPr>
        <p:txBody>
          <a:bodyPr lIns="0" tIns="0" rIns="0" bIns="0">
            <a:normAutofit/>
          </a:bodyPr>
          <a:lstStyle>
            <a:lvl1pPr>
              <a:defRPr sz="2000">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708652" y="2203704"/>
            <a:ext cx="4041648" cy="210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868619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393191" y="4413817"/>
            <a:ext cx="737480" cy="737480"/>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393700"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393700" y="1225296"/>
            <a:ext cx="1499616" cy="1499616"/>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7250684"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7250684" y="1225296"/>
            <a:ext cx="1499616" cy="1499616"/>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3822192"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3822192" y="1225296"/>
            <a:ext cx="1499616" cy="1499616"/>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5536438"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5536438" y="1225296"/>
            <a:ext cx="1499616" cy="1499616"/>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107946" y="2850465"/>
            <a:ext cx="1499616" cy="113815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107946" y="1225296"/>
            <a:ext cx="1499616" cy="1499616"/>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362176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7779804" y="-5622"/>
            <a:ext cx="735545" cy="735545"/>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723267" y="1991565"/>
            <a:ext cx="4678073" cy="1160369"/>
          </a:xfrm>
          <a:prstGeom prst="rect">
            <a:avLst/>
          </a:prstGeom>
        </p:spPr>
        <p:txBody>
          <a:bodyPr lIns="0" tIns="0" rIns="0" bIns="0" anchor="t" anchorCtr="0">
            <a:noAutofit/>
          </a:bodyPr>
          <a:lstStyle>
            <a:lvl1pPr algn="l">
              <a:defRPr sz="4400"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6122372" y="1684522"/>
            <a:ext cx="2392977" cy="1498329"/>
          </a:xfrm>
        </p:spPr>
        <p:txBody>
          <a:bodyPr vert="horz" anchor="ctr" anchorCtr="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400" b="0">
                <a:solidFill>
                  <a:schemeClr val="accent6"/>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723267" y="3621642"/>
            <a:ext cx="2118082" cy="400110"/>
          </a:xfrm>
          <a:solidFill>
            <a:schemeClr val="accent6"/>
          </a:solidFill>
        </p:spPr>
        <p:txBody>
          <a:bodyPr wrap="square" tIns="91440" rIns="91440" bIns="91440" anchor="ctr" anchorCtr="0">
            <a:spAutoFit/>
          </a:bodyPr>
          <a:lstStyle>
            <a:lvl1pPr algn="ctr">
              <a:buNone/>
              <a:defRPr sz="1400">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369310" y="3821697"/>
            <a:ext cx="1092577" cy="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723855"/>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277880" y="1682277"/>
            <a:ext cx="803881" cy="821531"/>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672385"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5010423" y="1682277"/>
            <a:ext cx="803881" cy="821531"/>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3404928"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1948048"/>
            <a:ext cx="1306682" cy="590474"/>
          </a:xfrm>
        </p:spPr>
        <p:txBody>
          <a:bodyPr lIns="0" tIns="0" rIns="0" bIns="0">
            <a:noAutofit/>
          </a:bodyPr>
          <a:lstStyle>
            <a:lvl1pPr marL="0" indent="0" algn="l">
              <a:buSzPct val="95000"/>
              <a:buFont typeface="Arial" panose="020B0604020202020204" pitchFamily="34" charset="0"/>
              <a:buNone/>
              <a:defRPr sz="4125" b="1">
                <a:latin typeface="Franklin Gothic Medium" panose="020B0603020102020204" pitchFamily="34"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7742967" y="1682277"/>
            <a:ext cx="803881" cy="821531"/>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6137472" y="2679987"/>
            <a:ext cx="240937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2864757"/>
            <a:ext cx="2377451" cy="796351"/>
          </a:xfrm>
        </p:spPr>
        <p:txBody>
          <a:bodyPr lIns="0" tIns="0" rIns="0" bIns="0">
            <a:normAutofit/>
          </a:bodyPr>
          <a:lstStyle>
            <a:lvl1pPr marL="0" indent="0" algn="l">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7756574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Section Slide">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387608C-9E2A-1202-5B01-4606E9885150}"/>
              </a:ext>
              <a:ext uri="{C183D7F6-B498-43B3-948B-1728B52AA6E4}">
                <adec:decorative xmlns:adec="http://schemas.microsoft.com/office/drawing/2017/decorative" val="1"/>
              </a:ext>
            </a:extLst>
          </p:cNvPr>
          <p:cNvGrpSpPr/>
          <p:nvPr userDrawn="1"/>
        </p:nvGrpSpPr>
        <p:grpSpPr>
          <a:xfrm rot="16200000">
            <a:off x="814181" y="1938655"/>
            <a:ext cx="335280" cy="567690"/>
            <a:chOff x="697976" y="480133"/>
            <a:chExt cx="335280" cy="567690"/>
          </a:xfrm>
        </p:grpSpPr>
        <p:sp>
          <p:nvSpPr>
            <p:cNvPr id="5" name="Freeform 4">
              <a:extLst>
                <a:ext uri="{FF2B5EF4-FFF2-40B4-BE49-F238E27FC236}">
                  <a16:creationId xmlns:a16="http://schemas.microsoft.com/office/drawing/2014/main" id="{F7278F8C-7D31-F667-CD68-8ECE7CA5DCA1}"/>
                </a:ext>
                <a:ext uri="{C183D7F6-B498-43B3-948B-1728B52AA6E4}">
                  <adec:decorative xmlns:adec="http://schemas.microsoft.com/office/drawing/2017/decorative" val="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069D5E-D1AF-5427-7AB8-226457D14AE7}"/>
                </a:ext>
                <a:ext uri="{C183D7F6-B498-43B3-948B-1728B52AA6E4}">
                  <adec:decorative xmlns:adec="http://schemas.microsoft.com/office/drawing/2017/decorative" val="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694944" y="2478024"/>
            <a:ext cx="8119872" cy="758952"/>
          </a:xfrm>
        </p:spPr>
        <p:txBody>
          <a:bodyPr lIns="0" tIns="0" rIns="0" bIns="0" anchor="b" anchorCtr="0">
            <a:noAutofit/>
          </a:bodyPr>
          <a:lstStyle>
            <a:lvl1pPr>
              <a:defRPr sz="4400">
                <a:latin typeface="Franklin Gothic Medium" panose="020B0603020102020204" pitchFamily="34" charset="0"/>
              </a:defRPr>
            </a:lvl1pPr>
          </a:lstStyle>
          <a:p>
            <a:pPr lvl="0"/>
            <a:r>
              <a:rPr lang="en-US"/>
              <a:t>Section Header</a:t>
            </a:r>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697976" y="3310128"/>
            <a:ext cx="8119872" cy="495309"/>
          </a:xfrm>
        </p:spPr>
        <p:txBody>
          <a:bodyPr lIns="0" tIns="0" rIns="0" bIns="0">
            <a:noAutofit/>
          </a:bodyPr>
          <a:lstStyle>
            <a:lvl1pPr marL="0" indent="0" algn="l">
              <a:spcBef>
                <a:spcPts val="300"/>
              </a:spcBef>
              <a:spcAft>
                <a:spcPts val="300"/>
              </a:spcAft>
              <a:buNone/>
              <a:defRPr sz="240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90328228"/>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65433" y="1753101"/>
            <a:ext cx="886809" cy="916969"/>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058998"/>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4125128" y="1732911"/>
            <a:ext cx="886809" cy="9169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058998"/>
            <a:ext cx="2230029"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1538056"/>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6784824" y="1724352"/>
            <a:ext cx="886809" cy="916969"/>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058997"/>
            <a:ext cx="2375055"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3657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1487801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191395"/>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155545" y="1733763"/>
            <a:ext cx="886809" cy="9169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3166347" y="1710648"/>
            <a:ext cx="886809" cy="916969"/>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1538054"/>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5095383" y="1732479"/>
            <a:ext cx="886809" cy="916969"/>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3058998"/>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1533849"/>
            <a:ext cx="1306682" cy="130668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7105205" y="1733763"/>
            <a:ext cx="886809" cy="916969"/>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3054793"/>
            <a:ext cx="1769150" cy="565952"/>
          </a:xfrm>
        </p:spPr>
        <p:txBody>
          <a:bodyPr lIns="0" tIns="0" rIns="0" bIns="0">
            <a:normAutofit/>
          </a:bodyPr>
          <a:lstStyle>
            <a:lvl1pPr marL="0" indent="0" algn="ctr">
              <a:buSzPct val="95000"/>
              <a:buFont typeface="Arial" panose="020B0604020202020204" pitchFamily="34" charset="0"/>
              <a:buNone/>
              <a:defRPr sz="18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37706" y="469003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393192" y="4413817"/>
            <a:ext cx="737480" cy="737480"/>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93558663"/>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284348" y="2191395"/>
            <a:ext cx="684753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395785"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607469" y="1802623"/>
            <a:ext cx="772575" cy="814869"/>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393192" y="3058998"/>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1603158"/>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4191181" y="1784484"/>
            <a:ext cx="772575" cy="814869"/>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554865" y="16004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7740211" y="1792070"/>
            <a:ext cx="825250" cy="814869"/>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543021" y="3080595"/>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393192" y="4413817"/>
            <a:ext cx="737480" cy="737480"/>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197876" y="1614027"/>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2409560" y="1795353"/>
            <a:ext cx="772575" cy="814869"/>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182590" y="3091464"/>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5781588" y="1594243"/>
            <a:ext cx="1195943" cy="1195943"/>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5993272" y="1775569"/>
            <a:ext cx="772575" cy="814869"/>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5766302" y="3071680"/>
            <a:ext cx="1201128" cy="565952"/>
          </a:xfrm>
        </p:spPr>
        <p:txBody>
          <a:bodyPr lIns="0" tIns="0" rIns="0" bIns="0">
            <a:normAutofit/>
          </a:bodyPr>
          <a:lstStyle>
            <a:lvl1pPr marL="0" indent="0" algn="ctr">
              <a:buSzPct val="95000"/>
              <a:buFont typeface="Arial" panose="020B0604020202020204" pitchFamily="34" charset="0"/>
              <a:buNone/>
              <a:defRPr sz="1400" b="1">
                <a:latin typeface="Tisa Offc Serif Pro" panose="02010504030101020102"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393192" y="273844"/>
            <a:ext cx="8356154" cy="399137"/>
          </a:xfrm>
          <a:prstGeom prst="rect">
            <a:avLst/>
          </a:prstGeom>
        </p:spPr>
        <p:txBody>
          <a:bodyPr lIns="0" tIns="0" rIns="0" bIns="0" anchor="t" anchorCtr="0">
            <a:noAutofit/>
          </a:bodyPr>
          <a:lstStyle>
            <a:lvl1pPr>
              <a:defRPr sz="3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393192" y="736882"/>
            <a:ext cx="8356154" cy="306692"/>
          </a:xfrm>
        </p:spPr>
        <p:txBody>
          <a:bodyPr lIns="0" tIns="0" rIns="0" bIns="0">
            <a:noAutofit/>
          </a:bodyPr>
          <a:lstStyle>
            <a:lvl1pPr marL="0" indent="0" algn="l">
              <a:spcBef>
                <a:spcPts val="300"/>
              </a:spcBef>
              <a:spcAft>
                <a:spcPts val="300"/>
              </a:spcAft>
              <a:buNone/>
              <a:defRPr sz="2400" b="0" i="0">
                <a:solidFill>
                  <a:schemeClr val="tx1"/>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07269948"/>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2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996904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5348504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1804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27331"/>
            <a:ext cx="7886700" cy="3350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27681959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2709453" y="4712096"/>
            <a:ext cx="5805898" cy="365125"/>
          </a:xfrm>
          <a:prstGeom prst="rect">
            <a:avLst/>
          </a:prstGeom>
        </p:spPr>
        <p:txBody>
          <a:bodyPr vert="horz" lIns="91440" tIns="45720" rIns="91440" bIns="45720" rtlCol="0" anchor="ctr"/>
          <a:lstStyle>
            <a:lvl1pPr algn="l">
              <a:defRPr sz="1400"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21333990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37706" y="4684326"/>
            <a:ext cx="9181706"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title"/>
          </p:nvPr>
        </p:nvSpPr>
        <p:spPr>
          <a:xfrm>
            <a:off x="393191" y="273844"/>
            <a:ext cx="8357616" cy="718048"/>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3192" y="1221111"/>
            <a:ext cx="4041648" cy="3090672"/>
          </a:xfrm>
        </p:spPr>
        <p:txBody>
          <a:bodyPr lIns="0" tIns="0" rIns="0" bIns="0"/>
          <a:lstStyle>
            <a:lvl2pPr marL="342900" indent="-334963">
              <a:tabLst/>
              <a:defRPr/>
            </a:lvl2pPr>
            <a:lvl3pPr marL="574675" indent="-255588">
              <a:spcAft>
                <a:spcPts val="375"/>
              </a:spcAft>
              <a:tabLst/>
              <a:defRPr/>
            </a:lvl3pPr>
            <a:lvl4pPr marL="749300" indent="-177800">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829892" y="4782557"/>
            <a:ext cx="236889" cy="273844"/>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709162" y="1221111"/>
            <a:ext cx="4041648" cy="3090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lstStyle>
            <a:lvl1pPr algn="l">
              <a:defRPr sz="1400"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393192" y="4413817"/>
            <a:ext cx="737480" cy="737480"/>
          </a:xfrm>
          <a:prstGeom prst="rect">
            <a:avLst/>
          </a:prstGeom>
        </p:spPr>
      </p:pic>
    </p:spTree>
    <p:extLst>
      <p:ext uri="{BB962C8B-B14F-4D97-AF65-F5344CB8AC3E}">
        <p14:creationId xmlns:p14="http://schemas.microsoft.com/office/powerpoint/2010/main" val="8220426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fld id="{6A17CEBE-34E3-44CE-95D5-088CB22FB4EE}" type="datetimeFigureOut">
              <a:rPr lang="en-US" smtClean="0"/>
              <a:t>3/19/2026</a:t>
            </a:fld>
            <a:endParaRPr lang="en-US"/>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fld id="{58339581-759F-43B7-B47D-47F906F0E294}" type="slidenum">
              <a:rPr lang="en-US" smtClean="0"/>
              <a:t>‹#›</a:t>
            </a:fld>
            <a:endParaRPr lang="en-US"/>
          </a:p>
        </p:txBody>
      </p:sp>
    </p:spTree>
    <p:extLst>
      <p:ext uri="{BB962C8B-B14F-4D97-AF65-F5344CB8AC3E}">
        <p14:creationId xmlns:p14="http://schemas.microsoft.com/office/powerpoint/2010/main" val="394480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0864" y="4875379"/>
            <a:ext cx="2057400" cy="118104"/>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390262" y="1213188"/>
            <a:ext cx="8119872" cy="365125"/>
          </a:xfrm>
          <a:prstGeom prst="rect">
            <a:avLst/>
          </a:prstGeom>
        </p:spPr>
        <p:txBody>
          <a:bodyPr vert="horz" lIns="0" tIns="0" rIns="0" bIns="0" rtlCol="0" anchor="b" anchorCtr="0"/>
          <a:lstStyle>
            <a:lvl1pPr algn="l">
              <a:defRPr sz="1400" b="0">
                <a:solidFill>
                  <a:schemeClr val="tx2"/>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7772719" y="0"/>
            <a:ext cx="735545" cy="735545"/>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390263" y="4331798"/>
            <a:ext cx="8118003" cy="280480"/>
          </a:xfrm>
        </p:spPr>
        <p:txBody>
          <a:bodyPr lIns="0" tIns="0" rIns="0" bIns="0">
            <a:noAutofit/>
          </a:bodyPr>
          <a:lstStyle>
            <a:lvl1pPr marL="0" indent="0">
              <a:buNone/>
              <a:defRPr sz="2400">
                <a:solidFill>
                  <a:schemeClr val="tx2"/>
                </a:solidFill>
                <a:latin typeface="Tisa Offc Serif Pro" panose="02010504030101020102"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390261" y="1963934"/>
            <a:ext cx="8118003" cy="131048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506467" y="594478"/>
            <a:ext cx="335280" cy="56769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393192" y="3682657"/>
            <a:ext cx="8119872" cy="495309"/>
          </a:xfrm>
        </p:spPr>
        <p:txBody>
          <a:bodyPr lIns="0" tIns="0" rIns="0" bIns="0">
            <a:noAutofit/>
          </a:bodyPr>
          <a:lstStyle>
            <a:lvl1pPr marL="0" indent="0" algn="l">
              <a:spcBef>
                <a:spcPts val="300"/>
              </a:spcBef>
              <a:spcAft>
                <a:spcPts val="300"/>
              </a:spcAft>
              <a:buNone/>
              <a:defRPr sz="2400">
                <a:solidFill>
                  <a:schemeClr val="accent6"/>
                </a:solidFill>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8086881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theme" Target="../theme/theme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theme" Target="../theme/theme4.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theme" Target="../theme/theme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29" Type="http://schemas.openxmlformats.org/officeDocument/2006/relationships/slideLayout" Target="../slideLayouts/slideLayout157.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8"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28650" y="1316736"/>
            <a:ext cx="7886700" cy="32982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809584"/>
      </p:ext>
    </p:extLst>
  </p:cSld>
  <p:clrMap bg1="lt1" tx1="dk1" bg2="lt2" tx2="dk2" accent1="accent1" accent2="accent2" accent3="accent3" accent4="accent4" accent5="accent5" accent6="accent6" hlink="hlink" folHlink="folHlink"/>
  <p:sldLayoutIdLst>
    <p:sldLayoutId id="2147483838" r:id="rId1"/>
    <p:sldLayoutId id="2147483867" r:id="rId2"/>
    <p:sldLayoutId id="2147483868" r:id="rId3"/>
    <p:sldLayoutId id="2147483841" r:id="rId4"/>
    <p:sldLayoutId id="2147483842" r:id="rId5"/>
    <p:sldLayoutId id="2147483843" r:id="rId6"/>
    <p:sldLayoutId id="2147483844" r:id="rId7"/>
    <p:sldLayoutId id="2147483845" r:id="rId8"/>
    <p:sldLayoutId id="2147483846" r:id="rId9"/>
    <p:sldLayoutId id="2147483847" r:id="rId10"/>
    <p:sldLayoutId id="2147483849" r:id="rId11"/>
    <p:sldLayoutId id="2147483848" r:id="rId12"/>
    <p:sldLayoutId id="2147483850" r:id="rId13"/>
    <p:sldLayoutId id="2147483864" r:id="rId14"/>
    <p:sldLayoutId id="2147483851" r:id="rId15"/>
    <p:sldLayoutId id="2147483869" r:id="rId16"/>
    <p:sldLayoutId id="2147483854" r:id="rId17"/>
    <p:sldLayoutId id="2147483853" r:id="rId18"/>
    <p:sldLayoutId id="2147483852" r:id="rId19"/>
    <p:sldLayoutId id="2147483866" r:id="rId20"/>
    <p:sldLayoutId id="2147483870" r:id="rId21"/>
    <p:sldLayoutId id="2147483871"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 id="2147483863" r:id="rId31"/>
    <p:sldLayoutId id="2147483872" r:id="rId32"/>
    <p:sldLayoutId id="2147483873" r:id="rId33"/>
    <p:sldLayoutId id="2147483874" r:id="rId34"/>
    <p:sldLayoutId id="2147483875" r:id="rId35"/>
    <p:sldLayoutId id="2147483986" r:id="rId36"/>
    <p:sldLayoutId id="2147483987" r:id="rId37"/>
    <p:sldLayoutId id="2147483988" r:id="rId38"/>
    <p:sldLayoutId id="2147483989" r:id="rId39"/>
    <p:sldLayoutId id="2147484023" r:id="rId40"/>
    <p:sldLayoutId id="2147484024" r:id="rId41"/>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25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25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25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25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25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25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25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25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25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074702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2" r:id="rId28"/>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337585445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 id="2147483935" r:id="rId22"/>
    <p:sldLayoutId id="2147483936" r:id="rId23"/>
    <p:sldLayoutId id="2147483937" r:id="rId24"/>
    <p:sldLayoutId id="2147483938" r:id="rId25"/>
    <p:sldLayoutId id="2147483939" r:id="rId26"/>
    <p:sldLayoutId id="2147483940" r:id="rId27"/>
    <p:sldLayoutId id="2147483942" r:id="rId28"/>
    <p:sldLayoutId id="2147483943" r:id="rId29"/>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6736"/>
            <a:ext cx="7886700" cy="32982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57737"/>
            <a:ext cx="2057400" cy="273844"/>
          </a:xfrm>
          <a:prstGeom prst="rect">
            <a:avLst/>
          </a:prstGeom>
        </p:spPr>
        <p:txBody>
          <a:bodyPr vert="horz" lIns="91440" tIns="45720" rIns="91440" bIns="45720" rtlCol="0" anchor="ctr"/>
          <a:lstStyle>
            <a:lvl1pPr algn="r">
              <a:defRPr sz="9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242807642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18048"/>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28650" y="1316736"/>
            <a:ext cx="7886700" cy="32982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080109"/>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 id="2147484017" r:id="rId27"/>
    <p:sldLayoutId id="2147484018" r:id="rId28"/>
    <p:sldLayoutId id="2147484019" r:id="rId29"/>
    <p:sldLayoutId id="2147484020" r:id="rId30"/>
    <p:sldLayoutId id="2147484021" r:id="rId31"/>
    <p:sldLayoutId id="2147484022" r:id="rId32"/>
  </p:sldLayoutIdLst>
  <p:hf sldNum="0" hdr="0" dt="0"/>
  <p:txStyles>
    <p:titleStyle>
      <a:lvl1pPr algn="l" defTabSz="685800" rtl="0" eaLnBrk="1" latinLnBrk="0" hangingPunct="1">
        <a:lnSpc>
          <a:spcPct val="90000"/>
        </a:lnSpc>
        <a:spcBef>
          <a:spcPct val="0"/>
        </a:spcBef>
        <a:buNone/>
        <a:defRPr sz="4400" b="0" i="0" kern="1200">
          <a:solidFill>
            <a:schemeClr val="tx1"/>
          </a:solidFill>
          <a:latin typeface="Franklin Gothic Medium" panose="020B0603020102020204" pitchFamily="34" charset="0"/>
          <a:ea typeface="+mj-ea"/>
          <a:cs typeface="+mj-cs"/>
        </a:defRPr>
      </a:lvl1pPr>
    </p:titleStyle>
    <p:bodyStyle>
      <a:lvl1pPr marL="0" indent="0" algn="l" defTabSz="685800" rtl="0" eaLnBrk="1" latinLnBrk="0" hangingPunct="1">
        <a:lnSpc>
          <a:spcPct val="125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274320" indent="-274320" algn="l" defTabSz="685800" rtl="0" eaLnBrk="1" latinLnBrk="0" hangingPunct="1">
        <a:lnSpc>
          <a:spcPct val="125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25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25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25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25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25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25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25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1.xml"/></Relationships>
</file>

<file path=ppt/slides/_rels/slide31.xml.rels><?xml version="1.0" encoding="UTF-8" standalone="yes"?>
<Relationships xmlns="http://schemas.openxmlformats.org/package/2006/relationships"><Relationship Id="rId3" Type="http://schemas.openxmlformats.org/officeDocument/2006/relationships/hyperlink" Target="mailto:websupport@mst.edu" TargetMode="External"/><Relationship Id="rId2" Type="http://schemas.openxmlformats.org/officeDocument/2006/relationships/hyperlink" Target="mailto:cafe@mst.edu" TargetMode="External"/><Relationship Id="rId1" Type="http://schemas.openxmlformats.org/officeDocument/2006/relationships/slideLayout" Target="../slideLayouts/slideLayout14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digitalaccess@mst.edu" TargetMode="External"/><Relationship Id="rId1" Type="http://schemas.openxmlformats.org/officeDocument/2006/relationships/slideLayout" Target="../slideLayouts/slideLayout1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hyperlink" Target="https://www.umsystem.edu/ums/rules/hrm/hr500/hr522"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hyperlink" Target="https://www.umsystem.edu/ums/rules/hrm/hr522_qa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mailto:hurson@mst.edu" TargetMode="External"/><Relationship Id="rId18" Type="http://schemas.openxmlformats.org/officeDocument/2006/relationships/hyperlink" Target="mailto:khoman@mst.edu" TargetMode="External"/><Relationship Id="rId3" Type="http://schemas.openxmlformats.org/officeDocument/2006/relationships/image" Target="../media/image17.jpeg"/><Relationship Id="rId21" Type="http://schemas.openxmlformats.org/officeDocument/2006/relationships/image" Target="../media/image26.jpeg"/><Relationship Id="rId7" Type="http://schemas.openxmlformats.org/officeDocument/2006/relationships/image" Target="../media/image21.jpeg"/><Relationship Id="rId12" Type="http://schemas.openxmlformats.org/officeDocument/2006/relationships/hyperlink" Target="mailto:mmormile@mst.edu" TargetMode="External"/><Relationship Id="rId17" Type="http://schemas.openxmlformats.org/officeDocument/2006/relationships/hyperlink" Target="mailto:alysha.oneil@mst.edu" TargetMode="External"/><Relationship Id="rId2" Type="http://schemas.openxmlformats.org/officeDocument/2006/relationships/notesSlide" Target="../notesSlides/notesSlide6.xml"/><Relationship Id="rId16" Type="http://schemas.openxmlformats.org/officeDocument/2006/relationships/hyperlink" Target="mailto:jlgwt4@mst.edu" TargetMode="External"/><Relationship Id="rId20" Type="http://schemas.openxmlformats.org/officeDocument/2006/relationships/image" Target="../media/image25.png"/><Relationship Id="rId1" Type="http://schemas.openxmlformats.org/officeDocument/2006/relationships/slideLayout" Target="../slideLayouts/slideLayout37.xml"/><Relationship Id="rId6" Type="http://schemas.openxmlformats.org/officeDocument/2006/relationships/image" Target="../media/image20.jpeg"/><Relationship Id="rId11" Type="http://schemas.openxmlformats.org/officeDocument/2006/relationships/image" Target="../media/image24.jpeg"/><Relationship Id="rId5" Type="http://schemas.openxmlformats.org/officeDocument/2006/relationships/image" Target="../media/image19.jpeg"/><Relationship Id="rId15" Type="http://schemas.openxmlformats.org/officeDocument/2006/relationships/hyperlink" Target="mailto:dbayless@mst.edu" TargetMode="External"/><Relationship Id="rId10" Type="http://schemas.openxmlformats.org/officeDocument/2006/relationships/hyperlink" Target="mailto:leabi@mst.edu" TargetMode="External"/><Relationship Id="rId19" Type="http://schemas.openxmlformats.org/officeDocument/2006/relationships/hyperlink" Target="mailto:moatsm@mst.edu" TargetMode="External"/><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hyperlink" Target="mailto:sarangap@mst.edu" TargetMode="External"/><Relationship Id="rId22" Type="http://schemas.openxmlformats.org/officeDocument/2006/relationships/hyperlink" Target="mailto:alendasse@mst.edu"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a:xfrm>
            <a:off x="390261" y="1963934"/>
            <a:ext cx="8118003" cy="1310489"/>
          </a:xfrm>
        </p:spPr>
        <p:txBody>
          <a:bodyPr/>
          <a:lstStyle/>
          <a:p>
            <a:r>
              <a:rPr lang="en-US" dirty="0"/>
              <a:t>Faculty Senate Meeting</a:t>
            </a:r>
          </a:p>
        </p:txBody>
      </p:sp>
      <p:sp>
        <p:nvSpPr>
          <p:cNvPr id="8" name="Subtitle 7">
            <a:extLst>
              <a:ext uri="{FF2B5EF4-FFF2-40B4-BE49-F238E27FC236}">
                <a16:creationId xmlns:a16="http://schemas.microsoft.com/office/drawing/2014/main" id="{F9936897-D3DA-9F83-19CC-98953A84AC7B}"/>
              </a:ext>
            </a:extLst>
          </p:cNvPr>
          <p:cNvSpPr>
            <a:spLocks noGrp="1"/>
          </p:cNvSpPr>
          <p:nvPr>
            <p:ph type="subTitle" idx="1"/>
          </p:nvPr>
        </p:nvSpPr>
        <p:spPr>
          <a:xfrm>
            <a:off x="393192" y="3682657"/>
            <a:ext cx="8119872" cy="495309"/>
          </a:xfrm>
        </p:spPr>
        <p:txBody>
          <a:bodyPr/>
          <a:lstStyle/>
          <a:p>
            <a:r>
              <a:rPr lang="en-US" dirty="0"/>
              <a:t>Innovation Lab and Online</a:t>
            </a:r>
          </a:p>
        </p:txBody>
      </p:sp>
      <p:sp>
        <p:nvSpPr>
          <p:cNvPr id="6" name="Text Placeholder 5">
            <a:extLst>
              <a:ext uri="{FF2B5EF4-FFF2-40B4-BE49-F238E27FC236}">
                <a16:creationId xmlns:a16="http://schemas.microsoft.com/office/drawing/2014/main" id="{AFF37A4C-44C3-B6F8-44FB-AAEB6C632BC8}"/>
              </a:ext>
            </a:extLst>
          </p:cNvPr>
          <p:cNvSpPr>
            <a:spLocks noGrp="1"/>
          </p:cNvSpPr>
          <p:nvPr>
            <p:ph type="body" sz="quarter" idx="10"/>
          </p:nvPr>
        </p:nvSpPr>
        <p:spPr/>
        <p:txBody>
          <a:bodyPr/>
          <a:lstStyle/>
          <a:p>
            <a:r>
              <a:rPr lang="en-US" dirty="0"/>
              <a:t>19 March 2026</a:t>
            </a:r>
          </a:p>
        </p:txBody>
      </p:sp>
      <p:sp>
        <p:nvSpPr>
          <p:cNvPr id="2" name="Footer Placeholder 1">
            <a:extLst>
              <a:ext uri="{FF2B5EF4-FFF2-40B4-BE49-F238E27FC236}">
                <a16:creationId xmlns:a16="http://schemas.microsoft.com/office/drawing/2014/main" id="{DDC3C74D-08BA-7DD8-3C5D-35BFDEE8F5EF}"/>
              </a:ext>
            </a:extLst>
          </p:cNvPr>
          <p:cNvSpPr>
            <a:spLocks noGrp="1"/>
          </p:cNvSpPr>
          <p:nvPr>
            <p:ph type="ftr" sz="quarter" idx="3"/>
          </p:nvPr>
        </p:nvSpPr>
        <p:spPr>
          <a:xfrm>
            <a:off x="390262" y="1213188"/>
            <a:ext cx="8119872" cy="365125"/>
          </a:xfrm>
        </p:spPr>
        <p:txBody>
          <a:bodyPr/>
          <a:lstStyle/>
          <a:p>
            <a:r>
              <a:rPr lang="en-US" dirty="0"/>
              <a:t>Missouri University of Science and Technology</a:t>
            </a:r>
          </a:p>
        </p:txBody>
      </p:sp>
    </p:spTree>
    <p:extLst>
      <p:ext uri="{BB962C8B-B14F-4D97-AF65-F5344CB8AC3E}">
        <p14:creationId xmlns:p14="http://schemas.microsoft.com/office/powerpoint/2010/main" val="181818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18 Feb 2026</a:t>
            </a:r>
            <a:endParaRPr lang="en-US" dirty="0"/>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sp>
        <p:nvSpPr>
          <p:cNvPr id="5" name="TextBox 4">
            <a:extLst>
              <a:ext uri="{FF2B5EF4-FFF2-40B4-BE49-F238E27FC236}">
                <a16:creationId xmlns:a16="http://schemas.microsoft.com/office/drawing/2014/main" id="{469D04C8-BBE7-048F-DB30-C25566C50A60}"/>
              </a:ext>
            </a:extLst>
          </p:cNvPr>
          <p:cNvSpPr txBox="1"/>
          <p:nvPr/>
        </p:nvSpPr>
        <p:spPr>
          <a:xfrm>
            <a:off x="222069" y="1004955"/>
            <a:ext cx="8641080" cy="307007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4734"/>
                </a:solidFill>
                <a:effectLst/>
                <a:uLnTx/>
                <a:uFillTx/>
                <a:latin typeface="Calibri-Bold"/>
                <a:ea typeface="Times New Roman" panose="02020603050405020304" pitchFamily="18" charset="0"/>
                <a:cs typeface="Calibri-Bold"/>
              </a:rPr>
              <a:t>Program Changes (DC) Requested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141 	AE ENG-BS : Aerospace Engineering BS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146 	BIO SC-BA : Biological Sciences BA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372 	CHEMPRO-CT : Chemical Process Engineering CT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45 	ENG MGT-MI : Engineering Management Minor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288 	ENT&amp;TEC-CT : Entrepreneur &amp; Tech </a:t>
            </a:r>
            <a:r>
              <a:rPr kumimoji="0" lang="en-US" sz="1350" b="0" i="0" u="none" strike="noStrike" kern="1200" cap="none" spc="0" normalizeH="0" baseline="0" noProof="0" dirty="0" err="1">
                <a:ln>
                  <a:noFill/>
                </a:ln>
                <a:solidFill>
                  <a:srgbClr val="154734"/>
                </a:solidFill>
                <a:effectLst/>
                <a:uLnTx/>
                <a:uFillTx/>
                <a:latin typeface="Tisa Offc Serif Pro"/>
                <a:ea typeface="+mn-ea"/>
                <a:cs typeface="+mn-cs"/>
              </a:rPr>
              <a:t>Innovat</a:t>
            </a: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 CT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382 	ENV SCI-BS : Environmental Science BS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388 	INTRCU-CTU : Intercultural Studies CTU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377 	MED LAB : Biological Sciences BS with Emphasis area in Medical Laboratory Scientist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291 	MGTLEAD-CT : Management and Leadership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430 	PROPOSED : Entertainment Technologies and Theatre (ET&amp;T) CTU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130 	STU ART-MI : Studio Art Minor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378 	TEACH-CTU : Teaching and Learning Undergraduate Certificate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45785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18 Feb 2026</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a:xfrm>
            <a:off x="120580" y="1221111"/>
            <a:ext cx="8901500" cy="3092623"/>
          </a:xfrm>
        </p:spPr>
        <p:txBody>
          <a:bodyPr>
            <a:normAutofit/>
          </a:bodyPr>
          <a:lstStyle/>
          <a:p>
            <a:r>
              <a:rPr lang="en-US" dirty="0"/>
              <a:t>For Informational Purposes; No Senate Approval Required</a:t>
            </a:r>
          </a:p>
          <a:p>
            <a:pPr marL="0" marR="0">
              <a:lnSpc>
                <a:spcPct val="120000"/>
              </a:lnSpc>
              <a:spcBef>
                <a:spcPts val="0"/>
              </a:spcBef>
              <a:spcAft>
                <a:spcPts val="0"/>
              </a:spcAft>
            </a:pPr>
            <a:r>
              <a:rPr lang="en-US" sz="2000" dirty="0">
                <a:effectLst/>
                <a:latin typeface="Calibri-Bold"/>
                <a:ea typeface="Times New Roman" panose="02020603050405020304" pitchFamily="18" charset="0"/>
                <a:cs typeface="Calibri-Bold"/>
              </a:rPr>
              <a:t>Experimental Course (EC) Requested</a:t>
            </a:r>
          </a:p>
          <a:p>
            <a:r>
              <a:rPr lang="en-US" dirty="0"/>
              <a:t>File: 551 	SPANISH 4001.007: Scientific Spanish</a:t>
            </a:r>
          </a:p>
          <a:p>
            <a:pPr>
              <a:lnSpc>
                <a:spcPct val="120000"/>
              </a:lnSpc>
              <a:spcBef>
                <a:spcPts val="0"/>
              </a:spcBef>
              <a:spcAft>
                <a:spcPts val="0"/>
              </a:spcAft>
            </a:pPr>
            <a:r>
              <a:rPr lang="en-US" sz="1800" dirty="0">
                <a:latin typeface="Calibri-Bold"/>
                <a:ea typeface="Times New Roman" panose="02020603050405020304" pitchFamily="18" charset="0"/>
                <a:cs typeface="Calibri-Bold"/>
              </a:rPr>
              <a:t>	</a:t>
            </a:r>
          </a:p>
          <a:p>
            <a:pPr>
              <a:lnSpc>
                <a:spcPct val="120000"/>
              </a:lnSpc>
              <a:spcBef>
                <a:spcPts val="0"/>
              </a:spcBef>
              <a:spcAft>
                <a:spcPts val="0"/>
              </a:spcAft>
            </a:pPr>
            <a:endParaRPr lang="en-US" sz="1800" dirty="0">
              <a:latin typeface="Calibri-Bold"/>
              <a:ea typeface="Times New Roman" panose="02020603050405020304" pitchFamily="18" charset="0"/>
              <a:cs typeface="Calibri-Bold"/>
            </a:endParaRPr>
          </a:p>
          <a:p>
            <a:pPr marL="0" marR="0">
              <a:lnSpc>
                <a:spcPct val="120000"/>
              </a:lnSpc>
              <a:spcBef>
                <a:spcPts val="0"/>
              </a:spcBef>
              <a:spcAft>
                <a:spcPts val="0"/>
              </a:spcAf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spTree>
    <p:extLst>
      <p:ext uri="{BB962C8B-B14F-4D97-AF65-F5344CB8AC3E}">
        <p14:creationId xmlns:p14="http://schemas.microsoft.com/office/powerpoint/2010/main" val="105845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18 Feb 2026</a:t>
            </a:r>
            <a:endParaRPr lang="en-US" dirty="0"/>
          </a:p>
        </p:txBody>
      </p:sp>
      <p:sp>
        <p:nvSpPr>
          <p:cNvPr id="7" name="Content Placeholder 6">
            <a:extLst>
              <a:ext uri="{FF2B5EF4-FFF2-40B4-BE49-F238E27FC236}">
                <a16:creationId xmlns:a16="http://schemas.microsoft.com/office/drawing/2014/main" id="{B7CF1D75-EC98-CEB5-9D0B-3590CC4456AB}"/>
              </a:ext>
            </a:extLst>
          </p:cNvPr>
          <p:cNvSpPr>
            <a:spLocks noGrp="1"/>
          </p:cNvSpPr>
          <p:nvPr>
            <p:ph idx="1"/>
          </p:nvPr>
        </p:nvSpPr>
        <p:spPr/>
        <p:txBody>
          <a:bodyPr/>
          <a:lstStyle/>
          <a:p>
            <a:r>
              <a:rPr lang="en-US" dirty="0"/>
              <a:t>Curriculum committee moves for FS to approve </a:t>
            </a:r>
            <a:r>
              <a:rPr lang="en-US"/>
              <a:t>the 21 </a:t>
            </a:r>
            <a:r>
              <a:rPr lang="en-US" dirty="0"/>
              <a:t>CC form, </a:t>
            </a:r>
            <a:r>
              <a:rPr lang="en-US"/>
              <a:t>and 12 </a:t>
            </a:r>
            <a:r>
              <a:rPr lang="en-US" dirty="0"/>
              <a:t>PC form action requests.</a:t>
            </a:r>
          </a:p>
          <a:p>
            <a:pPr marL="0" marR="0">
              <a:spcBef>
                <a:spcPts val="0"/>
              </a:spcBef>
              <a:spcAft>
                <a:spcPts val="0"/>
              </a:spcAft>
            </a:pPr>
            <a:endParaRPr lang="en-US" sz="2000" dirty="0">
              <a:effectLst/>
              <a:latin typeface="Calibri-Bold"/>
              <a:ea typeface="Times New Roman" panose="02020603050405020304" pitchFamily="18" charset="0"/>
              <a:cs typeface="Calibri-Bold"/>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Discussion: Questions or comments?</a:t>
            </a:r>
          </a:p>
          <a:p>
            <a:pPr marL="0" marR="0">
              <a:spcBef>
                <a:spcPts val="0"/>
              </a:spcBef>
              <a:spcAft>
                <a:spcPts val="0"/>
              </a:spcAf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spTree>
    <p:extLst>
      <p:ext uri="{BB962C8B-B14F-4D97-AF65-F5344CB8AC3E}">
        <p14:creationId xmlns:p14="http://schemas.microsoft.com/office/powerpoint/2010/main" val="52622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D4C99-EE9C-447E-FBB6-7E29D878892F}"/>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C7EE404-C350-5440-3CD0-2D30B92BA342}"/>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B7EE7606-AB9B-0080-7B97-CFAA0B0240DC}"/>
              </a:ext>
            </a:extLst>
          </p:cNvPr>
          <p:cNvSpPr>
            <a:spLocks noGrp="1"/>
          </p:cNvSpPr>
          <p:nvPr>
            <p:ph type="ctrTitle"/>
          </p:nvPr>
        </p:nvSpPr>
        <p:spPr>
          <a:xfrm>
            <a:off x="374903" y="788020"/>
            <a:ext cx="5429163" cy="2310272"/>
          </a:xfrm>
        </p:spPr>
        <p:txBody>
          <a:bodyPr/>
          <a:lstStyle/>
          <a:p>
            <a:r>
              <a:rPr lang="en-US" dirty="0"/>
              <a:t>IV. Special Topic</a:t>
            </a:r>
            <a:br>
              <a:rPr lang="en-US" dirty="0"/>
            </a:br>
            <a:r>
              <a:rPr lang="en-US" dirty="0"/>
              <a:t>	</a:t>
            </a:r>
            <a:r>
              <a:rPr lang="en-US" sz="4000" dirty="0"/>
              <a:t>A</a:t>
            </a:r>
            <a:r>
              <a:rPr lang="en-US" sz="3200" dirty="0"/>
              <a:t>. Digital Accessibility</a:t>
            </a:r>
            <a:endParaRPr lang="en-US" sz="3600" dirty="0"/>
          </a:p>
        </p:txBody>
      </p:sp>
      <p:sp>
        <p:nvSpPr>
          <p:cNvPr id="5" name="Subtitle 4">
            <a:extLst>
              <a:ext uri="{FF2B5EF4-FFF2-40B4-BE49-F238E27FC236}">
                <a16:creationId xmlns:a16="http://schemas.microsoft.com/office/drawing/2014/main" id="{2492E457-C2A1-686F-B536-7BA214C2B332}"/>
              </a:ext>
            </a:extLst>
          </p:cNvPr>
          <p:cNvSpPr>
            <a:spLocks noGrp="1"/>
          </p:cNvSpPr>
          <p:nvPr>
            <p:ph type="subTitle" idx="1"/>
          </p:nvPr>
        </p:nvSpPr>
        <p:spPr/>
        <p:txBody>
          <a:bodyPr/>
          <a:lstStyle/>
          <a:p>
            <a:r>
              <a:rPr lang="en-US" dirty="0"/>
              <a:t>A. Cheek, K. Crull, S. Murray, C. </a:t>
            </a:r>
            <a:r>
              <a:rPr lang="en-US" dirty="0" err="1"/>
              <a:t>Tohlen</a:t>
            </a:r>
            <a:endParaRPr lang="en-US" dirty="0"/>
          </a:p>
        </p:txBody>
      </p:sp>
      <p:sp>
        <p:nvSpPr>
          <p:cNvPr id="3" name="Slide Number Placeholder 2">
            <a:extLst>
              <a:ext uri="{FF2B5EF4-FFF2-40B4-BE49-F238E27FC236}">
                <a16:creationId xmlns:a16="http://schemas.microsoft.com/office/drawing/2014/main" id="{CF530A34-A8DF-76A2-802D-B6BD90486DEF}"/>
              </a:ext>
            </a:extLst>
          </p:cNvPr>
          <p:cNvSpPr>
            <a:spLocks noGrp="1"/>
          </p:cNvSpPr>
          <p:nvPr>
            <p:ph type="sldNum" sz="quarter" idx="12"/>
          </p:nvPr>
        </p:nvSpPr>
        <p:spPr/>
        <p:txBody>
          <a:bodyPr/>
          <a:lstStyle/>
          <a:p>
            <a:fld id="{1CF77CCB-A837-3E49-BD58-C1431ED74FC9}" type="slidenum">
              <a:rPr lang="en-US" smtClean="0"/>
              <a:pPr/>
              <a:t>13</a:t>
            </a:fld>
            <a:endParaRPr lang="en-US" dirty="0"/>
          </a:p>
        </p:txBody>
      </p:sp>
    </p:spTree>
    <p:extLst>
      <p:ext uri="{BB962C8B-B14F-4D97-AF65-F5344CB8AC3E}">
        <p14:creationId xmlns:p14="http://schemas.microsoft.com/office/powerpoint/2010/main" val="387341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AB139E-021D-0BC8-24EB-D7295EC00C58}"/>
              </a:ext>
            </a:extLst>
          </p:cNvPr>
          <p:cNvSpPr>
            <a:spLocks noGrp="1"/>
          </p:cNvSpPr>
          <p:nvPr>
            <p:ph type="title"/>
          </p:nvPr>
        </p:nvSpPr>
        <p:spPr/>
        <p:txBody>
          <a:bodyPr anchor="t">
            <a:normAutofit/>
          </a:bodyPr>
          <a:lstStyle/>
          <a:p>
            <a:r>
              <a:rPr lang="en-US" dirty="0"/>
              <a:t>Digital Accessibility</a:t>
            </a:r>
          </a:p>
        </p:txBody>
      </p:sp>
      <p:sp>
        <p:nvSpPr>
          <p:cNvPr id="7" name="Subtitle 6">
            <a:extLst>
              <a:ext uri="{FF2B5EF4-FFF2-40B4-BE49-F238E27FC236}">
                <a16:creationId xmlns:a16="http://schemas.microsoft.com/office/drawing/2014/main" id="{A80C2CDC-9D6E-E66E-C5C9-CBC75DF1E1B5}"/>
              </a:ext>
            </a:extLst>
          </p:cNvPr>
          <p:cNvSpPr>
            <a:spLocks noGrp="1"/>
          </p:cNvSpPr>
          <p:nvPr>
            <p:ph type="subTitle" idx="1"/>
          </p:nvPr>
        </p:nvSpPr>
        <p:spPr/>
        <p:txBody>
          <a:bodyPr anchor="t">
            <a:normAutofit/>
          </a:bodyPr>
          <a:lstStyle/>
          <a:p>
            <a:pPr>
              <a:lnSpc>
                <a:spcPct val="115000"/>
              </a:lnSpc>
            </a:pPr>
            <a:r>
              <a:rPr lang="en-US" sz="1700" dirty="0"/>
              <a:t>UM System Alignment, Campus Responsibilities and What Faculty Should Know</a:t>
            </a:r>
          </a:p>
        </p:txBody>
      </p:sp>
      <p:sp>
        <p:nvSpPr>
          <p:cNvPr id="10" name="Text Placeholder 9">
            <a:extLst>
              <a:ext uri="{FF2B5EF4-FFF2-40B4-BE49-F238E27FC236}">
                <a16:creationId xmlns:a16="http://schemas.microsoft.com/office/drawing/2014/main" id="{6BC8AAC8-6D05-90CB-B6F8-1B2A7D44E66C}"/>
              </a:ext>
            </a:extLst>
          </p:cNvPr>
          <p:cNvSpPr>
            <a:spLocks noGrp="1"/>
          </p:cNvSpPr>
          <p:nvPr>
            <p:ph type="body" sz="quarter" idx="10"/>
          </p:nvPr>
        </p:nvSpPr>
        <p:spPr/>
        <p:txBody>
          <a:bodyPr/>
          <a:lstStyle/>
          <a:p>
            <a:r>
              <a:rPr lang="en-US" dirty="0"/>
              <a:t>March 19, 2026</a:t>
            </a:r>
          </a:p>
        </p:txBody>
      </p:sp>
      <p:sp>
        <p:nvSpPr>
          <p:cNvPr id="5" name="Footer Placeholder 4">
            <a:extLst>
              <a:ext uri="{FF2B5EF4-FFF2-40B4-BE49-F238E27FC236}">
                <a16:creationId xmlns:a16="http://schemas.microsoft.com/office/drawing/2014/main" id="{3D7A78AC-3F8D-1B35-69B4-0C285A369842}"/>
              </a:ext>
            </a:extLst>
          </p:cNvPr>
          <p:cNvSpPr>
            <a:spLocks noGrp="1"/>
          </p:cNvSpPr>
          <p:nvPr>
            <p:ph type="ftr" sz="quarter" idx="3"/>
          </p:nvPr>
        </p:nvSpPr>
        <p:spPr/>
        <p:txBody>
          <a:bodyPr anchor="ctr">
            <a:norm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261242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43138F-4386-D4DE-A58D-A1CC50BCA2B1}"/>
              </a:ext>
            </a:extLst>
          </p:cNvPr>
          <p:cNvSpPr>
            <a:spLocks noGrp="1"/>
          </p:cNvSpPr>
          <p:nvPr>
            <p:ph type="title"/>
          </p:nvPr>
        </p:nvSpPr>
        <p:spPr/>
        <p:txBody>
          <a:bodyPr/>
          <a:lstStyle/>
          <a:p>
            <a:r>
              <a:rPr lang="en-US" dirty="0"/>
              <a:t>Overview</a:t>
            </a:r>
          </a:p>
        </p:txBody>
      </p:sp>
      <p:sp>
        <p:nvSpPr>
          <p:cNvPr id="8" name="Subtitle 7">
            <a:extLst>
              <a:ext uri="{FF2B5EF4-FFF2-40B4-BE49-F238E27FC236}">
                <a16:creationId xmlns:a16="http://schemas.microsoft.com/office/drawing/2014/main" id="{974DA1B4-DE92-8892-FF43-33E913BECB95}"/>
              </a:ext>
            </a:extLst>
          </p:cNvPr>
          <p:cNvSpPr>
            <a:spLocks noGrp="1"/>
          </p:cNvSpPr>
          <p:nvPr>
            <p:ph type="subTitle" idx="13"/>
          </p:nvPr>
        </p:nvSpPr>
        <p:spPr/>
        <p:txBody>
          <a:bodyPr/>
          <a:lstStyle/>
          <a:p>
            <a:endParaRPr lang="en-US"/>
          </a:p>
        </p:txBody>
      </p:sp>
      <p:sp>
        <p:nvSpPr>
          <p:cNvPr id="7" name="Content Placeholder 6">
            <a:extLst>
              <a:ext uri="{FF2B5EF4-FFF2-40B4-BE49-F238E27FC236}">
                <a16:creationId xmlns:a16="http://schemas.microsoft.com/office/drawing/2014/main" id="{DA612508-BB5E-2741-D091-A1C97B25B0C2}"/>
              </a:ext>
            </a:extLst>
          </p:cNvPr>
          <p:cNvSpPr>
            <a:spLocks noGrp="1"/>
          </p:cNvSpPr>
          <p:nvPr>
            <p:ph idx="1"/>
          </p:nvPr>
        </p:nvSpPr>
        <p:spPr/>
        <p:txBody>
          <a:bodyPr>
            <a:normAutofit/>
          </a:bodyPr>
          <a:lstStyle/>
          <a:p>
            <a:pPr lvl="1"/>
            <a:r>
              <a:rPr lang="en-US" dirty="0"/>
              <a:t>Introductions</a:t>
            </a:r>
          </a:p>
          <a:p>
            <a:pPr lvl="1"/>
            <a:r>
              <a:rPr lang="en-US" dirty="0"/>
              <a:t>UM System updates</a:t>
            </a:r>
          </a:p>
          <a:p>
            <a:pPr lvl="1"/>
            <a:r>
              <a:rPr lang="en-US" dirty="0"/>
              <a:t>Campus-level progress</a:t>
            </a:r>
          </a:p>
          <a:p>
            <a:pPr lvl="1"/>
            <a:r>
              <a:rPr lang="en-US" dirty="0"/>
              <a:t>Compliance landscape</a:t>
            </a:r>
          </a:p>
          <a:p>
            <a:pPr lvl="1"/>
            <a:r>
              <a:rPr lang="en-US" dirty="0"/>
              <a:t>Support and resources</a:t>
            </a:r>
          </a:p>
        </p:txBody>
      </p:sp>
      <p:sp>
        <p:nvSpPr>
          <p:cNvPr id="5" name="Footer Placeholder 4">
            <a:extLst>
              <a:ext uri="{FF2B5EF4-FFF2-40B4-BE49-F238E27FC236}">
                <a16:creationId xmlns:a16="http://schemas.microsoft.com/office/drawing/2014/main" id="{0FE13C7B-59A3-3FEC-8EE2-3121FE3487FA}"/>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354387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E1D95CA-9BAB-C53B-6772-66E944CA27F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
        <p:nvSpPr>
          <p:cNvPr id="2" name="Title 1">
            <a:extLst>
              <a:ext uri="{FF2B5EF4-FFF2-40B4-BE49-F238E27FC236}">
                <a16:creationId xmlns:a16="http://schemas.microsoft.com/office/drawing/2014/main" id="{04ED73A2-6520-DA3D-30E1-4AA0DB607314}"/>
              </a:ext>
            </a:extLst>
          </p:cNvPr>
          <p:cNvSpPr>
            <a:spLocks noGrp="1"/>
          </p:cNvSpPr>
          <p:nvPr>
            <p:ph type="title"/>
          </p:nvPr>
        </p:nvSpPr>
        <p:spPr/>
        <p:txBody>
          <a:bodyPr/>
          <a:lstStyle/>
          <a:p>
            <a:r>
              <a:rPr lang="en-US" dirty="0"/>
              <a:t>Introductions</a:t>
            </a:r>
          </a:p>
        </p:txBody>
      </p:sp>
      <p:sp>
        <p:nvSpPr>
          <p:cNvPr id="3" name="Subtitle 2">
            <a:extLst>
              <a:ext uri="{FF2B5EF4-FFF2-40B4-BE49-F238E27FC236}">
                <a16:creationId xmlns:a16="http://schemas.microsoft.com/office/drawing/2014/main" id="{39966AB1-BC5D-3E84-DEB5-98DA23953F80}"/>
              </a:ext>
            </a:extLst>
          </p:cNvPr>
          <p:cNvSpPr>
            <a:spLocks noGrp="1"/>
          </p:cNvSpPr>
          <p:nvPr>
            <p:ph type="subTitle" idx="13"/>
          </p:nvPr>
        </p:nvSpPr>
        <p:spPr/>
        <p:txBody>
          <a:bodyPr/>
          <a:lstStyle/>
          <a:p>
            <a:endParaRPr lang="en-US" dirty="0"/>
          </a:p>
        </p:txBody>
      </p:sp>
      <p:sp>
        <p:nvSpPr>
          <p:cNvPr id="4" name="Content Placeholder 3">
            <a:extLst>
              <a:ext uri="{FF2B5EF4-FFF2-40B4-BE49-F238E27FC236}">
                <a16:creationId xmlns:a16="http://schemas.microsoft.com/office/drawing/2014/main" id="{37C4D882-D6A3-291C-8EDB-2CE09FEE52D5}"/>
              </a:ext>
            </a:extLst>
          </p:cNvPr>
          <p:cNvSpPr>
            <a:spLocks noGrp="1"/>
          </p:cNvSpPr>
          <p:nvPr>
            <p:ph idx="1"/>
          </p:nvPr>
        </p:nvSpPr>
        <p:spPr/>
        <p:txBody>
          <a:bodyPr>
            <a:normAutofit/>
          </a:bodyPr>
          <a:lstStyle/>
          <a:p>
            <a:pPr lvl="1"/>
            <a:r>
              <a:rPr lang="en-US" b="1" dirty="0"/>
              <a:t>Amber Cheek </a:t>
            </a:r>
            <a:r>
              <a:rPr lang="en-US" dirty="0"/>
              <a:t>– UM/MU Director of Accessibility and ADA for the Office of Institutional Equity</a:t>
            </a:r>
          </a:p>
          <a:p>
            <a:pPr lvl="1"/>
            <a:r>
              <a:rPr lang="en-US" b="1" dirty="0"/>
              <a:t>Kimber Crull </a:t>
            </a:r>
            <a:r>
              <a:rPr lang="en-US" dirty="0"/>
              <a:t>– S&amp;T Manager of Internal and Executive Communications</a:t>
            </a:r>
          </a:p>
          <a:p>
            <a:pPr lvl="1"/>
            <a:r>
              <a:rPr lang="en-US" b="1" dirty="0"/>
              <a:t>Susan Murray </a:t>
            </a:r>
            <a:r>
              <a:rPr lang="en-US" dirty="0"/>
              <a:t>– S&amp;T Associate Provost for Teaching and Curricular Excellence</a:t>
            </a:r>
          </a:p>
          <a:p>
            <a:pPr lvl="1"/>
            <a:r>
              <a:rPr lang="en-US" b="1" dirty="0"/>
              <a:t>Carol </a:t>
            </a:r>
            <a:r>
              <a:rPr lang="en-US" b="1" dirty="0" err="1"/>
              <a:t>Tohlen</a:t>
            </a:r>
            <a:r>
              <a:rPr lang="en-US" b="1" dirty="0"/>
              <a:t> </a:t>
            </a:r>
            <a:r>
              <a:rPr lang="en-US" dirty="0"/>
              <a:t>– S&amp;T Director of Student Accessibility and Testing </a:t>
            </a:r>
          </a:p>
          <a:p>
            <a:pPr lvl="1"/>
            <a:endParaRPr lang="en-US" dirty="0"/>
          </a:p>
        </p:txBody>
      </p:sp>
    </p:spTree>
    <p:extLst>
      <p:ext uri="{BB962C8B-B14F-4D97-AF65-F5344CB8AC3E}">
        <p14:creationId xmlns:p14="http://schemas.microsoft.com/office/powerpoint/2010/main" val="43572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1EFBC1-CA84-515D-B06A-271CB6B97F02}"/>
              </a:ext>
            </a:extLst>
          </p:cNvPr>
          <p:cNvSpPr>
            <a:spLocks noGrp="1"/>
          </p:cNvSpPr>
          <p:nvPr>
            <p:ph type="body" sz="quarter" idx="13"/>
          </p:nvPr>
        </p:nvSpPr>
        <p:spPr/>
        <p:txBody>
          <a:bodyPr/>
          <a:lstStyle/>
          <a:p>
            <a:r>
              <a:rPr lang="en-US" dirty="0"/>
              <a:t>UM System updates</a:t>
            </a:r>
          </a:p>
        </p:txBody>
      </p:sp>
      <p:sp>
        <p:nvSpPr>
          <p:cNvPr id="6" name="Subtitle 5">
            <a:extLst>
              <a:ext uri="{FF2B5EF4-FFF2-40B4-BE49-F238E27FC236}">
                <a16:creationId xmlns:a16="http://schemas.microsoft.com/office/drawing/2014/main" id="{57C8D38A-DE2C-4A52-ADF2-855596D7C614}"/>
              </a:ext>
            </a:extLst>
          </p:cNvPr>
          <p:cNvSpPr>
            <a:spLocks noGrp="1"/>
          </p:cNvSpPr>
          <p:nvPr>
            <p:ph type="subTitle" idx="1"/>
          </p:nvPr>
        </p:nvSpPr>
        <p:spPr/>
        <p:txBody>
          <a:bodyPr/>
          <a:lstStyle/>
          <a:p>
            <a:r>
              <a:rPr lang="en-US" dirty="0"/>
              <a:t>Amber Cheek</a:t>
            </a:r>
          </a:p>
        </p:txBody>
      </p:sp>
    </p:spTree>
    <p:extLst>
      <p:ext uri="{BB962C8B-B14F-4D97-AF65-F5344CB8AC3E}">
        <p14:creationId xmlns:p14="http://schemas.microsoft.com/office/powerpoint/2010/main" val="160408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C410-676C-AD23-7DAA-E6C818E3AEC7}"/>
              </a:ext>
            </a:extLst>
          </p:cNvPr>
          <p:cNvSpPr>
            <a:spLocks noGrp="1"/>
          </p:cNvSpPr>
          <p:nvPr>
            <p:ph type="title"/>
          </p:nvPr>
        </p:nvSpPr>
        <p:spPr/>
        <p:txBody>
          <a:bodyPr/>
          <a:lstStyle/>
          <a:p>
            <a:r>
              <a:rPr lang="en-US" dirty="0"/>
              <a:t>The New Digital Accessibility Regulations </a:t>
            </a:r>
          </a:p>
        </p:txBody>
      </p:sp>
      <p:sp>
        <p:nvSpPr>
          <p:cNvPr id="4" name="Content Placeholder 3">
            <a:extLst>
              <a:ext uri="{FF2B5EF4-FFF2-40B4-BE49-F238E27FC236}">
                <a16:creationId xmlns:a16="http://schemas.microsoft.com/office/drawing/2014/main" id="{5DABC5A3-99DB-DA08-62DA-290A133C8551}"/>
              </a:ext>
            </a:extLst>
          </p:cNvPr>
          <p:cNvSpPr>
            <a:spLocks noGrp="1"/>
          </p:cNvSpPr>
          <p:nvPr>
            <p:ph idx="1"/>
          </p:nvPr>
        </p:nvSpPr>
        <p:spPr>
          <a:xfrm>
            <a:off x="393192" y="844598"/>
            <a:ext cx="8357616" cy="3432141"/>
          </a:xfrm>
        </p:spPr>
        <p:txBody>
          <a:bodyPr>
            <a:normAutofit fontScale="85000" lnSpcReduction="20000"/>
          </a:bodyPr>
          <a:lstStyle/>
          <a:p>
            <a:pPr lvl="0"/>
            <a:r>
              <a:rPr lang="en-US" dirty="0"/>
              <a:t>The federal government has released regulations focused on making web content and applications we access through a computer or mobile screen digitally accessible. These regulations take effect on April 24, 2026.</a:t>
            </a:r>
          </a:p>
          <a:p>
            <a:pPr lvl="0"/>
            <a:r>
              <a:rPr lang="en-US" dirty="0"/>
              <a:t>The updated regulation sets Web Content Accessibility Guidelines (WCAG) 2.1, Levels A and AA, as the required standard for measuring the accessibility of content online.</a:t>
            </a:r>
            <a:endParaRPr lang="en-US" dirty="0">
              <a:cs typeface="Arial"/>
            </a:endParaRPr>
          </a:p>
          <a:p>
            <a:pPr lvl="1"/>
            <a:r>
              <a:rPr lang="en-US" b="1" dirty="0"/>
              <a:t>What this means: </a:t>
            </a:r>
            <a:r>
              <a:rPr lang="en-US" dirty="0"/>
              <a:t>We have always provided accommodations under the ADA and 504, but now proactive accessibility is expected for online content. Just like there are ADA standards that provide concrete details for making a physical building accessible proactively (requiring an accessible entrance, requiring that a door be at least 32 inches wide, etc.), WCAG provides detailed requirements for making online content accessible (for example, providing alternative descriptions for images and captions for videos).</a:t>
            </a:r>
          </a:p>
          <a:p>
            <a:endParaRPr lang="en-US" dirty="0"/>
          </a:p>
        </p:txBody>
      </p:sp>
      <p:sp>
        <p:nvSpPr>
          <p:cNvPr id="5" name="Footer Placeholder 4">
            <a:extLst>
              <a:ext uri="{FF2B5EF4-FFF2-40B4-BE49-F238E27FC236}">
                <a16:creationId xmlns:a16="http://schemas.microsoft.com/office/drawing/2014/main" id="{FE019AFF-EEB5-2E0F-59A2-147E30EA1B52}"/>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53615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D72A-73DE-5354-C19D-CB0808ECA163}"/>
              </a:ext>
            </a:extLst>
          </p:cNvPr>
          <p:cNvSpPr>
            <a:spLocks noGrp="1"/>
          </p:cNvSpPr>
          <p:nvPr>
            <p:ph type="title"/>
          </p:nvPr>
        </p:nvSpPr>
        <p:spPr>
          <a:xfrm>
            <a:off x="393192" y="273844"/>
            <a:ext cx="8357616" cy="399137"/>
          </a:xfrm>
        </p:spPr>
        <p:txBody>
          <a:bodyPr/>
          <a:lstStyle/>
          <a:p>
            <a:r>
              <a:rPr lang="en-US" dirty="0"/>
              <a:t>This is a Transition Period</a:t>
            </a:r>
          </a:p>
        </p:txBody>
      </p:sp>
      <p:sp>
        <p:nvSpPr>
          <p:cNvPr id="8" name="Subtitle 7">
            <a:extLst>
              <a:ext uri="{FF2B5EF4-FFF2-40B4-BE49-F238E27FC236}">
                <a16:creationId xmlns:a16="http://schemas.microsoft.com/office/drawing/2014/main" id="{B4862E22-2837-628F-03A6-05601F0A6D34}"/>
              </a:ext>
            </a:extLst>
          </p:cNvPr>
          <p:cNvSpPr>
            <a:spLocks noGrp="1"/>
          </p:cNvSpPr>
          <p:nvPr>
            <p:ph type="subTitle" idx="13"/>
          </p:nvPr>
        </p:nvSpPr>
        <p:spPr/>
        <p:txBody>
          <a:bodyPr/>
          <a:lstStyle/>
          <a:p>
            <a:endParaRPr lang="en-US"/>
          </a:p>
        </p:txBody>
      </p:sp>
      <p:sp>
        <p:nvSpPr>
          <p:cNvPr id="4" name="Content Placeholder 3">
            <a:extLst>
              <a:ext uri="{FF2B5EF4-FFF2-40B4-BE49-F238E27FC236}">
                <a16:creationId xmlns:a16="http://schemas.microsoft.com/office/drawing/2014/main" id="{C94C439D-FDD2-C953-133C-9679029340A3}"/>
              </a:ext>
            </a:extLst>
          </p:cNvPr>
          <p:cNvSpPr>
            <a:spLocks noGrp="1"/>
          </p:cNvSpPr>
          <p:nvPr>
            <p:ph idx="1"/>
          </p:nvPr>
        </p:nvSpPr>
        <p:spPr>
          <a:xfrm>
            <a:off x="393192" y="1314083"/>
            <a:ext cx="8357616" cy="2962656"/>
          </a:xfrm>
        </p:spPr>
        <p:txBody>
          <a:bodyPr>
            <a:normAutofit/>
          </a:bodyPr>
          <a:lstStyle/>
          <a:p>
            <a:pPr lvl="1"/>
            <a:r>
              <a:rPr lang="en-US" dirty="0"/>
              <a:t>This is the biggest shift in ADA compliance since 1990, and the scope of the impact will be massive, as it was in the 1990s. We should encourage everyone to view this as an ongoing transition period to a new normal for accessibility, not a short-term compliance initiative. </a:t>
            </a:r>
          </a:p>
          <a:p>
            <a:pPr lvl="1"/>
            <a:r>
              <a:rPr lang="en-US" dirty="0"/>
              <a:t>Going forward, we will need to think of the accessibility of our online content as just as important - and just the same under the ADA - as the accessibility of our physical buildings and programs.</a:t>
            </a:r>
          </a:p>
          <a:p>
            <a:pPr lvl="1"/>
            <a:endParaRPr lang="en-US" dirty="0"/>
          </a:p>
        </p:txBody>
      </p:sp>
      <p:sp>
        <p:nvSpPr>
          <p:cNvPr id="5" name="Footer Placeholder 4">
            <a:extLst>
              <a:ext uri="{FF2B5EF4-FFF2-40B4-BE49-F238E27FC236}">
                <a16:creationId xmlns:a16="http://schemas.microsoft.com/office/drawing/2014/main" id="{EFDF8F20-6BC8-3484-7735-2E56CA4764A1}"/>
              </a:ext>
            </a:extLst>
          </p:cNvPr>
          <p:cNvSpPr>
            <a:spLocks noGrp="1"/>
          </p:cNvSpPr>
          <p:nvPr>
            <p:ph type="ftr" sz="quarter" idx="3"/>
          </p:nvPr>
        </p:nvSpPr>
        <p:spPr>
          <a:xfrm>
            <a:off x="1399032" y="4736007"/>
            <a:ext cx="5805898"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416990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268E12-00EA-7FA5-D54E-3E1383352F12}"/>
              </a:ext>
            </a:extLst>
          </p:cNvPr>
          <p:cNvSpPr>
            <a:spLocks noGrp="1"/>
          </p:cNvSpPr>
          <p:nvPr>
            <p:ph type="body" sz="quarter" idx="11"/>
          </p:nvPr>
        </p:nvSpPr>
        <p:spPr>
          <a:xfrm>
            <a:off x="510790" y="1918953"/>
            <a:ext cx="8197114" cy="2393968"/>
          </a:xfrm>
        </p:spPr>
        <p:txBody>
          <a:bodyPr>
            <a:normAutofit/>
          </a:bodyPr>
          <a:lstStyle/>
          <a:p>
            <a:pPr marL="128588" lvl="0" indent="-128588" defTabSz="514350">
              <a:lnSpc>
                <a:spcPct val="90000"/>
              </a:lnSpc>
              <a:spcBef>
                <a:spcPts val="563"/>
              </a:spcBef>
              <a:buFont typeface="Arial" panose="020B0604020202020204" pitchFamily="34" charset="0"/>
              <a:buChar char="•"/>
            </a:pPr>
            <a:r>
              <a:rPr lang="en-US" dirty="0">
                <a:solidFill>
                  <a:prstClr val="black"/>
                </a:solidFill>
                <a:latin typeface="+mn-lt"/>
              </a:rPr>
              <a:t>Only Senators (or their proxies) present in person count toward a quorum</a:t>
            </a:r>
          </a:p>
          <a:p>
            <a:pPr marL="346075" lvl="1" indent="-115888" defTabSz="514350">
              <a:lnSpc>
                <a:spcPct val="90000"/>
              </a:lnSpc>
              <a:spcBef>
                <a:spcPts val="563"/>
              </a:spcBef>
              <a:buFont typeface="Arial" panose="020B0604020202020204" pitchFamily="34" charset="0"/>
              <a:buChar char="•"/>
            </a:pPr>
            <a:r>
              <a:rPr lang="en-US" dirty="0">
                <a:solidFill>
                  <a:prstClr val="black"/>
                </a:solidFill>
                <a:latin typeface="+mn-lt"/>
                <a:cs typeface="+mn-cs"/>
              </a:rPr>
              <a:t>Two-thirds of the voting membership constitutes a quorum</a:t>
            </a:r>
          </a:p>
          <a:p>
            <a:pPr marL="128588" lvl="0" indent="-128588" defTabSz="514350">
              <a:lnSpc>
                <a:spcPct val="90000"/>
              </a:lnSpc>
              <a:spcBef>
                <a:spcPts val="563"/>
              </a:spcBef>
              <a:buFont typeface="Arial" panose="020B0604020202020204" pitchFamily="34" charset="0"/>
              <a:buChar char="•"/>
            </a:pPr>
            <a:r>
              <a:rPr lang="en-US" sz="1800" dirty="0">
                <a:solidFill>
                  <a:prstClr val="black"/>
                </a:solidFill>
                <a:latin typeface="+mn-lt"/>
                <a:cs typeface="+mn-cs"/>
              </a:rPr>
              <a:t>Only Senators (or their proxies) present in person may vote</a:t>
            </a:r>
          </a:p>
          <a:p>
            <a:pPr marL="128588" lvl="0" indent="-128588" defTabSz="514350">
              <a:lnSpc>
                <a:spcPct val="90000"/>
              </a:lnSpc>
              <a:spcBef>
                <a:spcPts val="563"/>
              </a:spcBef>
              <a:buFont typeface="Arial" panose="020B0604020202020204" pitchFamily="34" charset="0"/>
              <a:buChar char="•"/>
            </a:pPr>
            <a:r>
              <a:rPr lang="en-US" dirty="0">
                <a:solidFill>
                  <a:prstClr val="black"/>
                </a:solidFill>
                <a:latin typeface="+mn-lt"/>
                <a:cs typeface="+mn-cs"/>
              </a:rPr>
              <a:t>The chair will recognize members of the Senate (including proxies and ex-officio members) for the purposes of motions and debate</a:t>
            </a:r>
          </a:p>
          <a:p>
            <a:pPr marL="128588" lvl="0" indent="-128588" defTabSz="514350">
              <a:lnSpc>
                <a:spcPct val="90000"/>
              </a:lnSpc>
              <a:spcBef>
                <a:spcPts val="563"/>
              </a:spcBef>
              <a:buFont typeface="Arial" panose="020B0604020202020204" pitchFamily="34" charset="0"/>
              <a:buChar char="•"/>
            </a:pPr>
            <a:r>
              <a:rPr lang="en-US" dirty="0">
                <a:solidFill>
                  <a:prstClr val="black"/>
                </a:solidFill>
                <a:latin typeface="+mn-lt"/>
                <a:cs typeface="+mn-cs"/>
              </a:rPr>
              <a:t>Members are requested to wait for recognition before speaking</a:t>
            </a:r>
          </a:p>
          <a:p>
            <a:pPr marL="346075" lvl="1" indent="-115888" defTabSz="514350">
              <a:lnSpc>
                <a:spcPct val="90000"/>
              </a:lnSpc>
              <a:spcBef>
                <a:spcPts val="281"/>
              </a:spcBef>
              <a:buFont typeface="Arial" panose="020B0604020202020204" pitchFamily="34" charset="0"/>
              <a:buChar char="•"/>
            </a:pPr>
            <a:r>
              <a:rPr lang="en-US" sz="1600" dirty="0">
                <a:solidFill>
                  <a:prstClr val="black"/>
                </a:solidFill>
                <a:latin typeface="+mn-lt"/>
              </a:rPr>
              <a:t>Please wait for the microphone</a:t>
            </a:r>
            <a:endParaRPr lang="en-US" sz="1600" dirty="0">
              <a:solidFill>
                <a:prstClr val="black"/>
              </a:solidFill>
              <a:latin typeface="+mn-lt"/>
              <a:cs typeface="+mn-cs"/>
            </a:endParaRPr>
          </a:p>
        </p:txBody>
      </p:sp>
      <p:sp>
        <p:nvSpPr>
          <p:cNvPr id="5" name="Text Placeholder 4">
            <a:extLst>
              <a:ext uri="{FF2B5EF4-FFF2-40B4-BE49-F238E27FC236}">
                <a16:creationId xmlns:a16="http://schemas.microsoft.com/office/drawing/2014/main" id="{5A0040CD-ED8B-5F86-14E5-BAE85EF37636}"/>
              </a:ext>
            </a:extLst>
          </p:cNvPr>
          <p:cNvSpPr>
            <a:spLocks noGrp="1"/>
          </p:cNvSpPr>
          <p:nvPr>
            <p:ph type="body" sz="quarter" idx="12"/>
          </p:nvPr>
        </p:nvSpPr>
        <p:spPr>
          <a:xfrm>
            <a:off x="479669" y="1425063"/>
            <a:ext cx="8184662" cy="308378"/>
          </a:xfrm>
        </p:spPr>
        <p:txBody>
          <a:bodyPr/>
          <a:lstStyle/>
          <a:p>
            <a:r>
              <a:rPr lang="en-US" sz="2400"/>
              <a:t>Meeting procedure</a:t>
            </a:r>
            <a:endParaRPr lang="en-US"/>
          </a:p>
        </p:txBody>
      </p:sp>
      <p:sp>
        <p:nvSpPr>
          <p:cNvPr id="4" name="Slide Number Placeholder 3">
            <a:extLst>
              <a:ext uri="{FF2B5EF4-FFF2-40B4-BE49-F238E27FC236}">
                <a16:creationId xmlns:a16="http://schemas.microsoft.com/office/drawing/2014/main" id="{0313965C-8969-6AFA-0E38-253467FE60BA}"/>
              </a:ext>
            </a:extLst>
          </p:cNvPr>
          <p:cNvSpPr>
            <a:spLocks noGrp="1"/>
          </p:cNvSpPr>
          <p:nvPr>
            <p:ph type="sldNum" sz="quarter" idx="14"/>
          </p:nvPr>
        </p:nvSpPr>
        <p:spPr/>
        <p:txBody>
          <a:bodyPr/>
          <a:lstStyle/>
          <a:p>
            <a:fld id="{1CF77CCB-A837-3E49-BD58-C1431ED74FC9}" type="slidenum">
              <a:rPr lang="en-US" smtClean="0"/>
              <a:pPr/>
              <a:t>2</a:t>
            </a:fld>
            <a:endParaRPr lang="en-US"/>
          </a:p>
        </p:txBody>
      </p:sp>
    </p:spTree>
    <p:extLst>
      <p:ext uri="{BB962C8B-B14F-4D97-AF65-F5344CB8AC3E}">
        <p14:creationId xmlns:p14="http://schemas.microsoft.com/office/powerpoint/2010/main" val="226691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7BC3-AFE8-8307-F7DE-13D9B03E1AF1}"/>
              </a:ext>
            </a:extLst>
          </p:cNvPr>
          <p:cNvSpPr>
            <a:spLocks noGrp="1"/>
          </p:cNvSpPr>
          <p:nvPr>
            <p:ph type="title"/>
          </p:nvPr>
        </p:nvSpPr>
        <p:spPr>
          <a:xfrm>
            <a:off x="393192" y="273844"/>
            <a:ext cx="8357616" cy="399137"/>
          </a:xfrm>
        </p:spPr>
        <p:txBody>
          <a:bodyPr/>
          <a:lstStyle/>
          <a:p>
            <a:r>
              <a:rPr lang="en-US"/>
              <a:t>Digital Accessibility Structure System-Wide</a:t>
            </a:r>
            <a:endParaRPr lang="en-US" dirty="0"/>
          </a:p>
        </p:txBody>
      </p:sp>
      <p:sp>
        <p:nvSpPr>
          <p:cNvPr id="12" name="Subtitle 11">
            <a:extLst>
              <a:ext uri="{FF2B5EF4-FFF2-40B4-BE49-F238E27FC236}">
                <a16:creationId xmlns:a16="http://schemas.microsoft.com/office/drawing/2014/main" id="{49E21460-ACAA-4B26-37AF-24661737F160}"/>
              </a:ext>
            </a:extLst>
          </p:cNvPr>
          <p:cNvSpPr>
            <a:spLocks noGrp="1"/>
          </p:cNvSpPr>
          <p:nvPr>
            <p:ph type="subTitle" idx="13"/>
          </p:nvPr>
        </p:nvSpPr>
        <p:spPr/>
        <p:txBody>
          <a:bodyPr/>
          <a:lstStyle/>
          <a:p>
            <a:endParaRPr lang="en-US" dirty="0"/>
          </a:p>
        </p:txBody>
      </p:sp>
      <p:sp>
        <p:nvSpPr>
          <p:cNvPr id="4" name="Content Placeholder 3">
            <a:extLst>
              <a:ext uri="{FF2B5EF4-FFF2-40B4-BE49-F238E27FC236}">
                <a16:creationId xmlns:a16="http://schemas.microsoft.com/office/drawing/2014/main" id="{B760DC08-26F8-EBE6-0117-9274FAC43571}"/>
              </a:ext>
            </a:extLst>
          </p:cNvPr>
          <p:cNvSpPr>
            <a:spLocks noGrp="1"/>
          </p:cNvSpPr>
          <p:nvPr>
            <p:ph idx="1"/>
          </p:nvPr>
        </p:nvSpPr>
        <p:spPr>
          <a:xfrm>
            <a:off x="393192" y="1314083"/>
            <a:ext cx="8357616" cy="2962656"/>
          </a:xfrm>
        </p:spPr>
        <p:txBody>
          <a:bodyPr>
            <a:normAutofit fontScale="77500" lnSpcReduction="20000"/>
          </a:bodyPr>
          <a:lstStyle/>
          <a:p>
            <a:r>
              <a:rPr lang="en-US" dirty="0"/>
              <a:t>Since 2024:</a:t>
            </a:r>
          </a:p>
          <a:p>
            <a:pPr lvl="1"/>
            <a:r>
              <a:rPr lang="en-US" dirty="0"/>
              <a:t>Creation of Digital Accessibility Task Forces at each University.</a:t>
            </a:r>
          </a:p>
          <a:p>
            <a:pPr lvl="1"/>
            <a:r>
              <a:rPr lang="en-US" dirty="0"/>
              <a:t>System-Wide Action teams focused on key areas, such as Websites, IT applications, academic course content, and libraries, as well as a system-wide meetings to collaborate.</a:t>
            </a:r>
          </a:p>
          <a:p>
            <a:pPr lvl="1"/>
            <a:r>
              <a:rPr lang="en-US" dirty="0"/>
              <a:t>Establishing of key infrastructure: Ally, </a:t>
            </a:r>
            <a:r>
              <a:rPr lang="en-US" dirty="0" err="1"/>
              <a:t>DubBot</a:t>
            </a:r>
            <a:r>
              <a:rPr lang="en-US" dirty="0"/>
              <a:t>, IT compliance processes</a:t>
            </a:r>
          </a:p>
          <a:p>
            <a:r>
              <a:rPr lang="en-US" dirty="0"/>
              <a:t>This Spring and Summer: </a:t>
            </a:r>
          </a:p>
          <a:p>
            <a:pPr lvl="1"/>
            <a:r>
              <a:rPr lang="en-US" dirty="0"/>
              <a:t>Restructuring of the System-wide Digital Accessibility Committee, which will continue as a standing committee in the long term after Task Forces disband.</a:t>
            </a:r>
          </a:p>
          <a:p>
            <a:pPr lvl="1"/>
            <a:r>
              <a:rPr lang="en-US" dirty="0"/>
              <a:t>Creation of a robust exceptions process, involving subject matter experts from all four Universities.</a:t>
            </a:r>
          </a:p>
        </p:txBody>
      </p:sp>
      <p:sp>
        <p:nvSpPr>
          <p:cNvPr id="5" name="Footer Placeholder 4">
            <a:extLst>
              <a:ext uri="{FF2B5EF4-FFF2-40B4-BE49-F238E27FC236}">
                <a16:creationId xmlns:a16="http://schemas.microsoft.com/office/drawing/2014/main" id="{9AAA582C-4A52-19F3-B3F4-719CBF1C9246}"/>
              </a:ext>
            </a:extLst>
          </p:cNvPr>
          <p:cNvSpPr>
            <a:spLocks noGrp="1"/>
          </p:cNvSpPr>
          <p:nvPr>
            <p:ph type="ftr" sz="quarter" idx="3"/>
          </p:nvPr>
        </p:nvSpPr>
        <p:spPr>
          <a:xfrm>
            <a:off x="1399032" y="4736007"/>
            <a:ext cx="5805898"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418973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4C63-2492-4090-EAFF-605BE9A91C4D}"/>
              </a:ext>
            </a:extLst>
          </p:cNvPr>
          <p:cNvSpPr>
            <a:spLocks noGrp="1"/>
          </p:cNvSpPr>
          <p:nvPr>
            <p:ph type="title"/>
          </p:nvPr>
        </p:nvSpPr>
        <p:spPr>
          <a:xfrm>
            <a:off x="393192" y="273844"/>
            <a:ext cx="8357616" cy="399137"/>
          </a:xfrm>
        </p:spPr>
        <p:txBody>
          <a:bodyPr/>
          <a:lstStyle/>
          <a:p>
            <a:r>
              <a:rPr lang="en-US" dirty="0"/>
              <a:t>CRR Updates, Forthcoming April 2026</a:t>
            </a:r>
          </a:p>
        </p:txBody>
      </p:sp>
      <p:sp>
        <p:nvSpPr>
          <p:cNvPr id="8" name="Subtitle 7">
            <a:extLst>
              <a:ext uri="{FF2B5EF4-FFF2-40B4-BE49-F238E27FC236}">
                <a16:creationId xmlns:a16="http://schemas.microsoft.com/office/drawing/2014/main" id="{162353D5-2427-868A-C529-2CF038BEA815}"/>
              </a:ext>
            </a:extLst>
          </p:cNvPr>
          <p:cNvSpPr>
            <a:spLocks noGrp="1"/>
          </p:cNvSpPr>
          <p:nvPr>
            <p:ph type="subTitle" idx="13"/>
          </p:nvPr>
        </p:nvSpPr>
        <p:spPr/>
        <p:txBody>
          <a:bodyPr/>
          <a:lstStyle/>
          <a:p>
            <a:endParaRPr lang="en-US"/>
          </a:p>
        </p:txBody>
      </p:sp>
      <p:sp>
        <p:nvSpPr>
          <p:cNvPr id="4" name="Content Placeholder 3">
            <a:extLst>
              <a:ext uri="{FF2B5EF4-FFF2-40B4-BE49-F238E27FC236}">
                <a16:creationId xmlns:a16="http://schemas.microsoft.com/office/drawing/2014/main" id="{35201D8D-E67A-3B29-7D2E-33708D7B0A94}"/>
              </a:ext>
            </a:extLst>
          </p:cNvPr>
          <p:cNvSpPr>
            <a:spLocks noGrp="1"/>
          </p:cNvSpPr>
          <p:nvPr>
            <p:ph idx="1"/>
          </p:nvPr>
        </p:nvSpPr>
        <p:spPr>
          <a:xfrm>
            <a:off x="393192" y="1314083"/>
            <a:ext cx="8357616" cy="2962656"/>
          </a:xfrm>
        </p:spPr>
        <p:txBody>
          <a:bodyPr>
            <a:normAutofit/>
          </a:bodyPr>
          <a:lstStyle/>
          <a:p>
            <a:pPr lvl="1"/>
            <a:r>
              <a:rPr lang="en-US" dirty="0"/>
              <a:t>Changes to align with the Digital Accessibility Regulations, including setting a new standard for accessibility.</a:t>
            </a:r>
          </a:p>
          <a:p>
            <a:pPr lvl="1"/>
            <a:r>
              <a:rPr lang="en-US" dirty="0"/>
              <a:t>Adding an Exemption Request Process to the policy, which will create a new mechanism for the University to make a determination and plan for alternative accommodation measures when compliance with the accessibility standards would cause undue burdens, constitute a fundamental alteration, be technically infeasible, or where no accessible option is available for a particular form of technology. </a:t>
            </a:r>
          </a:p>
          <a:p>
            <a:pPr lvl="2"/>
            <a:endParaRPr lang="en-US" dirty="0"/>
          </a:p>
          <a:p>
            <a:pPr lvl="2"/>
            <a:endParaRPr lang="en-US" dirty="0"/>
          </a:p>
          <a:p>
            <a:pPr lvl="1"/>
            <a:endParaRPr lang="en-US" dirty="0"/>
          </a:p>
        </p:txBody>
      </p:sp>
      <p:sp>
        <p:nvSpPr>
          <p:cNvPr id="5" name="Footer Placeholder 4">
            <a:extLst>
              <a:ext uri="{FF2B5EF4-FFF2-40B4-BE49-F238E27FC236}">
                <a16:creationId xmlns:a16="http://schemas.microsoft.com/office/drawing/2014/main" id="{9B049BDE-28FC-BECE-761B-C543A4751191}"/>
              </a:ext>
            </a:extLst>
          </p:cNvPr>
          <p:cNvSpPr>
            <a:spLocks noGrp="1"/>
          </p:cNvSpPr>
          <p:nvPr>
            <p:ph type="ftr" sz="quarter" idx="3"/>
          </p:nvPr>
        </p:nvSpPr>
        <p:spPr>
          <a:xfrm>
            <a:off x="1399032" y="4736007"/>
            <a:ext cx="5805898"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3791828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283B-731F-F75D-CE07-97B3D674AB74}"/>
              </a:ext>
            </a:extLst>
          </p:cNvPr>
          <p:cNvSpPr>
            <a:spLocks noGrp="1"/>
          </p:cNvSpPr>
          <p:nvPr>
            <p:ph type="title"/>
          </p:nvPr>
        </p:nvSpPr>
        <p:spPr>
          <a:xfrm>
            <a:off x="393192" y="273844"/>
            <a:ext cx="8357616" cy="399137"/>
          </a:xfrm>
        </p:spPr>
        <p:txBody>
          <a:bodyPr/>
          <a:lstStyle/>
          <a:p>
            <a:r>
              <a:rPr lang="en-US" dirty="0"/>
              <a:t>Prioritization of Academic Course Content – Factors to Consider</a:t>
            </a:r>
          </a:p>
        </p:txBody>
      </p:sp>
      <p:sp>
        <p:nvSpPr>
          <p:cNvPr id="4" name="Content Placeholder 3">
            <a:extLst>
              <a:ext uri="{FF2B5EF4-FFF2-40B4-BE49-F238E27FC236}">
                <a16:creationId xmlns:a16="http://schemas.microsoft.com/office/drawing/2014/main" id="{7B46E156-EB18-50CA-A683-9C79F0186C3C}"/>
              </a:ext>
            </a:extLst>
          </p:cNvPr>
          <p:cNvSpPr>
            <a:spLocks noGrp="1"/>
          </p:cNvSpPr>
          <p:nvPr>
            <p:ph idx="1"/>
          </p:nvPr>
        </p:nvSpPr>
        <p:spPr>
          <a:xfrm>
            <a:off x="393192" y="1314083"/>
            <a:ext cx="8357616" cy="2962656"/>
          </a:xfrm>
        </p:spPr>
        <p:txBody>
          <a:bodyPr>
            <a:normAutofit/>
          </a:bodyPr>
          <a:lstStyle/>
          <a:p>
            <a:pPr lvl="1"/>
            <a:r>
              <a:rPr lang="en-US" dirty="0"/>
              <a:t>Ally accessibility score in Canvas</a:t>
            </a:r>
          </a:p>
          <a:p>
            <a:pPr lvl="1"/>
            <a:r>
              <a:rPr lang="en-US" dirty="0"/>
              <a:t>Enrollment size</a:t>
            </a:r>
          </a:p>
          <a:p>
            <a:pPr lvl="1"/>
            <a:r>
              <a:rPr lang="en-US" dirty="0"/>
              <a:t>Whether students with disabilities are likely to enroll given known participation, data on past enrollment, etc.</a:t>
            </a:r>
          </a:p>
          <a:p>
            <a:pPr lvl="1"/>
            <a:r>
              <a:rPr lang="en-US" dirty="0"/>
              <a:t>Course type – required vs. elective</a:t>
            </a:r>
          </a:p>
          <a:p>
            <a:pPr lvl="1"/>
            <a:r>
              <a:rPr lang="en-US" dirty="0"/>
              <a:t>Complexity of content</a:t>
            </a:r>
          </a:p>
        </p:txBody>
      </p:sp>
      <p:sp>
        <p:nvSpPr>
          <p:cNvPr id="5" name="Footer Placeholder 4">
            <a:extLst>
              <a:ext uri="{FF2B5EF4-FFF2-40B4-BE49-F238E27FC236}">
                <a16:creationId xmlns:a16="http://schemas.microsoft.com/office/drawing/2014/main" id="{1329AEF7-5F82-CE56-917D-03CDCF8F2908}"/>
              </a:ext>
            </a:extLst>
          </p:cNvPr>
          <p:cNvSpPr>
            <a:spLocks noGrp="1"/>
          </p:cNvSpPr>
          <p:nvPr>
            <p:ph type="ftr" sz="quarter" idx="3"/>
          </p:nvPr>
        </p:nvSpPr>
        <p:spPr>
          <a:xfrm>
            <a:off x="1399032" y="4736007"/>
            <a:ext cx="5805898"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734899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A8A2A-3C10-B4E7-C9CD-6DF7CF99D4B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435826C-E9B4-8DCE-2B3B-CAC9C547FF06}"/>
              </a:ext>
            </a:extLst>
          </p:cNvPr>
          <p:cNvSpPr>
            <a:spLocks noGrp="1"/>
          </p:cNvSpPr>
          <p:nvPr>
            <p:ph type="body" sz="quarter" idx="13"/>
          </p:nvPr>
        </p:nvSpPr>
        <p:spPr/>
        <p:txBody>
          <a:bodyPr/>
          <a:lstStyle/>
          <a:p>
            <a:r>
              <a:rPr lang="en-US" dirty="0"/>
              <a:t>S&amp;T Progress</a:t>
            </a:r>
          </a:p>
        </p:txBody>
      </p:sp>
      <p:sp>
        <p:nvSpPr>
          <p:cNvPr id="6" name="Subtitle 5">
            <a:extLst>
              <a:ext uri="{FF2B5EF4-FFF2-40B4-BE49-F238E27FC236}">
                <a16:creationId xmlns:a16="http://schemas.microsoft.com/office/drawing/2014/main" id="{CFA86AB6-9B00-9C1B-769A-7391FA3E06DE}"/>
              </a:ext>
            </a:extLst>
          </p:cNvPr>
          <p:cNvSpPr>
            <a:spLocks noGrp="1"/>
          </p:cNvSpPr>
          <p:nvPr>
            <p:ph type="subTitle" idx="1"/>
          </p:nvPr>
        </p:nvSpPr>
        <p:spPr/>
        <p:txBody>
          <a:bodyPr/>
          <a:lstStyle/>
          <a:p>
            <a:r>
              <a:rPr lang="en-US" dirty="0"/>
              <a:t>Susan Murray and Kimber Crull</a:t>
            </a:r>
          </a:p>
        </p:txBody>
      </p:sp>
    </p:spTree>
    <p:extLst>
      <p:ext uri="{BB962C8B-B14F-4D97-AF65-F5344CB8AC3E}">
        <p14:creationId xmlns:p14="http://schemas.microsoft.com/office/powerpoint/2010/main" val="165785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1641-786A-56FF-E87D-6CDFF5B18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015CF-65C8-DAF6-276C-CAF2852F246E}"/>
              </a:ext>
            </a:extLst>
          </p:cNvPr>
          <p:cNvSpPr>
            <a:spLocks noGrp="1"/>
          </p:cNvSpPr>
          <p:nvPr>
            <p:ph type="title"/>
          </p:nvPr>
        </p:nvSpPr>
        <p:spPr>
          <a:xfrm>
            <a:off x="393192" y="274320"/>
            <a:ext cx="8357616" cy="399137"/>
          </a:xfrm>
        </p:spPr>
        <p:txBody>
          <a:bodyPr/>
          <a:lstStyle/>
          <a:p>
            <a:r>
              <a:rPr lang="en-US" dirty="0"/>
              <a:t>S&amp;T Digital Accessibility Task Force</a:t>
            </a:r>
          </a:p>
        </p:txBody>
      </p:sp>
      <p:sp>
        <p:nvSpPr>
          <p:cNvPr id="3" name="Content Placeholder 2">
            <a:extLst>
              <a:ext uri="{FF2B5EF4-FFF2-40B4-BE49-F238E27FC236}">
                <a16:creationId xmlns:a16="http://schemas.microsoft.com/office/drawing/2014/main" id="{9F7EC25C-853D-215D-BE28-8E3073CB8B2C}"/>
              </a:ext>
            </a:extLst>
          </p:cNvPr>
          <p:cNvSpPr>
            <a:spLocks noGrp="1"/>
          </p:cNvSpPr>
          <p:nvPr>
            <p:ph idx="1"/>
          </p:nvPr>
        </p:nvSpPr>
        <p:spPr>
          <a:xfrm>
            <a:off x="393192" y="1314083"/>
            <a:ext cx="8357616" cy="2999651"/>
          </a:xfrm>
        </p:spPr>
        <p:txBody>
          <a:bodyPr>
            <a:normAutofit/>
          </a:bodyPr>
          <a:lstStyle/>
          <a:p>
            <a:r>
              <a:rPr lang="en-US" dirty="0"/>
              <a:t>Each university in the University of Missouri System has launched a digital accessibility task force. S&amp;T’s co-chaired by Kimber Crull and Carol Tohlen with action teams focused on:</a:t>
            </a:r>
          </a:p>
          <a:p>
            <a:pPr lvl="2"/>
            <a:r>
              <a:rPr lang="en-US" dirty="0"/>
              <a:t>Academic Course Content – Susan Murray</a:t>
            </a:r>
          </a:p>
          <a:p>
            <a:pPr lvl="2"/>
            <a:r>
              <a:rPr lang="en-US" dirty="0"/>
              <a:t>IT Procurement and Applications – Brooke Durbin</a:t>
            </a:r>
          </a:p>
          <a:p>
            <a:pPr lvl="2"/>
            <a:r>
              <a:rPr lang="en-US" dirty="0"/>
              <a:t>Website Accessibility – Josh Woehlke</a:t>
            </a:r>
          </a:p>
          <a:p>
            <a:pPr lvl="2"/>
            <a:r>
              <a:rPr lang="en-US" dirty="0"/>
              <a:t>Libraries – Christina Thompson</a:t>
            </a:r>
          </a:p>
        </p:txBody>
      </p:sp>
      <p:sp>
        <p:nvSpPr>
          <p:cNvPr id="4" name="Footer Placeholder 4">
            <a:extLst>
              <a:ext uri="{FF2B5EF4-FFF2-40B4-BE49-F238E27FC236}">
                <a16:creationId xmlns:a16="http://schemas.microsoft.com/office/drawing/2014/main" id="{3B8E4281-D36E-3E9D-EB9B-61131AA35643}"/>
              </a:ext>
            </a:extLst>
          </p:cNvPr>
          <p:cNvSpPr>
            <a:spLocks noGrp="1"/>
          </p:cNvSpPr>
          <p:nvPr>
            <p:ph type="ftr" sz="quarter" idx="3"/>
          </p:nvPr>
        </p:nvSpPr>
        <p:spPr>
          <a:xfrm>
            <a:off x="1399032" y="4736007"/>
            <a:ext cx="5805898"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284661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59BA-7D08-0BEA-FB16-48BA5812D2C5}"/>
              </a:ext>
            </a:extLst>
          </p:cNvPr>
          <p:cNvSpPr>
            <a:spLocks noGrp="1"/>
          </p:cNvSpPr>
          <p:nvPr>
            <p:ph type="title"/>
          </p:nvPr>
        </p:nvSpPr>
        <p:spPr/>
        <p:txBody>
          <a:bodyPr>
            <a:normAutofit/>
          </a:bodyPr>
          <a:lstStyle/>
          <a:p>
            <a:r>
              <a:rPr lang="en-US" sz="3000" dirty="0">
                <a:latin typeface="Franklin Gothic Demi" panose="020B0703020102020204" pitchFamily="34" charset="0"/>
              </a:rPr>
              <a:t>Course Content Accessibility</a:t>
            </a:r>
          </a:p>
        </p:txBody>
      </p:sp>
      <p:sp>
        <p:nvSpPr>
          <p:cNvPr id="3" name="Content Placeholder 2">
            <a:extLst>
              <a:ext uri="{FF2B5EF4-FFF2-40B4-BE49-F238E27FC236}">
                <a16:creationId xmlns:a16="http://schemas.microsoft.com/office/drawing/2014/main" id="{440338AD-86CD-2252-7B8F-81AC51374B37}"/>
              </a:ext>
            </a:extLst>
          </p:cNvPr>
          <p:cNvSpPr>
            <a:spLocks noGrp="1"/>
          </p:cNvSpPr>
          <p:nvPr>
            <p:ph idx="1"/>
          </p:nvPr>
        </p:nvSpPr>
        <p:spPr>
          <a:xfrm>
            <a:off x="393192" y="1158622"/>
            <a:ext cx="4041648" cy="1973378"/>
          </a:xfrm>
        </p:spPr>
        <p:txBody>
          <a:bodyPr>
            <a:normAutofit/>
          </a:bodyPr>
          <a:lstStyle/>
          <a:p>
            <a:pPr lvl="1"/>
            <a:r>
              <a:rPr lang="en-US" sz="1200"/>
              <a:t>Faculty have been asked to achieve an 80% Ally score.</a:t>
            </a:r>
          </a:p>
          <a:p>
            <a:pPr lvl="1"/>
            <a:r>
              <a:rPr lang="en-US" sz="1200"/>
              <a:t>Training available and department workshops on request.</a:t>
            </a:r>
          </a:p>
          <a:p>
            <a:pPr lvl="1"/>
            <a:r>
              <a:rPr lang="en-US" sz="1200"/>
              <a:t>Reach out to CAFE if you need assistance in making course content accessible.</a:t>
            </a:r>
          </a:p>
          <a:p>
            <a:pPr lvl="1"/>
            <a:r>
              <a:rPr lang="en-US" sz="1200"/>
              <a:t>Adobe and MathPix free access </a:t>
            </a:r>
            <a:r>
              <a:rPr lang="en-US" sz="1200" b="1"/>
              <a:t>ends in July.</a:t>
            </a:r>
          </a:p>
          <a:p>
            <a:pPr lvl="1"/>
            <a:endParaRPr lang="en-US" sz="1200" dirty="0"/>
          </a:p>
        </p:txBody>
      </p:sp>
      <p:pic>
        <p:nvPicPr>
          <p:cNvPr id="8" name="Content Placeholder 7" descr="A green and orange symbols&#10;&#10;AI-generated content may be incorrect.">
            <a:extLst>
              <a:ext uri="{FF2B5EF4-FFF2-40B4-BE49-F238E27FC236}">
                <a16:creationId xmlns:a16="http://schemas.microsoft.com/office/drawing/2014/main" id="{B5C97AB0-A3A8-FC41-364E-76CA3D5AC139}"/>
              </a:ext>
            </a:extLst>
          </p:cNvPr>
          <p:cNvPicPr>
            <a:picLocks noGrp="1" noChangeAspect="1"/>
          </p:cNvPicPr>
          <p:nvPr>
            <p:ph idx="10"/>
          </p:nvPr>
        </p:nvPicPr>
        <p:blipFill>
          <a:blip r:embed="rId2"/>
          <a:stretch>
            <a:fillRect/>
          </a:stretch>
        </p:blipFill>
        <p:spPr>
          <a:xfrm>
            <a:off x="5227543" y="1238332"/>
            <a:ext cx="2838846" cy="695422"/>
          </a:xfrm>
        </p:spPr>
      </p:pic>
      <p:sp>
        <p:nvSpPr>
          <p:cNvPr id="4" name="Footer Placeholder 3">
            <a:extLst>
              <a:ext uri="{FF2B5EF4-FFF2-40B4-BE49-F238E27FC236}">
                <a16:creationId xmlns:a16="http://schemas.microsoft.com/office/drawing/2014/main" id="{0FC2DA09-12AD-612D-2E73-564B994ACA96}"/>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pic>
        <p:nvPicPr>
          <p:cNvPr id="10" name="Picture 9" descr="A screenshot of a computer&#10;&#10;AI-generated content may be incorrect.">
            <a:extLst>
              <a:ext uri="{FF2B5EF4-FFF2-40B4-BE49-F238E27FC236}">
                <a16:creationId xmlns:a16="http://schemas.microsoft.com/office/drawing/2014/main" id="{E9F46D1A-914C-87D8-D4C2-6A5E3A0859C7}"/>
              </a:ext>
            </a:extLst>
          </p:cNvPr>
          <p:cNvPicPr>
            <a:picLocks noChangeAspect="1"/>
          </p:cNvPicPr>
          <p:nvPr/>
        </p:nvPicPr>
        <p:blipFill>
          <a:blip r:embed="rId3"/>
          <a:srcRect r="32486"/>
          <a:stretch>
            <a:fillRect/>
          </a:stretch>
        </p:blipFill>
        <p:spPr>
          <a:xfrm>
            <a:off x="4572000" y="2193744"/>
            <a:ext cx="4200211" cy="2063561"/>
          </a:xfrm>
          <a:prstGeom prst="rect">
            <a:avLst/>
          </a:prstGeom>
        </p:spPr>
      </p:pic>
      <p:sp>
        <p:nvSpPr>
          <p:cNvPr id="12" name="Content Placeholder 2">
            <a:extLst>
              <a:ext uri="{FF2B5EF4-FFF2-40B4-BE49-F238E27FC236}">
                <a16:creationId xmlns:a16="http://schemas.microsoft.com/office/drawing/2014/main" id="{45F04D6B-7C1B-71FE-47FC-CC8261BE7F96}"/>
              </a:ext>
            </a:extLst>
          </p:cNvPr>
          <p:cNvSpPr txBox="1">
            <a:spLocks/>
          </p:cNvSpPr>
          <p:nvPr/>
        </p:nvSpPr>
        <p:spPr>
          <a:xfrm>
            <a:off x="393192" y="3059925"/>
            <a:ext cx="3725208" cy="1339275"/>
          </a:xfrm>
          <a:prstGeom prst="rect">
            <a:avLst/>
          </a:prstGeom>
        </p:spPr>
        <p:txBody>
          <a:bodyPr vert="horz" lIns="0" tIns="0" rIns="0" bIns="0" rtlCol="0">
            <a:normAutofit/>
          </a:bodyPr>
          <a:lstStyle>
            <a:lvl1pPr marL="0" indent="0" algn="l" defTabSz="685800" rtl="0" eaLnBrk="1" latinLnBrk="0" hangingPunct="1">
              <a:lnSpc>
                <a:spcPct val="125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25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25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25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25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25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25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25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25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0" marR="0" lvl="0" indent="0" algn="l" defTabSz="685800" rtl="0" eaLnBrk="1" fontAlgn="auto" latinLnBrk="0" hangingPunct="1">
              <a:lnSpc>
                <a:spcPct val="125000"/>
              </a:lnSpc>
              <a:spcBef>
                <a:spcPts val="1800"/>
              </a:spcBef>
              <a:spcAft>
                <a:spcPts val="600"/>
              </a:spcAft>
              <a:buClrTx/>
              <a:buSzTx/>
              <a:buFont typeface="System Font Regular"/>
              <a:buChar char="​"/>
              <a:tabLst/>
              <a:defRPr/>
            </a:pPr>
            <a:r>
              <a:rPr kumimoji="0" lang="en-US" sz="1400" b="1" i="0" u="none" strike="noStrike" kern="1200" cap="none" spc="0" normalizeH="0" baseline="0" noProof="0" dirty="0">
                <a:ln>
                  <a:noFill/>
                </a:ln>
                <a:solidFill>
                  <a:srgbClr val="154734"/>
                </a:solidFill>
                <a:effectLst/>
                <a:uLnTx/>
                <a:uFillTx/>
                <a:latin typeface="Tisa Offc Serif Pro" panose="02010504030101020102" pitchFamily="2" charset="0"/>
                <a:ea typeface="+mn-ea"/>
                <a:cs typeface="+mn-cs"/>
              </a:rPr>
              <a:t>Ally scores by college:</a:t>
            </a:r>
          </a:p>
          <a:p>
            <a:pPr marL="342900" marR="0" lvl="1" indent="-334963" algn="l" defTabSz="685800" rtl="0" eaLnBrk="1" fontAlgn="auto" latinLnBrk="0" hangingPunct="1">
              <a:lnSpc>
                <a:spcPct val="125000"/>
              </a:lnSpc>
              <a:spcBef>
                <a:spcPts val="375"/>
              </a:spcBef>
              <a:spcAft>
                <a:spcPts val="375"/>
              </a:spcAft>
              <a:buClr>
                <a:srgbClr val="BFD730"/>
              </a:buClr>
              <a:buSzPct val="80000"/>
              <a:buFont typeface="System Font Regular"/>
              <a:buChar char="►"/>
              <a:tabLst/>
              <a:defRPr/>
            </a:pPr>
            <a:r>
              <a:rPr kumimoji="0" lang="en-US" sz="1300" b="0" i="0" u="none" strike="noStrike" kern="1200" cap="none" spc="0" normalizeH="0" baseline="0" noProof="0" dirty="0">
                <a:ln>
                  <a:noFill/>
                </a:ln>
                <a:solidFill>
                  <a:srgbClr val="154734"/>
                </a:solidFill>
                <a:effectLst/>
                <a:uLnTx/>
                <a:uFillTx/>
                <a:latin typeface="Tisa Offc Serif Pro" panose="02010504030101020102" pitchFamily="2" charset="0"/>
                <a:ea typeface="+mn-ea"/>
                <a:cs typeface="+mn-cs"/>
              </a:rPr>
              <a:t>CASE = 73%</a:t>
            </a:r>
          </a:p>
          <a:p>
            <a:pPr marL="342900" marR="0" lvl="1" indent="-334963" algn="l" defTabSz="685800" rtl="0" eaLnBrk="1" fontAlgn="auto" latinLnBrk="0" hangingPunct="1">
              <a:lnSpc>
                <a:spcPct val="125000"/>
              </a:lnSpc>
              <a:spcBef>
                <a:spcPts val="375"/>
              </a:spcBef>
              <a:spcAft>
                <a:spcPts val="375"/>
              </a:spcAft>
              <a:buClr>
                <a:srgbClr val="BFD730"/>
              </a:buClr>
              <a:buSzPct val="80000"/>
              <a:buFont typeface="System Font Regular"/>
              <a:buChar char="►"/>
              <a:tabLst/>
              <a:defRPr/>
            </a:pPr>
            <a:r>
              <a:rPr kumimoji="0" lang="en-US" sz="1300" b="0" i="0" u="none" strike="noStrike" kern="1200" cap="none" spc="0" normalizeH="0" baseline="0" noProof="0" dirty="0">
                <a:ln>
                  <a:noFill/>
                </a:ln>
                <a:solidFill>
                  <a:srgbClr val="154734"/>
                </a:solidFill>
                <a:effectLst/>
                <a:uLnTx/>
                <a:uFillTx/>
                <a:latin typeface="Tisa Offc Serif Pro" panose="02010504030101020102" pitchFamily="2" charset="0"/>
                <a:ea typeface="+mn-ea"/>
                <a:cs typeface="+mn-cs"/>
              </a:rPr>
              <a:t>CEC = 55%</a:t>
            </a:r>
          </a:p>
          <a:p>
            <a:pPr marL="342900" marR="0" lvl="1" indent="-334963" algn="l" defTabSz="685800" rtl="0" eaLnBrk="1" fontAlgn="auto" latinLnBrk="0" hangingPunct="1">
              <a:lnSpc>
                <a:spcPct val="125000"/>
              </a:lnSpc>
              <a:spcBef>
                <a:spcPts val="375"/>
              </a:spcBef>
              <a:spcAft>
                <a:spcPts val="375"/>
              </a:spcAft>
              <a:buClr>
                <a:srgbClr val="BFD730"/>
              </a:buClr>
              <a:buSzPct val="80000"/>
              <a:buFont typeface="System Font Regular"/>
              <a:buChar char="►"/>
              <a:tabLst/>
              <a:defRPr/>
            </a:pPr>
            <a:r>
              <a:rPr kumimoji="0" lang="en-US" sz="1300" b="0" i="0" u="none" strike="noStrike" kern="1200" cap="none" spc="0" normalizeH="0" baseline="0" noProof="0" dirty="0">
                <a:ln>
                  <a:noFill/>
                </a:ln>
                <a:solidFill>
                  <a:srgbClr val="154734"/>
                </a:solidFill>
                <a:effectLst/>
                <a:uLnTx/>
                <a:uFillTx/>
                <a:latin typeface="Tisa Offc Serif Pro" panose="02010504030101020102" pitchFamily="2" charset="0"/>
                <a:ea typeface="+mn-ea"/>
                <a:cs typeface="+mn-cs"/>
              </a:rPr>
              <a:t>Kummer College = 77%</a:t>
            </a:r>
          </a:p>
        </p:txBody>
      </p:sp>
    </p:spTree>
    <p:extLst>
      <p:ext uri="{BB962C8B-B14F-4D97-AF65-F5344CB8AC3E}">
        <p14:creationId xmlns:p14="http://schemas.microsoft.com/office/powerpoint/2010/main" val="1980555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3F0B8-A252-BE68-9CA1-FFF95774B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1E2B3-283E-C78E-CE0F-AFEEC310A8F9}"/>
              </a:ext>
            </a:extLst>
          </p:cNvPr>
          <p:cNvSpPr>
            <a:spLocks noGrp="1"/>
          </p:cNvSpPr>
          <p:nvPr>
            <p:ph type="title"/>
          </p:nvPr>
        </p:nvSpPr>
        <p:spPr/>
        <p:txBody>
          <a:bodyPr>
            <a:normAutofit fontScale="90000"/>
          </a:bodyPr>
          <a:lstStyle/>
          <a:p>
            <a:r>
              <a:rPr lang="en-US" sz="3000" dirty="0">
                <a:latin typeface="Franklin Gothic Demi" panose="020B0703020102020204" pitchFamily="34" charset="0"/>
              </a:rPr>
              <a:t>Web Content Accessibility</a:t>
            </a:r>
          </a:p>
        </p:txBody>
      </p:sp>
      <p:sp>
        <p:nvSpPr>
          <p:cNvPr id="3" name="Content Placeholder 2">
            <a:extLst>
              <a:ext uri="{FF2B5EF4-FFF2-40B4-BE49-F238E27FC236}">
                <a16:creationId xmlns:a16="http://schemas.microsoft.com/office/drawing/2014/main" id="{80075E90-3308-0590-0E41-9142CA348B63}"/>
              </a:ext>
            </a:extLst>
          </p:cNvPr>
          <p:cNvSpPr>
            <a:spLocks noGrp="1"/>
          </p:cNvSpPr>
          <p:nvPr>
            <p:ph idx="15"/>
          </p:nvPr>
        </p:nvSpPr>
        <p:spPr/>
        <p:txBody>
          <a:bodyPr>
            <a:normAutofit lnSpcReduction="10000"/>
          </a:bodyPr>
          <a:lstStyle/>
          <a:p>
            <a:pPr lvl="1"/>
            <a:r>
              <a:rPr lang="en-US" sz="1600" dirty="0"/>
              <a:t>Digital marketing began reaching out to content authors in T4 in Aug. 2025. </a:t>
            </a:r>
          </a:p>
          <a:p>
            <a:pPr lvl="1"/>
            <a:r>
              <a:rPr lang="en-US" sz="1600" dirty="0"/>
              <a:t>75% T4 websites have been remediated.</a:t>
            </a:r>
          </a:p>
          <a:p>
            <a:pPr lvl="1"/>
            <a:r>
              <a:rPr lang="en-US" sz="1600" dirty="0"/>
              <a:t>Legal counsel at the UM System level collaborated to craft approved language for WordPress-powered sites.</a:t>
            </a:r>
          </a:p>
        </p:txBody>
      </p:sp>
      <p:sp>
        <p:nvSpPr>
          <p:cNvPr id="4" name="Footer Placeholder 3">
            <a:extLst>
              <a:ext uri="{FF2B5EF4-FFF2-40B4-BE49-F238E27FC236}">
                <a16:creationId xmlns:a16="http://schemas.microsoft.com/office/drawing/2014/main" id="{BF5BF56D-FF7F-B327-DDF0-501FE368921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pic>
        <p:nvPicPr>
          <p:cNvPr id="9" name="Picture 8">
            <a:extLst>
              <a:ext uri="{FF2B5EF4-FFF2-40B4-BE49-F238E27FC236}">
                <a16:creationId xmlns:a16="http://schemas.microsoft.com/office/drawing/2014/main" id="{BBDC0546-DB18-EFF5-D384-111FDDD6EE2A}"/>
              </a:ext>
            </a:extLst>
          </p:cNvPr>
          <p:cNvPicPr>
            <a:picLocks noChangeAspect="1"/>
          </p:cNvPicPr>
          <p:nvPr/>
        </p:nvPicPr>
        <p:blipFill>
          <a:blip r:embed="rId2"/>
          <a:srcRect r="71721" b="25376"/>
          <a:stretch>
            <a:fillRect/>
          </a:stretch>
        </p:blipFill>
        <p:spPr>
          <a:xfrm>
            <a:off x="5223581" y="834019"/>
            <a:ext cx="2278916" cy="173773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640D2487-3053-D45A-071A-BF6B3ED23914}"/>
              </a:ext>
            </a:extLst>
          </p:cNvPr>
          <p:cNvPicPr>
            <a:picLocks noChangeAspect="1"/>
          </p:cNvPicPr>
          <p:nvPr/>
        </p:nvPicPr>
        <p:blipFill>
          <a:blip r:embed="rId2"/>
          <a:srcRect l="28443" t="9716" b="6068"/>
          <a:stretch>
            <a:fillRect/>
          </a:stretch>
        </p:blipFill>
        <p:spPr>
          <a:xfrm>
            <a:off x="3870732" y="2705725"/>
            <a:ext cx="5109755" cy="17377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5696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66EC9-87BE-E872-324A-90DCA809D01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B5EA613-2241-2883-FED8-F4955B6311F0}"/>
              </a:ext>
            </a:extLst>
          </p:cNvPr>
          <p:cNvSpPr>
            <a:spLocks noGrp="1"/>
          </p:cNvSpPr>
          <p:nvPr>
            <p:ph type="body" sz="quarter" idx="13"/>
          </p:nvPr>
        </p:nvSpPr>
        <p:spPr/>
        <p:txBody>
          <a:bodyPr/>
          <a:lstStyle/>
          <a:p>
            <a:r>
              <a:rPr lang="en-US" dirty="0"/>
              <a:t>Compliance landscape: Q&amp;A</a:t>
            </a:r>
          </a:p>
        </p:txBody>
      </p:sp>
      <p:sp>
        <p:nvSpPr>
          <p:cNvPr id="6" name="Subtitle 5">
            <a:extLst>
              <a:ext uri="{FF2B5EF4-FFF2-40B4-BE49-F238E27FC236}">
                <a16:creationId xmlns:a16="http://schemas.microsoft.com/office/drawing/2014/main" id="{0C589937-B8C0-DD0E-4D54-B966B975C498}"/>
              </a:ext>
            </a:extLst>
          </p:cNvPr>
          <p:cNvSpPr>
            <a:spLocks noGrp="1"/>
          </p:cNvSpPr>
          <p:nvPr>
            <p:ph type="subTitle" idx="1"/>
          </p:nvPr>
        </p:nvSpPr>
        <p:spPr/>
        <p:txBody>
          <a:bodyPr/>
          <a:lstStyle/>
          <a:p>
            <a:r>
              <a:rPr lang="en-US" dirty="0"/>
              <a:t>Amber Cheek and Carol </a:t>
            </a:r>
            <a:r>
              <a:rPr lang="en-US" dirty="0" err="1"/>
              <a:t>Tohlen</a:t>
            </a:r>
            <a:endParaRPr lang="en-US" dirty="0"/>
          </a:p>
        </p:txBody>
      </p:sp>
    </p:spTree>
    <p:extLst>
      <p:ext uri="{BB962C8B-B14F-4D97-AF65-F5344CB8AC3E}">
        <p14:creationId xmlns:p14="http://schemas.microsoft.com/office/powerpoint/2010/main" val="726138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DB8A-38EA-3876-D4BE-7E322680EB4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3883CA6-B46A-664F-2151-D68E0658615E}"/>
              </a:ext>
            </a:extLst>
          </p:cNvPr>
          <p:cNvSpPr>
            <a:spLocks noGrp="1"/>
          </p:cNvSpPr>
          <p:nvPr>
            <p:ph type="body" sz="quarter" idx="13"/>
          </p:nvPr>
        </p:nvSpPr>
        <p:spPr/>
        <p:txBody>
          <a:bodyPr/>
          <a:lstStyle/>
          <a:p>
            <a:r>
              <a:rPr lang="en-US" dirty="0"/>
              <a:t>Support and Resources</a:t>
            </a:r>
          </a:p>
        </p:txBody>
      </p:sp>
      <p:sp>
        <p:nvSpPr>
          <p:cNvPr id="6" name="Subtitle 5">
            <a:extLst>
              <a:ext uri="{FF2B5EF4-FFF2-40B4-BE49-F238E27FC236}">
                <a16:creationId xmlns:a16="http://schemas.microsoft.com/office/drawing/2014/main" id="{9C3ADD5A-EE5A-6727-B9D9-879A7B7D8426}"/>
              </a:ext>
            </a:extLst>
          </p:cNvPr>
          <p:cNvSpPr>
            <a:spLocks noGrp="1"/>
          </p:cNvSpPr>
          <p:nvPr>
            <p:ph type="subTitle" idx="1"/>
          </p:nvPr>
        </p:nvSpPr>
        <p:spPr/>
        <p:txBody>
          <a:bodyPr/>
          <a:lstStyle/>
          <a:p>
            <a:r>
              <a:rPr lang="en-US" dirty="0"/>
              <a:t>Kimber Crull</a:t>
            </a:r>
          </a:p>
        </p:txBody>
      </p:sp>
    </p:spTree>
    <p:extLst>
      <p:ext uri="{BB962C8B-B14F-4D97-AF65-F5344CB8AC3E}">
        <p14:creationId xmlns:p14="http://schemas.microsoft.com/office/powerpoint/2010/main" val="2156179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478B38-70DC-1055-9054-D2AF8C15843B}"/>
              </a:ext>
            </a:extLst>
          </p:cNvPr>
          <p:cNvSpPr>
            <a:spLocks noGrp="1"/>
          </p:cNvSpPr>
          <p:nvPr>
            <p:ph type="title"/>
          </p:nvPr>
        </p:nvSpPr>
        <p:spPr>
          <a:xfrm>
            <a:off x="393700" y="274638"/>
            <a:ext cx="8356600" cy="398462"/>
          </a:xfrm>
        </p:spPr>
        <p:txBody>
          <a:bodyPr/>
          <a:lstStyle/>
          <a:p>
            <a:r>
              <a:rPr lang="en-US"/>
              <a:t>Digital Accessibility Resources at S&amp;T</a:t>
            </a:r>
            <a:endParaRPr lang="en-US" dirty="0"/>
          </a:p>
        </p:txBody>
      </p:sp>
      <p:sp>
        <p:nvSpPr>
          <p:cNvPr id="22" name="Subtitle 21">
            <a:extLst>
              <a:ext uri="{FF2B5EF4-FFF2-40B4-BE49-F238E27FC236}">
                <a16:creationId xmlns:a16="http://schemas.microsoft.com/office/drawing/2014/main" id="{A1BDA180-60FA-DD2E-BF76-C03C01E55888}"/>
              </a:ext>
            </a:extLst>
          </p:cNvPr>
          <p:cNvSpPr>
            <a:spLocks noGrp="1"/>
          </p:cNvSpPr>
          <p:nvPr>
            <p:ph type="subTitle" idx="14"/>
          </p:nvPr>
        </p:nvSpPr>
        <p:spPr/>
        <p:txBody>
          <a:bodyPr/>
          <a:lstStyle/>
          <a:p>
            <a:endParaRPr lang="en-US"/>
          </a:p>
        </p:txBody>
      </p:sp>
      <p:pic>
        <p:nvPicPr>
          <p:cNvPr id="17" name="Content Placeholder 16">
            <a:extLst>
              <a:ext uri="{FF2B5EF4-FFF2-40B4-BE49-F238E27FC236}">
                <a16:creationId xmlns:a16="http://schemas.microsoft.com/office/drawing/2014/main" id="{97DC2DF3-9864-5E99-2C1B-3E99B1D12607}"/>
              </a:ext>
            </a:extLst>
          </p:cNvPr>
          <p:cNvPicPr>
            <a:picLocks noGrp="1" noChangeAspect="1"/>
          </p:cNvPicPr>
          <p:nvPr>
            <p:ph idx="15"/>
          </p:nvPr>
        </p:nvPicPr>
        <p:blipFill>
          <a:blip r:embed="rId2"/>
          <a:stretch>
            <a:fillRect/>
          </a:stretch>
        </p:blipFill>
        <p:spPr>
          <a:xfrm>
            <a:off x="393192" y="1315800"/>
            <a:ext cx="4980173" cy="2962275"/>
          </a:xfrm>
        </p:spPr>
      </p:pic>
      <p:sp>
        <p:nvSpPr>
          <p:cNvPr id="9" name="Content Placeholder 8">
            <a:extLst>
              <a:ext uri="{FF2B5EF4-FFF2-40B4-BE49-F238E27FC236}">
                <a16:creationId xmlns:a16="http://schemas.microsoft.com/office/drawing/2014/main" id="{D527F537-D796-7CD3-CB58-5B7D638F95DC}"/>
              </a:ext>
            </a:extLst>
          </p:cNvPr>
          <p:cNvSpPr>
            <a:spLocks noGrp="1"/>
          </p:cNvSpPr>
          <p:nvPr>
            <p:ph idx="16"/>
          </p:nvPr>
        </p:nvSpPr>
        <p:spPr>
          <a:xfrm>
            <a:off x="5810401" y="1314450"/>
            <a:ext cx="2939900" cy="2962275"/>
          </a:xfrm>
        </p:spPr>
        <p:txBody>
          <a:bodyPr>
            <a:normAutofit/>
          </a:bodyPr>
          <a:lstStyle/>
          <a:p>
            <a:r>
              <a:rPr lang="en-US" sz="1600" b="1"/>
              <a:t>Digital Accessibility Website </a:t>
            </a:r>
          </a:p>
          <a:p>
            <a:pPr lvl="1"/>
            <a:r>
              <a:rPr lang="en-US" sz="1400"/>
              <a:t>digitalaccess.mst.edu</a:t>
            </a:r>
          </a:p>
          <a:p>
            <a:pPr lvl="1"/>
            <a:r>
              <a:rPr lang="en-US" sz="1400"/>
              <a:t>Learn what digital accessibility means at Missouri S&amp;T</a:t>
            </a:r>
          </a:p>
          <a:p>
            <a:pPr lvl="1"/>
            <a:r>
              <a:rPr lang="en-US" sz="1400"/>
              <a:t>Access guidelines, tools, and best practices</a:t>
            </a:r>
          </a:p>
          <a:p>
            <a:pPr lvl="1"/>
            <a:r>
              <a:rPr lang="en-US" sz="1400"/>
              <a:t>Find campus contacts and support pathways</a:t>
            </a:r>
          </a:p>
          <a:p>
            <a:endParaRPr lang="en-US" sz="1600" dirty="0"/>
          </a:p>
        </p:txBody>
      </p:sp>
      <p:sp>
        <p:nvSpPr>
          <p:cNvPr id="5" name="Footer Placeholder 4">
            <a:extLst>
              <a:ext uri="{FF2B5EF4-FFF2-40B4-BE49-F238E27FC236}">
                <a16:creationId xmlns:a16="http://schemas.microsoft.com/office/drawing/2014/main" id="{5E6FE343-E56C-253F-E4F0-A9503360FE90}"/>
              </a:ext>
            </a:extLst>
          </p:cNvPr>
          <p:cNvSpPr>
            <a:spLocks noGrp="1"/>
          </p:cNvSpPr>
          <p:nvPr>
            <p:ph type="ftr" sz="quarter" idx="3"/>
          </p:nvPr>
        </p:nvSpPr>
        <p:spPr>
          <a:xfrm>
            <a:off x="1399032" y="4736007"/>
            <a:ext cx="5805898"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343072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6BA0BF0-1EAD-E919-8F20-AA2938E1CBCB}"/>
              </a:ext>
            </a:extLst>
          </p:cNvPr>
          <p:cNvSpPr>
            <a:spLocks noGrp="1"/>
          </p:cNvSpPr>
          <p:nvPr>
            <p:ph type="pic" sz="quarter" idx="11"/>
          </p:nvPr>
        </p:nvSpPr>
        <p:spPr/>
        <p:txBody>
          <a:bodyPr/>
          <a:lstStyle/>
          <a:p>
            <a:endParaRPr lang="en-US"/>
          </a:p>
        </p:txBody>
      </p:sp>
      <p:sp>
        <p:nvSpPr>
          <p:cNvPr id="6" name="Title 5">
            <a:extLst>
              <a:ext uri="{FF2B5EF4-FFF2-40B4-BE49-F238E27FC236}">
                <a16:creationId xmlns:a16="http://schemas.microsoft.com/office/drawing/2014/main" id="{B4BC82F5-6DD3-0439-19F3-DB6D019EC118}"/>
              </a:ext>
            </a:extLst>
          </p:cNvPr>
          <p:cNvSpPr>
            <a:spLocks noGrp="1"/>
          </p:cNvSpPr>
          <p:nvPr>
            <p:ph type="ctrTitle"/>
          </p:nvPr>
        </p:nvSpPr>
        <p:spPr/>
        <p:txBody>
          <a:bodyPr/>
          <a:lstStyle/>
          <a:p>
            <a:r>
              <a:rPr lang="en-US" dirty="0"/>
              <a:t>I. Call to Order</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P. Runnion, President</a:t>
            </a:r>
          </a:p>
        </p:txBody>
      </p:sp>
      <p:sp>
        <p:nvSpPr>
          <p:cNvPr id="3" name="Slide Number Placeholder 2">
            <a:extLst>
              <a:ext uri="{FF2B5EF4-FFF2-40B4-BE49-F238E27FC236}">
                <a16:creationId xmlns:a16="http://schemas.microsoft.com/office/drawing/2014/main" id="{23B09342-857F-C1EE-4D76-A4CA6F924DE1}"/>
              </a:ext>
            </a:extLst>
          </p:cNvPr>
          <p:cNvSpPr>
            <a:spLocks noGrp="1"/>
          </p:cNvSpPr>
          <p:nvPr>
            <p:ph type="sldNum" sz="quarter" idx="12"/>
          </p:nvPr>
        </p:nvSpPr>
        <p:spPr/>
        <p:txBody>
          <a:bodyPr/>
          <a:lstStyle/>
          <a:p>
            <a:fld id="{1CF77CCB-A837-3E49-BD58-C1431ED74FC9}" type="slidenum">
              <a:rPr lang="en-US" smtClean="0"/>
              <a:pPr/>
              <a:t>3</a:t>
            </a:fld>
            <a:endParaRPr lang="en-US" dirty="0"/>
          </a:p>
        </p:txBody>
      </p:sp>
    </p:spTree>
    <p:extLst>
      <p:ext uri="{BB962C8B-B14F-4D97-AF65-F5344CB8AC3E}">
        <p14:creationId xmlns:p14="http://schemas.microsoft.com/office/powerpoint/2010/main" val="1902058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24686-BE41-114E-9171-B10025F9BCC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14B56A3-FD36-59B5-FAAB-065445F528AC}"/>
              </a:ext>
            </a:extLst>
          </p:cNvPr>
          <p:cNvSpPr>
            <a:spLocks noGrp="1"/>
          </p:cNvSpPr>
          <p:nvPr>
            <p:ph type="title"/>
          </p:nvPr>
        </p:nvSpPr>
        <p:spPr/>
        <p:txBody>
          <a:bodyPr/>
          <a:lstStyle/>
          <a:p>
            <a:r>
              <a:rPr lang="en-US" dirty="0"/>
              <a:t>Digital Accessibility Training</a:t>
            </a:r>
          </a:p>
        </p:txBody>
      </p:sp>
      <p:sp>
        <p:nvSpPr>
          <p:cNvPr id="8" name="Subtitle 7">
            <a:extLst>
              <a:ext uri="{FF2B5EF4-FFF2-40B4-BE49-F238E27FC236}">
                <a16:creationId xmlns:a16="http://schemas.microsoft.com/office/drawing/2014/main" id="{44192164-86B6-93BF-1EEA-C2FAAC33E050}"/>
              </a:ext>
            </a:extLst>
          </p:cNvPr>
          <p:cNvSpPr>
            <a:spLocks noGrp="1"/>
          </p:cNvSpPr>
          <p:nvPr>
            <p:ph type="subTitle" idx="14"/>
          </p:nvPr>
        </p:nvSpPr>
        <p:spPr/>
        <p:txBody>
          <a:bodyPr/>
          <a:lstStyle/>
          <a:p>
            <a:endParaRPr lang="en-US"/>
          </a:p>
        </p:txBody>
      </p:sp>
      <p:sp>
        <p:nvSpPr>
          <p:cNvPr id="7" name="Content Placeholder 6">
            <a:extLst>
              <a:ext uri="{FF2B5EF4-FFF2-40B4-BE49-F238E27FC236}">
                <a16:creationId xmlns:a16="http://schemas.microsoft.com/office/drawing/2014/main" id="{16F2AE56-3A05-57DB-F4A0-5D0054B32D1C}"/>
              </a:ext>
            </a:extLst>
          </p:cNvPr>
          <p:cNvSpPr>
            <a:spLocks noGrp="1"/>
          </p:cNvSpPr>
          <p:nvPr>
            <p:ph idx="1"/>
          </p:nvPr>
        </p:nvSpPr>
        <p:spPr/>
        <p:txBody>
          <a:bodyPr>
            <a:normAutofit/>
          </a:bodyPr>
          <a:lstStyle/>
          <a:p>
            <a:r>
              <a:rPr lang="en-US" sz="1800" b="1" dirty="0" err="1"/>
              <a:t>Percipio</a:t>
            </a:r>
            <a:r>
              <a:rPr lang="en-US" sz="1800" b="1" dirty="0"/>
              <a:t> – Digital Accessibility Trainings</a:t>
            </a:r>
          </a:p>
          <a:p>
            <a:r>
              <a:rPr lang="en-US" sz="1600" dirty="0"/>
              <a:t>On‑demand, self‑paced learning</a:t>
            </a:r>
          </a:p>
          <a:p>
            <a:r>
              <a:rPr lang="en-US" sz="1600" dirty="0"/>
              <a:t>Topics include:</a:t>
            </a:r>
          </a:p>
          <a:p>
            <a:pPr lvl="1"/>
            <a:r>
              <a:rPr lang="en-US" sz="1200" dirty="0"/>
              <a:t>Accessibility fundamentals</a:t>
            </a:r>
          </a:p>
          <a:p>
            <a:pPr lvl="1"/>
            <a:r>
              <a:rPr lang="en-US" sz="1200" dirty="0"/>
              <a:t>Creating accessible Word, PDF and PowerPoint documents</a:t>
            </a:r>
          </a:p>
          <a:p>
            <a:pPr lvl="1"/>
            <a:r>
              <a:rPr lang="en-US" sz="1200" dirty="0"/>
              <a:t>Ally and Canvas content accessibility</a:t>
            </a:r>
          </a:p>
        </p:txBody>
      </p:sp>
      <p:sp>
        <p:nvSpPr>
          <p:cNvPr id="9" name="Content Placeholder 8">
            <a:extLst>
              <a:ext uri="{FF2B5EF4-FFF2-40B4-BE49-F238E27FC236}">
                <a16:creationId xmlns:a16="http://schemas.microsoft.com/office/drawing/2014/main" id="{91BC66A4-3A4F-1E0A-8321-607B3B38BA53}"/>
              </a:ext>
            </a:extLst>
          </p:cNvPr>
          <p:cNvSpPr>
            <a:spLocks noGrp="1"/>
          </p:cNvSpPr>
          <p:nvPr>
            <p:ph idx="15"/>
          </p:nvPr>
        </p:nvSpPr>
        <p:spPr/>
        <p:txBody>
          <a:bodyPr>
            <a:normAutofit/>
          </a:bodyPr>
          <a:lstStyle/>
          <a:p>
            <a:r>
              <a:rPr lang="en-US" sz="1800" b="1" dirty="0"/>
              <a:t>Access training through </a:t>
            </a:r>
            <a:r>
              <a:rPr lang="en-US" sz="1800" b="1" dirty="0" err="1"/>
              <a:t>Percipio</a:t>
            </a:r>
            <a:endParaRPr lang="en-US" sz="1800" b="1" dirty="0"/>
          </a:p>
          <a:p>
            <a:endParaRPr lang="en-US" sz="1800" dirty="0"/>
          </a:p>
        </p:txBody>
      </p:sp>
      <p:sp>
        <p:nvSpPr>
          <p:cNvPr id="5" name="Footer Placeholder 4">
            <a:extLst>
              <a:ext uri="{FF2B5EF4-FFF2-40B4-BE49-F238E27FC236}">
                <a16:creationId xmlns:a16="http://schemas.microsoft.com/office/drawing/2014/main" id="{50807687-0DDC-E1EC-4535-5DBF253C37AA}"/>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pic>
        <p:nvPicPr>
          <p:cNvPr id="4" name="Picture 3" descr="A qr code on a black background&#10;&#10;AI-generated content may be incorrect.">
            <a:extLst>
              <a:ext uri="{FF2B5EF4-FFF2-40B4-BE49-F238E27FC236}">
                <a16:creationId xmlns:a16="http://schemas.microsoft.com/office/drawing/2014/main" id="{105E53C4-EF8A-6B19-BF31-54977D633F78}"/>
              </a:ext>
            </a:extLst>
          </p:cNvPr>
          <p:cNvPicPr>
            <a:picLocks noChangeAspect="1"/>
          </p:cNvPicPr>
          <p:nvPr/>
        </p:nvPicPr>
        <p:blipFill>
          <a:blip r:embed="rId2"/>
          <a:stretch>
            <a:fillRect/>
          </a:stretch>
        </p:blipFill>
        <p:spPr>
          <a:xfrm>
            <a:off x="4709161" y="3320764"/>
            <a:ext cx="1143000" cy="1143000"/>
          </a:xfrm>
          <a:prstGeom prst="rect">
            <a:avLst/>
          </a:prstGeom>
        </p:spPr>
      </p:pic>
      <p:pic>
        <p:nvPicPr>
          <p:cNvPr id="11" name="Picture 10" descr="A qr code on a black background&#10;&#10;AI-generated content may be incorrect.">
            <a:extLst>
              <a:ext uri="{FF2B5EF4-FFF2-40B4-BE49-F238E27FC236}">
                <a16:creationId xmlns:a16="http://schemas.microsoft.com/office/drawing/2014/main" id="{D01E202C-B44C-9076-796F-203821B5A4F7}"/>
              </a:ext>
            </a:extLst>
          </p:cNvPr>
          <p:cNvPicPr>
            <a:picLocks noChangeAspect="1"/>
          </p:cNvPicPr>
          <p:nvPr/>
        </p:nvPicPr>
        <p:blipFill>
          <a:blip r:embed="rId3"/>
          <a:stretch>
            <a:fillRect/>
          </a:stretch>
        </p:blipFill>
        <p:spPr>
          <a:xfrm>
            <a:off x="4709161" y="1807171"/>
            <a:ext cx="1143000" cy="1143000"/>
          </a:xfrm>
          <a:prstGeom prst="rect">
            <a:avLst/>
          </a:prstGeom>
        </p:spPr>
      </p:pic>
      <p:sp>
        <p:nvSpPr>
          <p:cNvPr id="13" name="TextBox 12">
            <a:extLst>
              <a:ext uri="{FF2B5EF4-FFF2-40B4-BE49-F238E27FC236}">
                <a16:creationId xmlns:a16="http://schemas.microsoft.com/office/drawing/2014/main" id="{AE5298A9-276A-EC8F-CCDC-5265F311D9C8}"/>
              </a:ext>
            </a:extLst>
          </p:cNvPr>
          <p:cNvSpPr txBox="1"/>
          <p:nvPr/>
        </p:nvSpPr>
        <p:spPr>
          <a:xfrm>
            <a:off x="5961491" y="2009339"/>
            <a:ext cx="2148839" cy="738664"/>
          </a:xfrm>
          <a:prstGeom prst="rect">
            <a:avLst/>
          </a:prstGeom>
          <a:noFill/>
        </p:spPr>
        <p:txBody>
          <a:bodyPr wrap="square">
            <a:spAutoFit/>
          </a:bodyPr>
          <a:lstStyle/>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54734"/>
                </a:solidFill>
                <a:effectLst/>
                <a:uLnTx/>
                <a:uFillTx/>
                <a:latin typeface="Tisa Offc Serif Pro"/>
                <a:ea typeface="+mn-ea"/>
                <a:cs typeface="+mn-cs"/>
              </a:rPr>
              <a:t>S&amp;T Digital Accessibility Training Channel</a:t>
            </a:r>
          </a:p>
        </p:txBody>
      </p:sp>
      <p:sp>
        <p:nvSpPr>
          <p:cNvPr id="14" name="TextBox 13">
            <a:extLst>
              <a:ext uri="{FF2B5EF4-FFF2-40B4-BE49-F238E27FC236}">
                <a16:creationId xmlns:a16="http://schemas.microsoft.com/office/drawing/2014/main" id="{555FF85C-60DB-EBFB-75AF-BA87ED776E7B}"/>
              </a:ext>
            </a:extLst>
          </p:cNvPr>
          <p:cNvSpPr txBox="1"/>
          <p:nvPr/>
        </p:nvSpPr>
        <p:spPr>
          <a:xfrm>
            <a:off x="5961491" y="3473757"/>
            <a:ext cx="2148839" cy="523220"/>
          </a:xfrm>
          <a:prstGeom prst="rect">
            <a:avLst/>
          </a:prstGeom>
          <a:noFill/>
        </p:spPr>
        <p:txBody>
          <a:bodyPr wrap="square">
            <a:spAutoFit/>
          </a:bodyPr>
          <a:lstStyle/>
          <a:p>
            <a:pPr marL="342900" marR="0" lvl="1"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54734"/>
                </a:solidFill>
                <a:effectLst/>
                <a:uLnTx/>
                <a:uFillTx/>
                <a:latin typeface="Tisa Offc Serif Pro"/>
                <a:ea typeface="+mn-ea"/>
                <a:cs typeface="+mn-cs"/>
              </a:rPr>
              <a:t>UM System Digital Accessibility Basics</a:t>
            </a:r>
          </a:p>
        </p:txBody>
      </p:sp>
    </p:spTree>
    <p:extLst>
      <p:ext uri="{BB962C8B-B14F-4D97-AF65-F5344CB8AC3E}">
        <p14:creationId xmlns:p14="http://schemas.microsoft.com/office/powerpoint/2010/main" val="177755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7DFF7-40B7-C063-30C2-4694DA06664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0EB81F-7BDF-ABCC-858B-34A7633E9A40}"/>
              </a:ext>
            </a:extLst>
          </p:cNvPr>
          <p:cNvSpPr>
            <a:spLocks noGrp="1"/>
          </p:cNvSpPr>
          <p:nvPr>
            <p:ph type="title"/>
          </p:nvPr>
        </p:nvSpPr>
        <p:spPr>
          <a:xfrm>
            <a:off x="393192" y="273844"/>
            <a:ext cx="8357616" cy="399137"/>
          </a:xfrm>
        </p:spPr>
        <p:txBody>
          <a:bodyPr/>
          <a:lstStyle/>
          <a:p>
            <a:r>
              <a:rPr lang="en-US" dirty="0"/>
              <a:t>Digital Accessibility Support by Area</a:t>
            </a:r>
          </a:p>
        </p:txBody>
      </p:sp>
      <p:sp>
        <p:nvSpPr>
          <p:cNvPr id="8" name="Subtitle 7">
            <a:extLst>
              <a:ext uri="{FF2B5EF4-FFF2-40B4-BE49-F238E27FC236}">
                <a16:creationId xmlns:a16="http://schemas.microsoft.com/office/drawing/2014/main" id="{633ACC3E-43BB-B509-7AC0-3881579E7E8E}"/>
              </a:ext>
            </a:extLst>
          </p:cNvPr>
          <p:cNvSpPr>
            <a:spLocks noGrp="1"/>
          </p:cNvSpPr>
          <p:nvPr>
            <p:ph type="subTitle" idx="14"/>
          </p:nvPr>
        </p:nvSpPr>
        <p:spPr>
          <a:xfrm>
            <a:off x="393192" y="736882"/>
            <a:ext cx="8357616" cy="306692"/>
          </a:xfrm>
        </p:spPr>
        <p:txBody>
          <a:bodyPr/>
          <a:lstStyle/>
          <a:p>
            <a:r>
              <a:rPr lang="en-US" dirty="0"/>
              <a:t>Stuck? Can’t figure something out? Reach out!</a:t>
            </a:r>
          </a:p>
        </p:txBody>
      </p:sp>
      <p:sp>
        <p:nvSpPr>
          <p:cNvPr id="7" name="Content Placeholder 6">
            <a:extLst>
              <a:ext uri="{FF2B5EF4-FFF2-40B4-BE49-F238E27FC236}">
                <a16:creationId xmlns:a16="http://schemas.microsoft.com/office/drawing/2014/main" id="{AD67C0DC-37D0-9513-28A8-F38391F9459C}"/>
              </a:ext>
            </a:extLst>
          </p:cNvPr>
          <p:cNvSpPr>
            <a:spLocks noGrp="1"/>
          </p:cNvSpPr>
          <p:nvPr>
            <p:ph idx="1"/>
          </p:nvPr>
        </p:nvSpPr>
        <p:spPr>
          <a:xfrm>
            <a:off x="393192" y="1314084"/>
            <a:ext cx="4041646" cy="2962642"/>
          </a:xfrm>
        </p:spPr>
        <p:txBody>
          <a:bodyPr>
            <a:normAutofit fontScale="70000" lnSpcReduction="20000"/>
          </a:bodyPr>
          <a:lstStyle/>
          <a:p>
            <a:r>
              <a:rPr lang="en-US" dirty="0"/>
              <a:t>Course Content and Canvas Accessibility</a:t>
            </a:r>
          </a:p>
          <a:p>
            <a:pPr lvl="1"/>
            <a:r>
              <a:rPr lang="en-US" dirty="0"/>
              <a:t>Contact the Center for Advancing Faculty Excellence – </a:t>
            </a:r>
            <a:r>
              <a:rPr lang="en-US" dirty="0">
                <a:hlinkClick r:id="rId2"/>
              </a:rPr>
              <a:t>cafe@mst.edu</a:t>
            </a:r>
            <a:endParaRPr lang="en-US" dirty="0"/>
          </a:p>
          <a:p>
            <a:pPr lvl="1"/>
            <a:endParaRPr lang="en-US" dirty="0"/>
          </a:p>
          <a:p>
            <a:r>
              <a:rPr lang="en-US" dirty="0"/>
              <a:t>Web Content and Website Accessibility </a:t>
            </a:r>
          </a:p>
          <a:p>
            <a:pPr lvl="1"/>
            <a:r>
              <a:rPr lang="en-US" dirty="0"/>
              <a:t>Contact the digital marketing team in marketing and communications at </a:t>
            </a:r>
            <a:r>
              <a:rPr lang="en-US" dirty="0">
                <a:hlinkClick r:id="rId3"/>
              </a:rPr>
              <a:t>websupport@mst.edu</a:t>
            </a:r>
            <a:r>
              <a:rPr lang="en-US" dirty="0"/>
              <a:t>. </a:t>
            </a:r>
          </a:p>
          <a:p>
            <a:pPr lvl="1"/>
            <a:r>
              <a:rPr lang="en-US" dirty="0"/>
              <a:t>Submit requests at marketing.mst.edu using the marketing request form.</a:t>
            </a:r>
          </a:p>
        </p:txBody>
      </p:sp>
      <p:sp>
        <p:nvSpPr>
          <p:cNvPr id="9" name="Content Placeholder 8">
            <a:extLst>
              <a:ext uri="{FF2B5EF4-FFF2-40B4-BE49-F238E27FC236}">
                <a16:creationId xmlns:a16="http://schemas.microsoft.com/office/drawing/2014/main" id="{094F0D65-4133-B6D6-3682-1D0F4AFAAEA9}"/>
              </a:ext>
            </a:extLst>
          </p:cNvPr>
          <p:cNvSpPr>
            <a:spLocks noGrp="1"/>
          </p:cNvSpPr>
          <p:nvPr>
            <p:ph idx="15"/>
          </p:nvPr>
        </p:nvSpPr>
        <p:spPr>
          <a:xfrm>
            <a:off x="4709162" y="1314084"/>
            <a:ext cx="4041646" cy="2962642"/>
          </a:xfrm>
        </p:spPr>
        <p:txBody>
          <a:bodyPr>
            <a:normAutofit/>
          </a:bodyPr>
          <a:lstStyle/>
          <a:p>
            <a:r>
              <a:rPr lang="en-US" sz="1800" dirty="0"/>
              <a:t>Purchasing IT and Digital Tools</a:t>
            </a:r>
          </a:p>
          <a:p>
            <a:pPr lvl="1"/>
            <a:r>
              <a:rPr lang="en-US" sz="1200" dirty="0"/>
              <a:t>Use the Accessible IT Purchasing Website to: </a:t>
            </a:r>
          </a:p>
          <a:p>
            <a:pPr lvl="1"/>
            <a:r>
              <a:rPr lang="en-US" sz="1200" dirty="0"/>
              <a:t>Review accessibility requirements</a:t>
            </a:r>
          </a:p>
          <a:p>
            <a:pPr lvl="1"/>
            <a:r>
              <a:rPr lang="en-US" sz="1200" dirty="0"/>
              <a:t>Ensure accessibility is considered before purchase.</a:t>
            </a:r>
          </a:p>
          <a:p>
            <a:r>
              <a:rPr lang="en-US" sz="1800" dirty="0"/>
              <a:t>digitalaccess.mst.edu/accessible-it </a:t>
            </a:r>
          </a:p>
          <a:p>
            <a:endParaRPr lang="en-US" sz="1800" dirty="0"/>
          </a:p>
        </p:txBody>
      </p:sp>
      <p:sp>
        <p:nvSpPr>
          <p:cNvPr id="5" name="Footer Placeholder 4">
            <a:extLst>
              <a:ext uri="{FF2B5EF4-FFF2-40B4-BE49-F238E27FC236}">
                <a16:creationId xmlns:a16="http://schemas.microsoft.com/office/drawing/2014/main" id="{3F355C49-1DB4-D5AC-20E6-F79B8051A040}"/>
              </a:ext>
            </a:extLst>
          </p:cNvPr>
          <p:cNvSpPr>
            <a:spLocks noGrp="1"/>
          </p:cNvSpPr>
          <p:nvPr>
            <p:ph type="ftr" sz="quarter" idx="3"/>
          </p:nvPr>
        </p:nvSpPr>
        <p:spPr>
          <a:xfrm>
            <a:off x="1399032" y="4736007"/>
            <a:ext cx="5805898"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1105365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FEDC-F30C-C7F0-FC08-92BA196427C9}"/>
              </a:ext>
            </a:extLst>
          </p:cNvPr>
          <p:cNvSpPr>
            <a:spLocks noGrp="1"/>
          </p:cNvSpPr>
          <p:nvPr>
            <p:ph type="title"/>
          </p:nvPr>
        </p:nvSpPr>
        <p:spPr/>
        <p:txBody>
          <a:bodyPr/>
          <a:lstStyle/>
          <a:p>
            <a:r>
              <a:rPr lang="en-US" dirty="0"/>
              <a:t>Contact the S&amp;T Task Force</a:t>
            </a:r>
          </a:p>
        </p:txBody>
      </p:sp>
      <p:sp>
        <p:nvSpPr>
          <p:cNvPr id="3" name="Subtitle 2">
            <a:extLst>
              <a:ext uri="{FF2B5EF4-FFF2-40B4-BE49-F238E27FC236}">
                <a16:creationId xmlns:a16="http://schemas.microsoft.com/office/drawing/2014/main" id="{A2459F49-7779-219C-1397-B094F845C80F}"/>
              </a:ext>
            </a:extLst>
          </p:cNvPr>
          <p:cNvSpPr>
            <a:spLocks noGrp="1"/>
          </p:cNvSpPr>
          <p:nvPr>
            <p:ph type="subTitle" idx="14"/>
          </p:nvPr>
        </p:nvSpPr>
        <p:spPr/>
        <p:txBody>
          <a:bodyPr/>
          <a:lstStyle/>
          <a:p>
            <a:r>
              <a:rPr lang="en-US" dirty="0"/>
              <a:t>Have a question but not sure where to go?</a:t>
            </a:r>
          </a:p>
        </p:txBody>
      </p:sp>
      <p:sp>
        <p:nvSpPr>
          <p:cNvPr id="4" name="Content Placeholder 3">
            <a:extLst>
              <a:ext uri="{FF2B5EF4-FFF2-40B4-BE49-F238E27FC236}">
                <a16:creationId xmlns:a16="http://schemas.microsoft.com/office/drawing/2014/main" id="{2AAB1BEA-AB2E-0533-AC05-F23774196455}"/>
              </a:ext>
            </a:extLst>
          </p:cNvPr>
          <p:cNvSpPr>
            <a:spLocks noGrp="1"/>
          </p:cNvSpPr>
          <p:nvPr>
            <p:ph idx="1"/>
          </p:nvPr>
        </p:nvSpPr>
        <p:spPr>
          <a:xfrm>
            <a:off x="393192" y="1776334"/>
            <a:ext cx="4041646" cy="2500392"/>
          </a:xfrm>
        </p:spPr>
        <p:txBody>
          <a:bodyPr>
            <a:normAutofit/>
          </a:bodyPr>
          <a:lstStyle/>
          <a:p>
            <a:pPr lvl="1"/>
            <a:r>
              <a:rPr lang="en-US" dirty="0"/>
              <a:t>Email </a:t>
            </a:r>
            <a:r>
              <a:rPr lang="en-US" dirty="0">
                <a:hlinkClick r:id="rId2"/>
              </a:rPr>
              <a:t>digitalaccess@mst.edu</a:t>
            </a:r>
            <a:r>
              <a:rPr lang="en-US" dirty="0"/>
              <a:t> </a:t>
            </a:r>
          </a:p>
          <a:p>
            <a:pPr lvl="1"/>
            <a:r>
              <a:rPr lang="en-US" dirty="0"/>
              <a:t>Visit the support page on digitalaccess.mst.edu</a:t>
            </a:r>
          </a:p>
        </p:txBody>
      </p:sp>
      <p:pic>
        <p:nvPicPr>
          <p:cNvPr id="7" name="Content Placeholder 6">
            <a:extLst>
              <a:ext uri="{FF2B5EF4-FFF2-40B4-BE49-F238E27FC236}">
                <a16:creationId xmlns:a16="http://schemas.microsoft.com/office/drawing/2014/main" id="{40E5BB1F-53BA-5B02-C533-62899D6B6F87}"/>
              </a:ext>
            </a:extLst>
          </p:cNvPr>
          <p:cNvPicPr>
            <a:picLocks noGrp="1" noChangeAspect="1"/>
          </p:cNvPicPr>
          <p:nvPr>
            <p:ph idx="15"/>
          </p:nvPr>
        </p:nvPicPr>
        <p:blipFill>
          <a:blip r:embed="rId3"/>
          <a:stretch>
            <a:fillRect/>
          </a:stretch>
        </p:blipFill>
        <p:spPr>
          <a:xfrm>
            <a:off x="4708525" y="1481616"/>
            <a:ext cx="4041775" cy="2627942"/>
          </a:xfrm>
          <a:prstGeom prst="rect">
            <a:avLst/>
          </a:prstGeom>
        </p:spPr>
      </p:pic>
      <p:sp>
        <p:nvSpPr>
          <p:cNvPr id="6" name="Footer Placeholder 5">
            <a:extLst>
              <a:ext uri="{FF2B5EF4-FFF2-40B4-BE49-F238E27FC236}">
                <a16:creationId xmlns:a16="http://schemas.microsoft.com/office/drawing/2014/main" id="{F5416B94-F92F-2802-CCA3-276053BAF994}"/>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Tree>
    <p:extLst>
      <p:ext uri="{BB962C8B-B14F-4D97-AF65-F5344CB8AC3E}">
        <p14:creationId xmlns:p14="http://schemas.microsoft.com/office/powerpoint/2010/main" val="1224903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2F153B-DD3B-BE28-8395-35C82430E3B3}"/>
              </a:ext>
            </a:extLst>
          </p:cNvPr>
          <p:cNvSpPr>
            <a:spLocks noGrp="1"/>
          </p:cNvSpPr>
          <p:nvPr>
            <p:ph type="ctrTitle"/>
          </p:nvPr>
        </p:nvSpPr>
        <p:spPr/>
        <p:txBody>
          <a:bodyPr/>
          <a:lstStyle/>
          <a:p>
            <a:r>
              <a:rPr lang="en-US" dirty="0"/>
              <a:t>Thank you</a:t>
            </a:r>
          </a:p>
        </p:txBody>
      </p:sp>
      <p:sp>
        <p:nvSpPr>
          <p:cNvPr id="9" name="Text Placeholder 8">
            <a:extLst>
              <a:ext uri="{FF2B5EF4-FFF2-40B4-BE49-F238E27FC236}">
                <a16:creationId xmlns:a16="http://schemas.microsoft.com/office/drawing/2014/main" id="{86EB534B-4139-3905-3907-24A439B1EC52}"/>
              </a:ext>
            </a:extLst>
          </p:cNvPr>
          <p:cNvSpPr>
            <a:spLocks noGrp="1"/>
          </p:cNvSpPr>
          <p:nvPr>
            <p:ph type="body" sz="quarter" idx="14"/>
          </p:nvPr>
        </p:nvSpPr>
        <p:spPr>
          <a:xfrm>
            <a:off x="723267" y="3601445"/>
            <a:ext cx="2118082" cy="440505"/>
          </a:xfrm>
        </p:spPr>
        <p:txBody>
          <a:bodyPr/>
          <a:lstStyle/>
          <a:p>
            <a:r>
              <a:rPr lang="en-US" dirty="0"/>
              <a:t>digitalaccess.mst.edu</a:t>
            </a:r>
          </a:p>
        </p:txBody>
      </p:sp>
    </p:spTree>
    <p:extLst>
      <p:ext uri="{BB962C8B-B14F-4D97-AF65-F5344CB8AC3E}">
        <p14:creationId xmlns:p14="http://schemas.microsoft.com/office/powerpoint/2010/main" val="99696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02136-F635-EBDF-6FA6-79C70E0B7C1D}"/>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180C84-21E1-19A4-DF42-A4EFD811DCA2}"/>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06EB9E7A-CAFB-0D0D-85FE-9FBA4B327631}"/>
              </a:ext>
            </a:extLst>
          </p:cNvPr>
          <p:cNvSpPr>
            <a:spLocks noGrp="1"/>
          </p:cNvSpPr>
          <p:nvPr>
            <p:ph type="ctrTitle"/>
          </p:nvPr>
        </p:nvSpPr>
        <p:spPr/>
        <p:txBody>
          <a:bodyPr/>
          <a:lstStyle/>
          <a:p>
            <a:r>
              <a:rPr lang="en-US" dirty="0"/>
              <a:t>V. President’s Report</a:t>
            </a:r>
          </a:p>
        </p:txBody>
      </p:sp>
      <p:sp>
        <p:nvSpPr>
          <p:cNvPr id="5" name="Subtitle 4">
            <a:extLst>
              <a:ext uri="{FF2B5EF4-FFF2-40B4-BE49-F238E27FC236}">
                <a16:creationId xmlns:a16="http://schemas.microsoft.com/office/drawing/2014/main" id="{67603454-0136-9F31-04B3-3E6B8CB75886}"/>
              </a:ext>
            </a:extLst>
          </p:cNvPr>
          <p:cNvSpPr>
            <a:spLocks noGrp="1"/>
          </p:cNvSpPr>
          <p:nvPr>
            <p:ph type="subTitle" idx="1"/>
          </p:nvPr>
        </p:nvSpPr>
        <p:spPr/>
        <p:txBody>
          <a:bodyPr/>
          <a:lstStyle/>
          <a:p>
            <a:r>
              <a:rPr lang="en-US" dirty="0"/>
              <a:t>P. Runnion</a:t>
            </a:r>
          </a:p>
        </p:txBody>
      </p:sp>
      <p:sp>
        <p:nvSpPr>
          <p:cNvPr id="3" name="Slide Number Placeholder 2">
            <a:extLst>
              <a:ext uri="{FF2B5EF4-FFF2-40B4-BE49-F238E27FC236}">
                <a16:creationId xmlns:a16="http://schemas.microsoft.com/office/drawing/2014/main" id="{94F74F6F-63A7-7BDB-F920-C1A8A657F9C6}"/>
              </a:ext>
            </a:extLst>
          </p:cNvPr>
          <p:cNvSpPr>
            <a:spLocks noGrp="1"/>
          </p:cNvSpPr>
          <p:nvPr>
            <p:ph type="sldNum" sz="quarter" idx="12"/>
          </p:nvPr>
        </p:nvSpPr>
        <p:spPr/>
        <p:txBody>
          <a:bodyPr/>
          <a:lstStyle/>
          <a:p>
            <a:fld id="{1CF77CCB-A837-3E49-BD58-C1431ED74FC9}" type="slidenum">
              <a:rPr lang="en-US" smtClean="0"/>
              <a:pPr/>
              <a:t>34</a:t>
            </a:fld>
            <a:endParaRPr lang="en-US" dirty="0"/>
          </a:p>
        </p:txBody>
      </p:sp>
    </p:spTree>
    <p:extLst>
      <p:ext uri="{BB962C8B-B14F-4D97-AF65-F5344CB8AC3E}">
        <p14:creationId xmlns:p14="http://schemas.microsoft.com/office/powerpoint/2010/main" val="648014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CE99-BF5C-D204-DF95-7278345F217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B1F667-D8B0-81F9-407C-BCC4D32D1BF3}"/>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Current response rates are trending above those of other institutions</a:t>
            </a:r>
          </a:p>
          <a:p>
            <a:pPr lvl="1" defTabSz="514350">
              <a:lnSpc>
                <a:spcPct val="90000"/>
              </a:lnSpc>
              <a:spcBef>
                <a:spcPts val="563"/>
              </a:spcBef>
            </a:pPr>
            <a:r>
              <a:rPr lang="en-US" sz="1600" dirty="0">
                <a:solidFill>
                  <a:prstClr val="black"/>
                </a:solidFill>
                <a:latin typeface="+mn-lt"/>
              </a:rPr>
              <a:t>This is both good and not good at the same time</a:t>
            </a:r>
          </a:p>
          <a:p>
            <a:pPr defTabSz="514350">
              <a:lnSpc>
                <a:spcPct val="90000"/>
              </a:lnSpc>
              <a:spcBef>
                <a:spcPts val="563"/>
              </a:spcBef>
            </a:pPr>
            <a:r>
              <a:rPr lang="en-US" sz="1800" dirty="0">
                <a:solidFill>
                  <a:prstClr val="black"/>
                </a:solidFill>
                <a:latin typeface="+mn-lt"/>
              </a:rPr>
              <a:t>If you received the COACHE survey invite and have not taken the survey, please do!</a:t>
            </a:r>
          </a:p>
          <a:p>
            <a:pPr lvl="1" defTabSz="514350">
              <a:lnSpc>
                <a:spcPct val="90000"/>
              </a:lnSpc>
              <a:spcBef>
                <a:spcPts val="563"/>
              </a:spcBef>
            </a:pPr>
            <a:r>
              <a:rPr lang="en-US" sz="1600" dirty="0">
                <a:solidFill>
                  <a:prstClr val="black"/>
                </a:solidFill>
                <a:latin typeface="+mn-lt"/>
              </a:rPr>
              <a:t>Administered by Harvard Graduate School of Education</a:t>
            </a:r>
          </a:p>
          <a:p>
            <a:pPr lvl="1" defTabSz="514350">
              <a:lnSpc>
                <a:spcPct val="90000"/>
              </a:lnSpc>
              <a:spcBef>
                <a:spcPts val="563"/>
              </a:spcBef>
            </a:pPr>
            <a:r>
              <a:rPr lang="en-US" sz="1600" dirty="0">
                <a:solidFill>
                  <a:prstClr val="black"/>
                </a:solidFill>
                <a:latin typeface="+mn-lt"/>
              </a:rPr>
              <a:t>Allows comparison with other institutions nationwide</a:t>
            </a:r>
          </a:p>
          <a:p>
            <a:pPr lvl="1" defTabSz="514350">
              <a:lnSpc>
                <a:spcPct val="90000"/>
              </a:lnSpc>
              <a:spcBef>
                <a:spcPts val="563"/>
              </a:spcBef>
            </a:pPr>
            <a:r>
              <a:rPr lang="en-US" sz="1600" dirty="0">
                <a:solidFill>
                  <a:prstClr val="black"/>
                </a:solidFill>
                <a:latin typeface="+mn-lt"/>
              </a:rPr>
              <a:t>Allow about 30 minutes to take the survey</a:t>
            </a:r>
          </a:p>
          <a:p>
            <a:pPr lvl="1" defTabSz="514350">
              <a:lnSpc>
                <a:spcPct val="90000"/>
              </a:lnSpc>
              <a:spcBef>
                <a:spcPts val="563"/>
              </a:spcBef>
            </a:pPr>
            <a:r>
              <a:rPr lang="en-US" sz="1600" dirty="0">
                <a:solidFill>
                  <a:prstClr val="black"/>
                </a:solidFill>
                <a:latin typeface="+mn-lt"/>
              </a:rPr>
              <a:t>Deadline:  April 7</a:t>
            </a:r>
            <a:endParaRPr lang="en-US" sz="1400" dirty="0">
              <a:solidFill>
                <a:prstClr val="black"/>
              </a:solidFill>
              <a:latin typeface="+mn-lt"/>
            </a:endParaRPr>
          </a:p>
        </p:txBody>
      </p:sp>
      <p:sp>
        <p:nvSpPr>
          <p:cNvPr id="5" name="Text Placeholder 4">
            <a:extLst>
              <a:ext uri="{FF2B5EF4-FFF2-40B4-BE49-F238E27FC236}">
                <a16:creationId xmlns:a16="http://schemas.microsoft.com/office/drawing/2014/main" id="{529F4D85-1F62-534A-9B23-5C5C2B628D6D}"/>
              </a:ext>
            </a:extLst>
          </p:cNvPr>
          <p:cNvSpPr>
            <a:spLocks noGrp="1"/>
          </p:cNvSpPr>
          <p:nvPr>
            <p:ph type="body" sz="quarter" idx="13"/>
          </p:nvPr>
        </p:nvSpPr>
        <p:spPr/>
        <p:txBody>
          <a:bodyPr>
            <a:normAutofit/>
          </a:bodyPr>
          <a:lstStyle/>
          <a:p>
            <a:r>
              <a:rPr lang="en-US" sz="2600" dirty="0"/>
              <a:t>COACHE Survey</a:t>
            </a:r>
            <a:endParaRPr lang="en-US" dirty="0"/>
          </a:p>
        </p:txBody>
      </p:sp>
      <p:sp>
        <p:nvSpPr>
          <p:cNvPr id="4" name="Slide Number Placeholder 3">
            <a:extLst>
              <a:ext uri="{FF2B5EF4-FFF2-40B4-BE49-F238E27FC236}">
                <a16:creationId xmlns:a16="http://schemas.microsoft.com/office/drawing/2014/main" id="{E5EE6CD4-9F79-4352-EB18-22C72D3914FF}"/>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9312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900853-C5E7-1BCC-A609-D4D83C5B48D9}"/>
              </a:ext>
            </a:extLst>
          </p:cNvPr>
          <p:cNvSpPr>
            <a:spLocks noGrp="1"/>
          </p:cNvSpPr>
          <p:nvPr>
            <p:ph type="title"/>
          </p:nvPr>
        </p:nvSpPr>
        <p:spPr/>
        <p:txBody>
          <a:bodyPr>
            <a:normAutofit/>
          </a:bodyPr>
          <a:lstStyle/>
          <a:p>
            <a:r>
              <a:rPr lang="en-US" sz="3200" dirty="0"/>
              <a:t>Leadership Update:  Planned Network Outage</a:t>
            </a:r>
          </a:p>
        </p:txBody>
      </p:sp>
      <p:sp>
        <p:nvSpPr>
          <p:cNvPr id="7" name="Slide Number Placeholder 6">
            <a:extLst>
              <a:ext uri="{FF2B5EF4-FFF2-40B4-BE49-F238E27FC236}">
                <a16:creationId xmlns:a16="http://schemas.microsoft.com/office/drawing/2014/main" id="{2CC1D1E4-69BA-77D7-BA28-8B2B38921767}"/>
              </a:ext>
            </a:extLst>
          </p:cNvPr>
          <p:cNvSpPr>
            <a:spLocks noGrp="1"/>
          </p:cNvSpPr>
          <p:nvPr>
            <p:ph type="sldNum" sz="quarter" idx="4"/>
          </p:nvPr>
        </p:nvSpPr>
        <p:spPr/>
        <p:txBody>
          <a:bodyPr/>
          <a:lstStyle/>
          <a:p>
            <a:fld id="{1CF77CCB-A837-3E49-BD58-C1431ED74FC9}" type="slidenum">
              <a:rPr lang="en-US" smtClean="0"/>
              <a:pPr/>
              <a:t>36</a:t>
            </a:fld>
            <a:endParaRPr lang="en-US"/>
          </a:p>
        </p:txBody>
      </p:sp>
      <p:sp>
        <p:nvSpPr>
          <p:cNvPr id="6" name="Footer Placeholder 5">
            <a:extLst>
              <a:ext uri="{FF2B5EF4-FFF2-40B4-BE49-F238E27FC236}">
                <a16:creationId xmlns:a16="http://schemas.microsoft.com/office/drawing/2014/main" id="{3B0FCDF7-9ABE-0E4D-9FCE-372442484F63}"/>
              </a:ext>
            </a:extLst>
          </p:cNvPr>
          <p:cNvSpPr>
            <a:spLocks noGrp="1"/>
          </p:cNvSpPr>
          <p:nvPr>
            <p:ph type="ftr" sz="quarter" idx="3"/>
          </p:nvPr>
        </p:nvSpPr>
        <p:spPr/>
        <p:txBody>
          <a:bodyPr/>
          <a:lstStyle/>
          <a:p>
            <a:r>
              <a:rPr lang="en-US"/>
              <a:t>Missouri University of Science &amp; Technology - Information Technology</a:t>
            </a:r>
          </a:p>
        </p:txBody>
      </p:sp>
      <p:sp>
        <p:nvSpPr>
          <p:cNvPr id="5" name="Date Placeholder 4">
            <a:extLst>
              <a:ext uri="{FF2B5EF4-FFF2-40B4-BE49-F238E27FC236}">
                <a16:creationId xmlns:a16="http://schemas.microsoft.com/office/drawing/2014/main" id="{FB36AED7-222E-10C3-9C55-15441363566B}"/>
              </a:ext>
            </a:extLst>
          </p:cNvPr>
          <p:cNvSpPr>
            <a:spLocks noGrp="1"/>
          </p:cNvSpPr>
          <p:nvPr>
            <p:ph type="dt" sz="half" idx="2"/>
          </p:nvPr>
        </p:nvSpPr>
        <p:spPr/>
        <p:txBody>
          <a:bodyPr/>
          <a:lstStyle/>
          <a:p>
            <a:endParaRPr lang="en-US" dirty="0"/>
          </a:p>
        </p:txBody>
      </p:sp>
      <p:sp>
        <p:nvSpPr>
          <p:cNvPr id="9" name="Content Placeholder 8">
            <a:extLst>
              <a:ext uri="{FF2B5EF4-FFF2-40B4-BE49-F238E27FC236}">
                <a16:creationId xmlns:a16="http://schemas.microsoft.com/office/drawing/2014/main" id="{2C2391EF-3787-35EE-1451-272967393DD9}"/>
              </a:ext>
            </a:extLst>
          </p:cNvPr>
          <p:cNvSpPr>
            <a:spLocks noGrp="1"/>
          </p:cNvSpPr>
          <p:nvPr>
            <p:ph idx="1"/>
          </p:nvPr>
        </p:nvSpPr>
        <p:spPr/>
        <p:txBody>
          <a:bodyPr>
            <a:normAutofit fontScale="85000" lnSpcReduction="20000"/>
          </a:bodyPr>
          <a:lstStyle/>
          <a:p>
            <a:pPr lvl="1"/>
            <a:r>
              <a:rPr lang="en-US" b="1" dirty="0"/>
              <a:t>When:</a:t>
            </a:r>
            <a:r>
              <a:rPr lang="en-US" dirty="0"/>
              <a:t> March 21</a:t>
            </a:r>
            <a:r>
              <a:rPr lang="en-US" baseline="30000" dirty="0"/>
              <a:t>st</a:t>
            </a:r>
            <a:r>
              <a:rPr lang="en-US" dirty="0"/>
              <a:t> and 22</a:t>
            </a:r>
            <a:r>
              <a:rPr lang="en-US" baseline="30000" dirty="0"/>
              <a:t>nd</a:t>
            </a:r>
            <a:r>
              <a:rPr lang="en-US" dirty="0"/>
              <a:t>  </a:t>
            </a:r>
          </a:p>
          <a:p>
            <a:pPr lvl="2"/>
            <a:r>
              <a:rPr lang="en-US" dirty="0"/>
              <a:t>Saturday 8 am to Sunday 12 pm</a:t>
            </a:r>
          </a:p>
          <a:p>
            <a:pPr lvl="2"/>
            <a:endParaRPr lang="en-US" dirty="0"/>
          </a:p>
          <a:p>
            <a:pPr lvl="1"/>
            <a:r>
              <a:rPr lang="en-US" b="1" dirty="0"/>
              <a:t>What:</a:t>
            </a:r>
            <a:r>
              <a:rPr lang="en-US" dirty="0"/>
              <a:t> Planned cut over to new network core</a:t>
            </a:r>
          </a:p>
          <a:p>
            <a:pPr lvl="2"/>
            <a:r>
              <a:rPr lang="en-US" b="1" dirty="0"/>
              <a:t>All network traffic</a:t>
            </a:r>
            <a:r>
              <a:rPr lang="en-US" dirty="0"/>
              <a:t> between buildings and the internet pass though this set of network equipment.</a:t>
            </a:r>
          </a:p>
          <a:p>
            <a:pPr lvl="2"/>
            <a:endParaRPr lang="en-US" dirty="0"/>
          </a:p>
          <a:p>
            <a:pPr lvl="1"/>
            <a:r>
              <a:rPr lang="en-US" b="1" dirty="0"/>
              <a:t>Impact:</a:t>
            </a:r>
            <a:r>
              <a:rPr lang="en-US" dirty="0"/>
              <a:t> All campus network services, including internet, phones, access systems, and alarms, will be temporarily unavailable</a:t>
            </a:r>
          </a:p>
          <a:p>
            <a:pPr lvl="2"/>
            <a:r>
              <a:rPr lang="en-US" dirty="0"/>
              <a:t>Multiple cascading outages are planned to be 5-10 minutes per building </a:t>
            </a:r>
          </a:p>
          <a:p>
            <a:pPr lvl="3"/>
            <a:r>
              <a:rPr lang="en-US" b="1" dirty="0"/>
              <a:t>But may exceed 10 minutes per building</a:t>
            </a:r>
          </a:p>
          <a:p>
            <a:pPr lvl="1"/>
            <a:endParaRPr lang="en-US" dirty="0"/>
          </a:p>
        </p:txBody>
      </p:sp>
    </p:spTree>
    <p:extLst>
      <p:ext uri="{BB962C8B-B14F-4D97-AF65-F5344CB8AC3E}">
        <p14:creationId xmlns:p14="http://schemas.microsoft.com/office/powerpoint/2010/main" val="2947899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66D0C-D9BF-06ED-D27D-ED9E8748C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4B09B-745C-CDE9-E9D0-B023A4621C46}"/>
              </a:ext>
            </a:extLst>
          </p:cNvPr>
          <p:cNvSpPr>
            <a:spLocks noGrp="1"/>
          </p:cNvSpPr>
          <p:nvPr>
            <p:ph type="title"/>
          </p:nvPr>
        </p:nvSpPr>
        <p:spPr/>
        <p:txBody>
          <a:bodyPr>
            <a:normAutofit fontScale="90000"/>
          </a:bodyPr>
          <a:lstStyle/>
          <a:p>
            <a:r>
              <a:rPr lang="en-US"/>
              <a:t>Special Event Considerations</a:t>
            </a:r>
          </a:p>
        </p:txBody>
      </p:sp>
      <p:sp>
        <p:nvSpPr>
          <p:cNvPr id="3" name="Slide Number Placeholder 2">
            <a:extLst>
              <a:ext uri="{FF2B5EF4-FFF2-40B4-BE49-F238E27FC236}">
                <a16:creationId xmlns:a16="http://schemas.microsoft.com/office/drawing/2014/main" id="{1B42C362-6DAF-34DA-2A39-EDFAB88C4D72}"/>
              </a:ext>
            </a:extLst>
          </p:cNvPr>
          <p:cNvSpPr>
            <a:spLocks noGrp="1"/>
          </p:cNvSpPr>
          <p:nvPr>
            <p:ph type="sldNum" sz="quarter" idx="4"/>
          </p:nvPr>
        </p:nvSpPr>
        <p:spPr/>
        <p:txBody>
          <a:bodyPr/>
          <a:lstStyle/>
          <a:p>
            <a:fld id="{1CF77CCB-A837-3E49-BD58-C1431ED74FC9}" type="slidenum">
              <a:rPr lang="en-US" smtClean="0"/>
              <a:pPr/>
              <a:t>37</a:t>
            </a:fld>
            <a:endParaRPr lang="en-US"/>
          </a:p>
        </p:txBody>
      </p:sp>
      <p:sp>
        <p:nvSpPr>
          <p:cNvPr id="4" name="Footer Placeholder 3">
            <a:extLst>
              <a:ext uri="{FF2B5EF4-FFF2-40B4-BE49-F238E27FC236}">
                <a16:creationId xmlns:a16="http://schemas.microsoft.com/office/drawing/2014/main" id="{4CA39046-D4F0-D8CB-79F5-BD64DB5A774A}"/>
              </a:ext>
            </a:extLst>
          </p:cNvPr>
          <p:cNvSpPr>
            <a:spLocks noGrp="1"/>
          </p:cNvSpPr>
          <p:nvPr>
            <p:ph type="ftr" sz="quarter" idx="3"/>
          </p:nvPr>
        </p:nvSpPr>
        <p:spPr/>
        <p:txBody>
          <a:bodyPr/>
          <a:lstStyle/>
          <a:p>
            <a:r>
              <a:rPr lang="en-US"/>
              <a:t>Missouri University of Science &amp; Technology - Information Technology</a:t>
            </a:r>
          </a:p>
        </p:txBody>
      </p:sp>
      <p:sp>
        <p:nvSpPr>
          <p:cNvPr id="5" name="Date Placeholder 4">
            <a:extLst>
              <a:ext uri="{FF2B5EF4-FFF2-40B4-BE49-F238E27FC236}">
                <a16:creationId xmlns:a16="http://schemas.microsoft.com/office/drawing/2014/main" id="{279BB90A-CCDF-C6D4-A1DE-2DE1853E15B1}"/>
              </a:ext>
            </a:extLst>
          </p:cNvPr>
          <p:cNvSpPr>
            <a:spLocks noGrp="1"/>
          </p:cNvSpPr>
          <p:nvPr>
            <p:ph type="dt" sz="half" idx="2"/>
          </p:nvPr>
        </p:nvSpPr>
        <p:spPr/>
        <p:txBody>
          <a:bodyPr/>
          <a:lstStyle/>
          <a:p>
            <a:fld id="{14BB9877-36FB-4A84-8448-99B9F6443F7E}" type="datetime1">
              <a:rPr lang="en-US" smtClean="0"/>
              <a:t>3/19/2026</a:t>
            </a:fld>
            <a:endParaRPr lang="en-US"/>
          </a:p>
        </p:txBody>
      </p:sp>
      <p:sp>
        <p:nvSpPr>
          <p:cNvPr id="6" name="Content Placeholder 5">
            <a:extLst>
              <a:ext uri="{FF2B5EF4-FFF2-40B4-BE49-F238E27FC236}">
                <a16:creationId xmlns:a16="http://schemas.microsoft.com/office/drawing/2014/main" id="{88CC0939-6B99-EF50-FD05-C91906C4A2F1}"/>
              </a:ext>
            </a:extLst>
          </p:cNvPr>
          <p:cNvSpPr>
            <a:spLocks noGrp="1"/>
          </p:cNvSpPr>
          <p:nvPr>
            <p:ph idx="1"/>
          </p:nvPr>
        </p:nvSpPr>
        <p:spPr/>
        <p:txBody>
          <a:bodyPr>
            <a:normAutofit fontScale="85000" lnSpcReduction="20000"/>
          </a:bodyPr>
          <a:lstStyle/>
          <a:p>
            <a:pPr lvl="1"/>
            <a:r>
              <a:rPr lang="en-US" dirty="0"/>
              <a:t>IT Status page will be updated with relevant public updates</a:t>
            </a:r>
          </a:p>
          <a:p>
            <a:pPr lvl="3"/>
            <a:r>
              <a:rPr lang="en-US" dirty="0"/>
              <a:t>https://status.mst.edu</a:t>
            </a:r>
          </a:p>
          <a:p>
            <a:pPr lvl="1"/>
            <a:endParaRPr lang="en-US" dirty="0"/>
          </a:p>
          <a:p>
            <a:pPr lvl="1"/>
            <a:r>
              <a:rPr lang="en-US" dirty="0"/>
              <a:t>Additional Coordination has been made for the following events occurring during the maintenance</a:t>
            </a:r>
          </a:p>
          <a:p>
            <a:pPr lvl="2"/>
            <a:r>
              <a:rPr lang="en-US" dirty="0"/>
              <a:t>BCH - Robotics 						9 am – 2 pm</a:t>
            </a:r>
          </a:p>
          <a:p>
            <a:pPr lvl="2"/>
            <a:r>
              <a:rPr lang="en-US" dirty="0"/>
              <a:t>Gale Bullman - Track/Field &amp; Volleyball	</a:t>
            </a:r>
            <a:r>
              <a:rPr lang="en-US"/>
              <a:t>	9 </a:t>
            </a:r>
            <a:r>
              <a:rPr lang="en-US" dirty="0"/>
              <a:t>pm </a:t>
            </a:r>
            <a:r>
              <a:rPr lang="en-US"/>
              <a:t>– 7 </a:t>
            </a:r>
            <a:r>
              <a:rPr lang="en-US" dirty="0"/>
              <a:t>pm</a:t>
            </a:r>
          </a:p>
          <a:p>
            <a:pPr lvl="2"/>
            <a:r>
              <a:rPr lang="en-US" dirty="0"/>
              <a:t>Castleman/Leach - Fiddler on the Roof 		2 pm &amp; 7 pm</a:t>
            </a:r>
          </a:p>
          <a:p>
            <a:pPr lvl="2"/>
            <a:endParaRPr lang="en-US" dirty="0"/>
          </a:p>
          <a:p>
            <a:pPr lvl="1"/>
            <a:r>
              <a:rPr lang="en-US" dirty="0"/>
              <a:t>These locations will be migrated and validated outside of event hours to </a:t>
            </a:r>
            <a:r>
              <a:rPr lang="en-US" b="1" dirty="0"/>
              <a:t>prevent</a:t>
            </a:r>
            <a:r>
              <a:rPr lang="en-US" dirty="0"/>
              <a:t> disruption</a:t>
            </a:r>
          </a:p>
        </p:txBody>
      </p:sp>
    </p:spTree>
    <p:extLst>
      <p:ext uri="{BB962C8B-B14F-4D97-AF65-F5344CB8AC3E}">
        <p14:creationId xmlns:p14="http://schemas.microsoft.com/office/powerpoint/2010/main" val="3155026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81570-72ED-BAE8-4444-1BC59DB1E48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5E8E978-0199-BE0B-4E65-2BA4C0799363}"/>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Per CRR 300.030.G, voting must take place by mail ballot.</a:t>
            </a:r>
          </a:p>
          <a:p>
            <a:pPr lvl="1" defTabSz="514350">
              <a:lnSpc>
                <a:spcPct val="90000"/>
              </a:lnSpc>
              <a:spcBef>
                <a:spcPts val="563"/>
              </a:spcBef>
            </a:pPr>
            <a:r>
              <a:rPr lang="en-US" sz="1600" dirty="0">
                <a:solidFill>
                  <a:prstClr val="black"/>
                </a:solidFill>
                <a:latin typeface="+mn-lt"/>
              </a:rPr>
              <a:t>Thank you to Misty House and Melissa Yetkin for preparing all the ballots</a:t>
            </a:r>
          </a:p>
          <a:p>
            <a:pPr lvl="1" defTabSz="514350">
              <a:lnSpc>
                <a:spcPct val="90000"/>
              </a:lnSpc>
              <a:spcBef>
                <a:spcPts val="563"/>
              </a:spcBef>
            </a:pPr>
            <a:r>
              <a:rPr lang="en-US" sz="1600" dirty="0">
                <a:solidFill>
                  <a:prstClr val="black"/>
                </a:solidFill>
                <a:latin typeface="+mn-lt"/>
              </a:rPr>
              <a:t>If you don’t want to do mail ballots again, note that the proposed amendments would allow for modern voting methods.</a:t>
            </a:r>
          </a:p>
          <a:p>
            <a:pPr defTabSz="514350">
              <a:lnSpc>
                <a:spcPct val="90000"/>
              </a:lnSpc>
              <a:spcBef>
                <a:spcPts val="563"/>
              </a:spcBef>
            </a:pPr>
            <a:r>
              <a:rPr lang="en-US" sz="1800" dirty="0">
                <a:solidFill>
                  <a:prstClr val="black"/>
                </a:solidFill>
                <a:latin typeface="+mn-lt"/>
              </a:rPr>
              <a:t>Ballots are being distributed via department chairs</a:t>
            </a:r>
          </a:p>
          <a:p>
            <a:pPr defTabSz="514350">
              <a:lnSpc>
                <a:spcPct val="90000"/>
              </a:lnSpc>
              <a:spcBef>
                <a:spcPts val="563"/>
              </a:spcBef>
            </a:pPr>
            <a:r>
              <a:rPr lang="en-US" sz="1800" dirty="0">
                <a:solidFill>
                  <a:prstClr val="black"/>
                </a:solidFill>
                <a:latin typeface="+mn-lt"/>
              </a:rPr>
              <a:t>Deadline:  4:30 PM on Wednesday April 15, 2026</a:t>
            </a:r>
          </a:p>
          <a:p>
            <a:pPr lvl="1" defTabSz="514350">
              <a:lnSpc>
                <a:spcPct val="90000"/>
              </a:lnSpc>
              <a:spcBef>
                <a:spcPts val="563"/>
              </a:spcBef>
            </a:pPr>
            <a:r>
              <a:rPr lang="en-US" sz="1600" dirty="0">
                <a:solidFill>
                  <a:prstClr val="black"/>
                </a:solidFill>
                <a:latin typeface="+mn-lt"/>
              </a:rPr>
              <a:t>Return ballots to Faculty Affairs, Norwood 209</a:t>
            </a:r>
          </a:p>
        </p:txBody>
      </p:sp>
      <p:sp>
        <p:nvSpPr>
          <p:cNvPr id="5" name="Text Placeholder 4">
            <a:extLst>
              <a:ext uri="{FF2B5EF4-FFF2-40B4-BE49-F238E27FC236}">
                <a16:creationId xmlns:a16="http://schemas.microsoft.com/office/drawing/2014/main" id="{54C4FB1B-C31F-60B7-DEDB-B5CC3CF90E80}"/>
              </a:ext>
            </a:extLst>
          </p:cNvPr>
          <p:cNvSpPr>
            <a:spLocks noGrp="1"/>
          </p:cNvSpPr>
          <p:nvPr>
            <p:ph type="body" sz="quarter" idx="13"/>
          </p:nvPr>
        </p:nvSpPr>
        <p:spPr/>
        <p:txBody>
          <a:bodyPr>
            <a:normAutofit/>
          </a:bodyPr>
          <a:lstStyle/>
          <a:p>
            <a:r>
              <a:rPr lang="en-US" sz="2600" dirty="0"/>
              <a:t>Bylaws – Voting In Progress!</a:t>
            </a:r>
            <a:endParaRPr lang="en-US" dirty="0"/>
          </a:p>
        </p:txBody>
      </p:sp>
      <p:sp>
        <p:nvSpPr>
          <p:cNvPr id="4" name="Slide Number Placeholder 3">
            <a:extLst>
              <a:ext uri="{FF2B5EF4-FFF2-40B4-BE49-F238E27FC236}">
                <a16:creationId xmlns:a16="http://schemas.microsoft.com/office/drawing/2014/main" id="{8DFC9190-A95C-CDCC-27BE-C9ED0F2D05B7}"/>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66002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D26F7-DD77-9103-3224-54B23E0CD4B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EBDA7F7-212E-F6F1-7274-D936B2A0F0B4}"/>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Remote Work policy</a:t>
            </a:r>
          </a:p>
          <a:p>
            <a:pPr lvl="1" defTabSz="514350">
              <a:lnSpc>
                <a:spcPct val="90000"/>
              </a:lnSpc>
              <a:spcBef>
                <a:spcPts val="563"/>
              </a:spcBef>
            </a:pPr>
            <a:r>
              <a:rPr lang="en-US" sz="1600" dirty="0">
                <a:solidFill>
                  <a:prstClr val="black"/>
                </a:solidFill>
                <a:latin typeface="+mn-lt"/>
              </a:rPr>
              <a:t>Scheduled for 30 minutes, lasted over 60</a:t>
            </a:r>
          </a:p>
          <a:p>
            <a:pPr lvl="1" defTabSz="514350">
              <a:lnSpc>
                <a:spcPct val="90000"/>
              </a:lnSpc>
              <a:spcBef>
                <a:spcPts val="563"/>
              </a:spcBef>
            </a:pPr>
            <a:r>
              <a:rPr lang="en-US" sz="1600" dirty="0">
                <a:solidFill>
                  <a:prstClr val="black"/>
                </a:solidFill>
                <a:latin typeface="+mn-lt"/>
              </a:rPr>
              <a:t>The draft policy was revised based on feedback from this meeting</a:t>
            </a:r>
          </a:p>
        </p:txBody>
      </p:sp>
      <p:sp>
        <p:nvSpPr>
          <p:cNvPr id="5" name="Text Placeholder 4">
            <a:extLst>
              <a:ext uri="{FF2B5EF4-FFF2-40B4-BE49-F238E27FC236}">
                <a16:creationId xmlns:a16="http://schemas.microsoft.com/office/drawing/2014/main" id="{F4AFA258-16E9-2BA5-D5B6-8478793EC430}"/>
              </a:ext>
            </a:extLst>
          </p:cNvPr>
          <p:cNvSpPr>
            <a:spLocks noGrp="1"/>
          </p:cNvSpPr>
          <p:nvPr>
            <p:ph type="body" sz="quarter" idx="13"/>
          </p:nvPr>
        </p:nvSpPr>
        <p:spPr/>
        <p:txBody>
          <a:bodyPr>
            <a:normAutofit/>
          </a:bodyPr>
          <a:lstStyle/>
          <a:p>
            <a:r>
              <a:rPr lang="en-US" sz="2600" dirty="0"/>
              <a:t>IFC Updates – February 20 “emergency” (virtual)</a:t>
            </a:r>
            <a:endParaRPr lang="en-US" dirty="0"/>
          </a:p>
        </p:txBody>
      </p:sp>
      <p:sp>
        <p:nvSpPr>
          <p:cNvPr id="4" name="Slide Number Placeholder 3">
            <a:extLst>
              <a:ext uri="{FF2B5EF4-FFF2-40B4-BE49-F238E27FC236}">
                <a16:creationId xmlns:a16="http://schemas.microsoft.com/office/drawing/2014/main" id="{0F770C48-75DF-D5B7-D3EC-8B10A5D8A173}"/>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76256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E159853-026E-667F-10DF-E07872BA2A52}"/>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DA526BA0-F315-6304-279B-072B197FFD57}"/>
              </a:ext>
            </a:extLst>
          </p:cNvPr>
          <p:cNvSpPr>
            <a:spLocks noGrp="1"/>
          </p:cNvSpPr>
          <p:nvPr>
            <p:ph type="ctrTitle"/>
          </p:nvPr>
        </p:nvSpPr>
        <p:spPr/>
        <p:txBody>
          <a:bodyPr/>
          <a:lstStyle/>
          <a:p>
            <a:r>
              <a:rPr lang="en-US" dirty="0"/>
              <a:t>II. Roll Call</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F. Han, Secretary</a:t>
            </a:r>
          </a:p>
        </p:txBody>
      </p:sp>
      <p:sp>
        <p:nvSpPr>
          <p:cNvPr id="3" name="Slide Number Placeholder 2">
            <a:extLst>
              <a:ext uri="{FF2B5EF4-FFF2-40B4-BE49-F238E27FC236}">
                <a16:creationId xmlns:a16="http://schemas.microsoft.com/office/drawing/2014/main" id="{01DDF8B9-182A-72D9-AA1E-E044265745C3}"/>
              </a:ext>
            </a:extLst>
          </p:cNvPr>
          <p:cNvSpPr>
            <a:spLocks noGrp="1"/>
          </p:cNvSpPr>
          <p:nvPr>
            <p:ph type="sldNum" sz="quarter" idx="12"/>
          </p:nvPr>
        </p:nvSpPr>
        <p:spPr/>
        <p:txBody>
          <a:bodyPr/>
          <a:lstStyle/>
          <a:p>
            <a:fld id="{1CF77CCB-A837-3E49-BD58-C1431ED74FC9}" type="slidenum">
              <a:rPr lang="en-US" smtClean="0"/>
              <a:pPr/>
              <a:t>4</a:t>
            </a:fld>
            <a:endParaRPr lang="en-US" dirty="0"/>
          </a:p>
        </p:txBody>
      </p:sp>
    </p:spTree>
    <p:extLst>
      <p:ext uri="{BB962C8B-B14F-4D97-AF65-F5344CB8AC3E}">
        <p14:creationId xmlns:p14="http://schemas.microsoft.com/office/powerpoint/2010/main" val="4014456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07804-D8EE-AFA1-C07B-36CCBCCB8B9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3BE700A-DE0C-DA25-BF77-481154216CD0}"/>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Originally scheduled in person, moved to Zoom</a:t>
            </a:r>
          </a:p>
          <a:p>
            <a:pPr lvl="1" defTabSz="514350">
              <a:lnSpc>
                <a:spcPct val="90000"/>
              </a:lnSpc>
              <a:spcBef>
                <a:spcPts val="563"/>
              </a:spcBef>
            </a:pPr>
            <a:r>
              <a:rPr lang="en-US" sz="1600" dirty="0">
                <a:solidFill>
                  <a:prstClr val="black"/>
                </a:solidFill>
                <a:latin typeface="+mn-lt"/>
              </a:rPr>
              <a:t>President Choi did not attend</a:t>
            </a:r>
          </a:p>
          <a:p>
            <a:pPr defTabSz="514350">
              <a:lnSpc>
                <a:spcPct val="90000"/>
              </a:lnSpc>
              <a:spcBef>
                <a:spcPts val="563"/>
              </a:spcBef>
            </a:pPr>
            <a:r>
              <a:rPr lang="en-US" sz="1800" dirty="0">
                <a:solidFill>
                  <a:prstClr val="black"/>
                </a:solidFill>
                <a:latin typeface="+mn-lt"/>
              </a:rPr>
              <a:t>HR updates</a:t>
            </a:r>
          </a:p>
          <a:p>
            <a:pPr lvl="1" defTabSz="514350">
              <a:lnSpc>
                <a:spcPct val="90000"/>
              </a:lnSpc>
              <a:spcBef>
                <a:spcPts val="563"/>
              </a:spcBef>
            </a:pPr>
            <a:r>
              <a:rPr lang="en-US" sz="1600" dirty="0">
                <a:solidFill>
                  <a:prstClr val="black"/>
                </a:solidFill>
                <a:latin typeface="+mn-lt"/>
              </a:rPr>
              <a:t>Discussion about timing of paychecks for new faculty hires</a:t>
            </a:r>
          </a:p>
          <a:p>
            <a:pPr lvl="1" defTabSz="514350">
              <a:lnSpc>
                <a:spcPct val="90000"/>
              </a:lnSpc>
              <a:spcBef>
                <a:spcPts val="563"/>
              </a:spcBef>
            </a:pPr>
            <a:r>
              <a:rPr lang="en-US" sz="1600" dirty="0">
                <a:solidFill>
                  <a:prstClr val="black"/>
                </a:solidFill>
                <a:latin typeface="+mn-lt"/>
              </a:rPr>
              <a:t>Remote Work Policy</a:t>
            </a:r>
          </a:p>
          <a:p>
            <a:pPr defTabSz="514350">
              <a:lnSpc>
                <a:spcPct val="90000"/>
              </a:lnSpc>
              <a:spcBef>
                <a:spcPts val="563"/>
              </a:spcBef>
            </a:pPr>
            <a:r>
              <a:rPr lang="en-US" sz="1800" dirty="0">
                <a:solidFill>
                  <a:prstClr val="black"/>
                </a:solidFill>
                <a:latin typeface="+mn-lt"/>
              </a:rPr>
              <a:t>Mid-Probationary Review Executive Order</a:t>
            </a:r>
          </a:p>
          <a:p>
            <a:pPr lvl="1" defTabSz="514350">
              <a:lnSpc>
                <a:spcPct val="90000"/>
              </a:lnSpc>
              <a:spcBef>
                <a:spcPts val="563"/>
              </a:spcBef>
            </a:pPr>
            <a:r>
              <a:rPr lang="en-US" sz="1600" dirty="0">
                <a:solidFill>
                  <a:prstClr val="black"/>
                </a:solidFill>
                <a:latin typeface="+mn-lt"/>
              </a:rPr>
              <a:t>Distributed to Senate for feedback prior to the IFC meeting</a:t>
            </a:r>
          </a:p>
          <a:p>
            <a:pPr lvl="1" defTabSz="514350">
              <a:lnSpc>
                <a:spcPct val="90000"/>
              </a:lnSpc>
              <a:spcBef>
                <a:spcPts val="563"/>
              </a:spcBef>
            </a:pPr>
            <a:r>
              <a:rPr lang="en-US" sz="1600" dirty="0">
                <a:solidFill>
                  <a:prstClr val="black"/>
                </a:solidFill>
                <a:latin typeface="+mn-lt"/>
              </a:rPr>
              <a:t>Seems to impact other campuses more than S&amp;T</a:t>
            </a:r>
          </a:p>
          <a:p>
            <a:pPr lvl="1" defTabSz="514350">
              <a:lnSpc>
                <a:spcPct val="90000"/>
              </a:lnSpc>
              <a:spcBef>
                <a:spcPts val="563"/>
              </a:spcBef>
            </a:pPr>
            <a:endParaRPr lang="en-US" sz="1600" dirty="0">
              <a:solidFill>
                <a:prstClr val="black"/>
              </a:solidFill>
              <a:latin typeface="+mn-lt"/>
            </a:endParaRPr>
          </a:p>
        </p:txBody>
      </p:sp>
      <p:sp>
        <p:nvSpPr>
          <p:cNvPr id="5" name="Text Placeholder 4">
            <a:extLst>
              <a:ext uri="{FF2B5EF4-FFF2-40B4-BE49-F238E27FC236}">
                <a16:creationId xmlns:a16="http://schemas.microsoft.com/office/drawing/2014/main" id="{AD54B85B-D43E-0194-7C28-9E34422030DB}"/>
              </a:ext>
            </a:extLst>
          </p:cNvPr>
          <p:cNvSpPr>
            <a:spLocks noGrp="1"/>
          </p:cNvSpPr>
          <p:nvPr>
            <p:ph type="body" sz="quarter" idx="13"/>
          </p:nvPr>
        </p:nvSpPr>
        <p:spPr/>
        <p:txBody>
          <a:bodyPr>
            <a:normAutofit/>
          </a:bodyPr>
          <a:lstStyle/>
          <a:p>
            <a:r>
              <a:rPr lang="en-US" sz="2600" dirty="0"/>
              <a:t>IFC Updates – March 9 (virtual)</a:t>
            </a:r>
            <a:endParaRPr lang="en-US" dirty="0"/>
          </a:p>
        </p:txBody>
      </p:sp>
      <p:sp>
        <p:nvSpPr>
          <p:cNvPr id="4" name="Slide Number Placeholder 3">
            <a:extLst>
              <a:ext uri="{FF2B5EF4-FFF2-40B4-BE49-F238E27FC236}">
                <a16:creationId xmlns:a16="http://schemas.microsoft.com/office/drawing/2014/main" id="{64EA7020-8068-2D2D-C3F4-B1A548125F40}"/>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64626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6D192-3D75-2A3F-4769-4BAA2BDC3AC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62C4D2E-BC28-FFF2-F595-682E434ADC31}"/>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Draft shared with IFC on 2/20 was highly contradictory and unclear</a:t>
            </a:r>
          </a:p>
          <a:p>
            <a:pPr defTabSz="514350">
              <a:lnSpc>
                <a:spcPct val="90000"/>
              </a:lnSpc>
              <a:spcBef>
                <a:spcPts val="563"/>
              </a:spcBef>
            </a:pPr>
            <a:r>
              <a:rPr lang="en-US" sz="1800" dirty="0">
                <a:solidFill>
                  <a:prstClr val="black"/>
                </a:solidFill>
                <a:latin typeface="+mn-lt"/>
              </a:rPr>
              <a:t>Formal policy (HR-522) distributed on 3/2 is an improvement</a:t>
            </a:r>
          </a:p>
          <a:p>
            <a:pPr lvl="1" defTabSz="514350">
              <a:lnSpc>
                <a:spcPct val="90000"/>
              </a:lnSpc>
              <a:spcBef>
                <a:spcPts val="563"/>
              </a:spcBef>
            </a:pPr>
            <a:r>
              <a:rPr lang="en-US" sz="1600" dirty="0">
                <a:solidFill>
                  <a:prstClr val="black"/>
                </a:solidFill>
                <a:latin typeface="+mn-lt"/>
              </a:rPr>
              <a:t>Revised again on 3/11/2026</a:t>
            </a:r>
          </a:p>
          <a:p>
            <a:pPr marL="0" indent="0" defTabSz="514350">
              <a:lnSpc>
                <a:spcPct val="90000"/>
              </a:lnSpc>
              <a:spcBef>
                <a:spcPts val="563"/>
              </a:spcBef>
              <a:buNone/>
            </a:pPr>
            <a:r>
              <a:rPr lang="en-US" sz="1800" dirty="0">
                <a:solidFill>
                  <a:prstClr val="black"/>
                </a:solidFill>
                <a:latin typeface="+mn-lt"/>
              </a:rPr>
              <a:t>Policy:  </a:t>
            </a:r>
            <a:r>
              <a:rPr lang="en-US" sz="1800" dirty="0">
                <a:solidFill>
                  <a:prstClr val="black"/>
                </a:solidFill>
                <a:latin typeface="+mn-lt"/>
                <a:hlinkClick r:id="rId3"/>
              </a:rPr>
              <a:t>https://www.umsystem.edu/ums/rules/hrm/hr500/hr522</a:t>
            </a:r>
            <a:endParaRPr lang="en-US" sz="1800" dirty="0">
              <a:solidFill>
                <a:prstClr val="black"/>
              </a:solidFill>
              <a:latin typeface="+mn-lt"/>
            </a:endParaRPr>
          </a:p>
          <a:p>
            <a:pPr marL="0" indent="0" defTabSz="514350">
              <a:lnSpc>
                <a:spcPct val="90000"/>
              </a:lnSpc>
              <a:spcBef>
                <a:spcPts val="563"/>
              </a:spcBef>
              <a:buNone/>
            </a:pPr>
            <a:r>
              <a:rPr lang="en-US" sz="1800" dirty="0">
                <a:solidFill>
                  <a:prstClr val="black"/>
                </a:solidFill>
                <a:latin typeface="+mn-lt"/>
              </a:rPr>
              <a:t>Q&amp;A document:  </a:t>
            </a:r>
            <a:r>
              <a:rPr lang="en-US" sz="1800" dirty="0">
                <a:solidFill>
                  <a:prstClr val="black"/>
                </a:solidFill>
                <a:latin typeface="+mn-lt"/>
                <a:hlinkClick r:id="rId4"/>
              </a:rPr>
              <a:t>https://www.umsystem.edu/ums/rules/hrm/hr522_qas</a:t>
            </a:r>
            <a:r>
              <a:rPr lang="en-US" sz="1800" dirty="0">
                <a:solidFill>
                  <a:prstClr val="black"/>
                </a:solidFill>
                <a:latin typeface="+mn-lt"/>
              </a:rPr>
              <a:t> </a:t>
            </a:r>
          </a:p>
          <a:p>
            <a:pPr marL="0" indent="0" defTabSz="514350">
              <a:lnSpc>
                <a:spcPct val="90000"/>
              </a:lnSpc>
              <a:spcBef>
                <a:spcPts val="563"/>
              </a:spcBef>
              <a:buNone/>
            </a:pPr>
            <a:endParaRPr lang="en-US" sz="1800" dirty="0">
              <a:solidFill>
                <a:prstClr val="black"/>
              </a:solidFill>
              <a:latin typeface="+mn-lt"/>
            </a:endParaRPr>
          </a:p>
        </p:txBody>
      </p:sp>
      <p:sp>
        <p:nvSpPr>
          <p:cNvPr id="5" name="Text Placeholder 4">
            <a:extLst>
              <a:ext uri="{FF2B5EF4-FFF2-40B4-BE49-F238E27FC236}">
                <a16:creationId xmlns:a16="http://schemas.microsoft.com/office/drawing/2014/main" id="{8759231A-E8B1-8CF3-AE92-59320FAB0711}"/>
              </a:ext>
            </a:extLst>
          </p:cNvPr>
          <p:cNvSpPr>
            <a:spLocks noGrp="1"/>
          </p:cNvSpPr>
          <p:nvPr>
            <p:ph type="body" sz="quarter" idx="13"/>
          </p:nvPr>
        </p:nvSpPr>
        <p:spPr/>
        <p:txBody>
          <a:bodyPr>
            <a:normAutofit/>
          </a:bodyPr>
          <a:lstStyle/>
          <a:p>
            <a:r>
              <a:rPr lang="en-US" dirty="0"/>
              <a:t>Remote Work Policy</a:t>
            </a:r>
          </a:p>
        </p:txBody>
      </p:sp>
      <p:sp>
        <p:nvSpPr>
          <p:cNvPr id="4" name="Slide Number Placeholder 3">
            <a:extLst>
              <a:ext uri="{FF2B5EF4-FFF2-40B4-BE49-F238E27FC236}">
                <a16:creationId xmlns:a16="http://schemas.microsoft.com/office/drawing/2014/main" id="{6CBA487B-9192-0E0D-FB59-C5192E6AFEC1}"/>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5220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8AC00-B9AF-BDFC-038D-12C68DA0CFA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549536A-0DCB-B48A-CC2B-7815B204489C}"/>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Question from Provost Harris:</a:t>
            </a:r>
            <a:br>
              <a:rPr lang="en-US" sz="1800" dirty="0">
                <a:solidFill>
                  <a:prstClr val="black"/>
                </a:solidFill>
                <a:latin typeface="+mn-lt"/>
              </a:rPr>
            </a:br>
            <a:br>
              <a:rPr lang="en-US" sz="1800" dirty="0">
                <a:solidFill>
                  <a:prstClr val="black"/>
                </a:solidFill>
                <a:latin typeface="+mn-lt"/>
              </a:rPr>
            </a:br>
            <a:r>
              <a:rPr lang="en-US" sz="1800" dirty="0">
                <a:solidFill>
                  <a:prstClr val="black"/>
                </a:solidFill>
                <a:latin typeface="+mn-lt"/>
              </a:rPr>
              <a:t>Where should the line be drawn between what can be handled between a faculty member and the department chair versus what needs to involve the Deans, Provost, Chancellor, and/or President?</a:t>
            </a:r>
            <a:br>
              <a:rPr lang="en-US" sz="1800" dirty="0">
                <a:solidFill>
                  <a:prstClr val="black"/>
                </a:solidFill>
                <a:latin typeface="+mn-lt"/>
              </a:rPr>
            </a:br>
            <a:endParaRPr lang="en-US" sz="1800" dirty="0">
              <a:solidFill>
                <a:prstClr val="black"/>
              </a:solidFill>
              <a:latin typeface="+mn-lt"/>
            </a:endParaRPr>
          </a:p>
          <a:p>
            <a:pPr defTabSz="514350">
              <a:lnSpc>
                <a:spcPct val="90000"/>
              </a:lnSpc>
              <a:spcBef>
                <a:spcPts val="563"/>
              </a:spcBef>
            </a:pPr>
            <a:r>
              <a:rPr lang="en-US" sz="1800" dirty="0">
                <a:solidFill>
                  <a:prstClr val="black"/>
                </a:solidFill>
                <a:latin typeface="+mn-lt"/>
              </a:rPr>
              <a:t>Goal:  Come up with guidance for this campus which falls within the bounds of the system policy</a:t>
            </a:r>
          </a:p>
          <a:p>
            <a:pPr marL="0" indent="0" defTabSz="514350">
              <a:lnSpc>
                <a:spcPct val="90000"/>
              </a:lnSpc>
              <a:spcBef>
                <a:spcPts val="563"/>
              </a:spcBef>
              <a:buNone/>
            </a:pPr>
            <a:endParaRPr lang="en-US" sz="1800" dirty="0">
              <a:solidFill>
                <a:prstClr val="black"/>
              </a:solidFill>
              <a:latin typeface="+mn-lt"/>
            </a:endParaRPr>
          </a:p>
        </p:txBody>
      </p:sp>
      <p:sp>
        <p:nvSpPr>
          <p:cNvPr id="5" name="Text Placeholder 4">
            <a:extLst>
              <a:ext uri="{FF2B5EF4-FFF2-40B4-BE49-F238E27FC236}">
                <a16:creationId xmlns:a16="http://schemas.microsoft.com/office/drawing/2014/main" id="{074342C5-D2DD-592B-0DBE-CD9E1265612D}"/>
              </a:ext>
            </a:extLst>
          </p:cNvPr>
          <p:cNvSpPr>
            <a:spLocks noGrp="1"/>
          </p:cNvSpPr>
          <p:nvPr>
            <p:ph type="body" sz="quarter" idx="13"/>
          </p:nvPr>
        </p:nvSpPr>
        <p:spPr/>
        <p:txBody>
          <a:bodyPr>
            <a:normAutofit/>
          </a:bodyPr>
          <a:lstStyle/>
          <a:p>
            <a:r>
              <a:rPr lang="en-US" dirty="0"/>
              <a:t>Remote Work Policy</a:t>
            </a:r>
          </a:p>
        </p:txBody>
      </p:sp>
      <p:sp>
        <p:nvSpPr>
          <p:cNvPr id="4" name="Slide Number Placeholder 3">
            <a:extLst>
              <a:ext uri="{FF2B5EF4-FFF2-40B4-BE49-F238E27FC236}">
                <a16:creationId xmlns:a16="http://schemas.microsoft.com/office/drawing/2014/main" id="{A9C17241-8578-928F-7B8F-20803429EBCD}"/>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61984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C1B9A-BC64-E9F1-754A-51164730F44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7E2A507-2552-42BB-3B02-00F42C852FC0}"/>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A small number of people have expressed interest in working on foundational AI requirements</a:t>
            </a:r>
          </a:p>
          <a:p>
            <a:pPr defTabSz="514350">
              <a:lnSpc>
                <a:spcPct val="90000"/>
              </a:lnSpc>
              <a:spcBef>
                <a:spcPts val="563"/>
              </a:spcBef>
            </a:pPr>
            <a:r>
              <a:rPr lang="en-US" sz="1800" dirty="0">
                <a:solidFill>
                  <a:prstClr val="black"/>
                </a:solidFill>
                <a:latin typeface="+mn-lt"/>
              </a:rPr>
              <a:t>If you’re interested and haven’t already reached out, please do so</a:t>
            </a:r>
          </a:p>
          <a:p>
            <a:pPr defTabSz="514350">
              <a:lnSpc>
                <a:spcPct val="90000"/>
              </a:lnSpc>
              <a:spcBef>
                <a:spcPts val="563"/>
              </a:spcBef>
            </a:pPr>
            <a:r>
              <a:rPr lang="en-US" sz="1800" dirty="0">
                <a:solidFill>
                  <a:prstClr val="black"/>
                </a:solidFill>
                <a:latin typeface="+mn-lt"/>
              </a:rPr>
              <a:t>I will be reaching out to those who have expressed interest soon to set up an initial meeting</a:t>
            </a:r>
          </a:p>
        </p:txBody>
      </p:sp>
      <p:sp>
        <p:nvSpPr>
          <p:cNvPr id="5" name="Text Placeholder 4">
            <a:extLst>
              <a:ext uri="{FF2B5EF4-FFF2-40B4-BE49-F238E27FC236}">
                <a16:creationId xmlns:a16="http://schemas.microsoft.com/office/drawing/2014/main" id="{2E282C33-A5C2-39C7-E803-9FB858DA4CF0}"/>
              </a:ext>
            </a:extLst>
          </p:cNvPr>
          <p:cNvSpPr>
            <a:spLocks noGrp="1"/>
          </p:cNvSpPr>
          <p:nvPr>
            <p:ph type="body" sz="quarter" idx="13"/>
          </p:nvPr>
        </p:nvSpPr>
        <p:spPr/>
        <p:txBody>
          <a:bodyPr>
            <a:normAutofit/>
          </a:bodyPr>
          <a:lstStyle/>
          <a:p>
            <a:r>
              <a:rPr lang="en-US" dirty="0"/>
              <a:t>Foundational AI</a:t>
            </a:r>
          </a:p>
        </p:txBody>
      </p:sp>
      <p:sp>
        <p:nvSpPr>
          <p:cNvPr id="4" name="Slide Number Placeholder 3">
            <a:extLst>
              <a:ext uri="{FF2B5EF4-FFF2-40B4-BE49-F238E27FC236}">
                <a16:creationId xmlns:a16="http://schemas.microsoft.com/office/drawing/2014/main" id="{AEDB8EA4-04C2-C674-4242-4AE132832156}"/>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31039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193E8-257E-CF4F-0688-A777181DE3C8}"/>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D4235F6-F22F-10C7-FBD1-D99BB2422513}"/>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This continues to be a hot topic</a:t>
            </a:r>
          </a:p>
          <a:p>
            <a:pPr defTabSz="514350">
              <a:lnSpc>
                <a:spcPct val="90000"/>
              </a:lnSpc>
              <a:spcBef>
                <a:spcPts val="563"/>
              </a:spcBef>
            </a:pPr>
            <a:r>
              <a:rPr lang="en-US" sz="1800" dirty="0">
                <a:solidFill>
                  <a:prstClr val="black"/>
                </a:solidFill>
                <a:latin typeface="+mn-lt"/>
              </a:rPr>
              <a:t>Chancellor’s Policy Memorandum II-18 gives the procedure for departmental name changes.</a:t>
            </a:r>
          </a:p>
          <a:p>
            <a:pPr lvl="1" defTabSz="514350">
              <a:lnSpc>
                <a:spcPct val="90000"/>
              </a:lnSpc>
              <a:spcBef>
                <a:spcPts val="563"/>
              </a:spcBef>
            </a:pPr>
            <a:r>
              <a:rPr lang="en-US" sz="1600" dirty="0">
                <a:solidFill>
                  <a:prstClr val="black"/>
                </a:solidFill>
                <a:latin typeface="+mn-lt"/>
              </a:rPr>
              <a:t>II-18 does not seem to be guiding actions at this time</a:t>
            </a:r>
          </a:p>
          <a:p>
            <a:pPr defTabSz="514350">
              <a:lnSpc>
                <a:spcPct val="90000"/>
              </a:lnSpc>
              <a:spcBef>
                <a:spcPts val="563"/>
              </a:spcBef>
            </a:pPr>
            <a:r>
              <a:rPr lang="en-US" sz="1800" dirty="0">
                <a:solidFill>
                  <a:prstClr val="black"/>
                </a:solidFill>
                <a:latin typeface="+mn-lt"/>
              </a:rPr>
              <a:t>Key date:  April 1, 2026</a:t>
            </a:r>
          </a:p>
          <a:p>
            <a:pPr defTabSz="514350">
              <a:lnSpc>
                <a:spcPct val="90000"/>
              </a:lnSpc>
              <a:spcBef>
                <a:spcPts val="563"/>
              </a:spcBef>
            </a:pPr>
            <a:r>
              <a:rPr lang="en-US" sz="1800" dirty="0">
                <a:solidFill>
                  <a:prstClr val="black"/>
                </a:solidFill>
                <a:latin typeface="+mn-lt"/>
              </a:rPr>
              <a:t>How will the Jaggi School impact P&amp;T processes?</a:t>
            </a:r>
          </a:p>
          <a:p>
            <a:pPr defTabSz="514350">
              <a:lnSpc>
                <a:spcPct val="90000"/>
              </a:lnSpc>
              <a:spcBef>
                <a:spcPts val="563"/>
              </a:spcBef>
            </a:pPr>
            <a:endParaRPr lang="en-US" sz="1800" dirty="0">
              <a:solidFill>
                <a:prstClr val="black"/>
              </a:solidFill>
              <a:latin typeface="+mn-lt"/>
            </a:endParaRPr>
          </a:p>
        </p:txBody>
      </p:sp>
      <p:sp>
        <p:nvSpPr>
          <p:cNvPr id="5" name="Text Placeholder 4">
            <a:extLst>
              <a:ext uri="{FF2B5EF4-FFF2-40B4-BE49-F238E27FC236}">
                <a16:creationId xmlns:a16="http://schemas.microsoft.com/office/drawing/2014/main" id="{74E81F70-B7DB-463D-5E77-1D34A9B76794}"/>
              </a:ext>
            </a:extLst>
          </p:cNvPr>
          <p:cNvSpPr>
            <a:spLocks noGrp="1"/>
          </p:cNvSpPr>
          <p:nvPr>
            <p:ph type="body" sz="quarter" idx="13"/>
          </p:nvPr>
        </p:nvSpPr>
        <p:spPr/>
        <p:txBody>
          <a:bodyPr>
            <a:normAutofit/>
          </a:bodyPr>
          <a:lstStyle/>
          <a:p>
            <a:r>
              <a:rPr lang="en-US" dirty="0"/>
              <a:t>Jaggi School of Business</a:t>
            </a:r>
          </a:p>
        </p:txBody>
      </p:sp>
      <p:sp>
        <p:nvSpPr>
          <p:cNvPr id="4" name="Slide Number Placeholder 3">
            <a:extLst>
              <a:ext uri="{FF2B5EF4-FFF2-40B4-BE49-F238E27FC236}">
                <a16:creationId xmlns:a16="http://schemas.microsoft.com/office/drawing/2014/main" id="{C4B37847-88A5-AD10-FD8F-EB27D3B83626}"/>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77788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1D202-B10E-701E-12C1-15C695555B6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67CD0F8-46B4-B53B-E689-6D81A2368308}"/>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Pandemic restrictions caused a temporary test optional policy</a:t>
            </a:r>
          </a:p>
          <a:p>
            <a:pPr lvl="1" defTabSz="514350">
              <a:lnSpc>
                <a:spcPct val="90000"/>
              </a:lnSpc>
              <a:spcBef>
                <a:spcPts val="563"/>
              </a:spcBef>
            </a:pPr>
            <a:r>
              <a:rPr lang="en-US" sz="1600" dirty="0">
                <a:solidFill>
                  <a:prstClr val="black"/>
                </a:solidFill>
                <a:latin typeface="+mn-lt"/>
              </a:rPr>
              <a:t>ACT/SAT availability was not good during the pandemic</a:t>
            </a:r>
          </a:p>
          <a:p>
            <a:pPr defTabSz="514350">
              <a:lnSpc>
                <a:spcPct val="90000"/>
              </a:lnSpc>
              <a:spcBef>
                <a:spcPts val="563"/>
              </a:spcBef>
            </a:pPr>
            <a:r>
              <a:rPr lang="en-US" sz="1800" dirty="0">
                <a:solidFill>
                  <a:prstClr val="black"/>
                </a:solidFill>
                <a:latin typeface="+mn-lt"/>
              </a:rPr>
              <a:t>Pandemic necessity morphed into a test-optional pilot</a:t>
            </a:r>
          </a:p>
          <a:p>
            <a:pPr defTabSz="514350">
              <a:lnSpc>
                <a:spcPct val="90000"/>
              </a:lnSpc>
              <a:spcBef>
                <a:spcPts val="563"/>
              </a:spcBef>
            </a:pPr>
            <a:r>
              <a:rPr lang="en-US" sz="1800" dirty="0">
                <a:solidFill>
                  <a:prstClr val="black"/>
                </a:solidFill>
                <a:latin typeface="+mn-lt"/>
              </a:rPr>
              <a:t>Currently operating under a one-year extension of the test-optional pilot</a:t>
            </a:r>
          </a:p>
          <a:p>
            <a:pPr lvl="1" defTabSz="514350">
              <a:lnSpc>
                <a:spcPct val="90000"/>
              </a:lnSpc>
              <a:spcBef>
                <a:spcPts val="563"/>
              </a:spcBef>
            </a:pPr>
            <a:r>
              <a:rPr lang="en-US" sz="1600" dirty="0">
                <a:solidFill>
                  <a:prstClr val="black"/>
                </a:solidFill>
                <a:latin typeface="+mn-lt"/>
              </a:rPr>
              <a:t>This is not the first one-year extension</a:t>
            </a:r>
          </a:p>
          <a:p>
            <a:pPr defTabSz="514350">
              <a:lnSpc>
                <a:spcPct val="90000"/>
              </a:lnSpc>
              <a:spcBef>
                <a:spcPts val="563"/>
              </a:spcBef>
            </a:pPr>
            <a:r>
              <a:rPr lang="en-US" sz="1800" dirty="0">
                <a:solidFill>
                  <a:prstClr val="black"/>
                </a:solidFill>
                <a:latin typeface="+mn-lt"/>
              </a:rPr>
              <a:t>We are being asked to consider endorsing another extension of the pilot</a:t>
            </a:r>
          </a:p>
        </p:txBody>
      </p:sp>
      <p:sp>
        <p:nvSpPr>
          <p:cNvPr id="5" name="Text Placeholder 4">
            <a:extLst>
              <a:ext uri="{FF2B5EF4-FFF2-40B4-BE49-F238E27FC236}">
                <a16:creationId xmlns:a16="http://schemas.microsoft.com/office/drawing/2014/main" id="{FB84A8F0-32BC-1886-743C-DEFC6276B311}"/>
              </a:ext>
            </a:extLst>
          </p:cNvPr>
          <p:cNvSpPr>
            <a:spLocks noGrp="1"/>
          </p:cNvSpPr>
          <p:nvPr>
            <p:ph type="body" sz="quarter" idx="13"/>
          </p:nvPr>
        </p:nvSpPr>
        <p:spPr/>
        <p:txBody>
          <a:bodyPr>
            <a:normAutofit/>
          </a:bodyPr>
          <a:lstStyle/>
          <a:p>
            <a:r>
              <a:rPr lang="en-US" dirty="0"/>
              <a:t>Test-Optional Undergraduate Admissions</a:t>
            </a:r>
          </a:p>
        </p:txBody>
      </p:sp>
      <p:sp>
        <p:nvSpPr>
          <p:cNvPr id="4" name="Slide Number Placeholder 3">
            <a:extLst>
              <a:ext uri="{FF2B5EF4-FFF2-40B4-BE49-F238E27FC236}">
                <a16:creationId xmlns:a16="http://schemas.microsoft.com/office/drawing/2014/main" id="{A6E3BA26-103D-20BE-6B53-BB190AAA3FB8}"/>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4518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87EF0-61AB-42C1-7D61-BA074B46179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588B427-4104-7701-8AB2-31F166D48704}"/>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prstClr val="black"/>
                </a:solidFill>
                <a:latin typeface="+mn-lt"/>
              </a:rPr>
              <a:t>February 2, 2026 – FS Officers meet with Provost/Chancellor</a:t>
            </a:r>
          </a:p>
          <a:p>
            <a:pPr lvl="1" defTabSz="514350">
              <a:lnSpc>
                <a:spcPct val="90000"/>
              </a:lnSpc>
              <a:spcBef>
                <a:spcPts val="563"/>
              </a:spcBef>
            </a:pPr>
            <a:r>
              <a:rPr lang="en-US" sz="1600" dirty="0">
                <a:solidFill>
                  <a:prstClr val="black"/>
                </a:solidFill>
                <a:latin typeface="+mn-lt"/>
              </a:rPr>
              <a:t>Asked if we should expect this sort of request, in an attempt to plan ahead</a:t>
            </a:r>
          </a:p>
          <a:p>
            <a:pPr lvl="1" defTabSz="514350">
              <a:lnSpc>
                <a:spcPct val="90000"/>
              </a:lnSpc>
              <a:spcBef>
                <a:spcPts val="563"/>
              </a:spcBef>
            </a:pPr>
            <a:r>
              <a:rPr lang="en-US" sz="1600" dirty="0">
                <a:solidFill>
                  <a:prstClr val="black"/>
                </a:solidFill>
                <a:latin typeface="+mn-lt"/>
              </a:rPr>
              <a:t>Provost and Chancellor were non-committal</a:t>
            </a:r>
          </a:p>
          <a:p>
            <a:pPr defTabSz="514350">
              <a:lnSpc>
                <a:spcPct val="90000"/>
              </a:lnSpc>
              <a:spcBef>
                <a:spcPts val="563"/>
              </a:spcBef>
            </a:pPr>
            <a:r>
              <a:rPr lang="en-US" sz="1800" dirty="0">
                <a:solidFill>
                  <a:prstClr val="black"/>
                </a:solidFill>
                <a:latin typeface="+mn-lt"/>
              </a:rPr>
              <a:t>March 5, 2026 – RP&amp;A sets agenda for today’s meeting</a:t>
            </a:r>
          </a:p>
          <a:p>
            <a:pPr defTabSz="514350">
              <a:lnSpc>
                <a:spcPct val="90000"/>
              </a:lnSpc>
              <a:spcBef>
                <a:spcPts val="563"/>
              </a:spcBef>
            </a:pPr>
            <a:r>
              <a:rPr lang="en-US" sz="1800" dirty="0">
                <a:solidFill>
                  <a:prstClr val="black"/>
                </a:solidFill>
                <a:latin typeface="+mn-lt"/>
              </a:rPr>
              <a:t>March 9, 2026 – When discussing bylaws amendments with UM System,</a:t>
            </a:r>
            <a:br>
              <a:rPr lang="en-US" sz="1800" dirty="0">
                <a:solidFill>
                  <a:prstClr val="black"/>
                </a:solidFill>
                <a:latin typeface="+mn-lt"/>
              </a:rPr>
            </a:br>
            <a:r>
              <a:rPr lang="en-US" sz="1800" dirty="0">
                <a:solidFill>
                  <a:prstClr val="black"/>
                </a:solidFill>
                <a:latin typeface="+mn-lt"/>
              </a:rPr>
              <a:t>it was mentioned that a request was forthcoming</a:t>
            </a:r>
            <a:endParaRPr lang="en-US" sz="1600" dirty="0">
              <a:solidFill>
                <a:prstClr val="black"/>
              </a:solidFill>
              <a:latin typeface="+mn-lt"/>
            </a:endParaRPr>
          </a:p>
          <a:p>
            <a:pPr lvl="1" defTabSz="514350">
              <a:lnSpc>
                <a:spcPct val="90000"/>
              </a:lnSpc>
              <a:spcBef>
                <a:spcPts val="563"/>
              </a:spcBef>
            </a:pPr>
            <a:r>
              <a:rPr lang="en-US" sz="1600" dirty="0">
                <a:solidFill>
                  <a:prstClr val="black"/>
                </a:solidFill>
                <a:latin typeface="+mn-lt"/>
              </a:rPr>
              <a:t>Received the request later that day from A. Crilly</a:t>
            </a:r>
          </a:p>
        </p:txBody>
      </p:sp>
      <p:sp>
        <p:nvSpPr>
          <p:cNvPr id="5" name="Text Placeholder 4">
            <a:extLst>
              <a:ext uri="{FF2B5EF4-FFF2-40B4-BE49-F238E27FC236}">
                <a16:creationId xmlns:a16="http://schemas.microsoft.com/office/drawing/2014/main" id="{746A89C6-BA7F-CC5F-AF4C-B075E6B5B2CF}"/>
              </a:ext>
            </a:extLst>
          </p:cNvPr>
          <p:cNvSpPr>
            <a:spLocks noGrp="1"/>
          </p:cNvSpPr>
          <p:nvPr>
            <p:ph type="body" sz="quarter" idx="13"/>
          </p:nvPr>
        </p:nvSpPr>
        <p:spPr/>
        <p:txBody>
          <a:bodyPr>
            <a:normAutofit/>
          </a:bodyPr>
          <a:lstStyle/>
          <a:p>
            <a:r>
              <a:rPr lang="en-US" dirty="0"/>
              <a:t>Test-Optional Undergraduate Admissions</a:t>
            </a:r>
          </a:p>
        </p:txBody>
      </p:sp>
      <p:sp>
        <p:nvSpPr>
          <p:cNvPr id="4" name="Slide Number Placeholder 3">
            <a:extLst>
              <a:ext uri="{FF2B5EF4-FFF2-40B4-BE49-F238E27FC236}">
                <a16:creationId xmlns:a16="http://schemas.microsoft.com/office/drawing/2014/main" id="{81A780A1-DC8C-CC5F-44C6-5503A6FF3CC1}"/>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41074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F3251-6A11-9388-071F-5BEE471CD75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7C5C2D-6BBF-FA3A-585D-16970B8551F2}"/>
              </a:ext>
            </a:extLst>
          </p:cNvPr>
          <p:cNvSpPr>
            <a:spLocks noGrp="1"/>
          </p:cNvSpPr>
          <p:nvPr>
            <p:ph type="body" sz="quarter" idx="11"/>
          </p:nvPr>
        </p:nvSpPr>
        <p:spPr/>
        <p:txBody>
          <a:bodyPr>
            <a:normAutofit/>
          </a:bodyPr>
          <a:lstStyle/>
          <a:p>
            <a:pPr defTabSz="514350">
              <a:lnSpc>
                <a:spcPct val="90000"/>
              </a:lnSpc>
              <a:spcBef>
                <a:spcPts val="563"/>
              </a:spcBef>
            </a:pPr>
            <a:r>
              <a:rPr lang="en-US" sz="1800" dirty="0">
                <a:solidFill>
                  <a:schemeClr val="tx2"/>
                </a:solidFill>
                <a:latin typeface="+mn-lt"/>
              </a:rPr>
              <a:t>Request from A. Crilly:</a:t>
            </a:r>
            <a:br>
              <a:rPr lang="en-US" sz="1800" dirty="0">
                <a:solidFill>
                  <a:schemeClr val="tx2"/>
                </a:solidFill>
                <a:latin typeface="+mn-lt"/>
              </a:rPr>
            </a:br>
            <a:r>
              <a:rPr lang="en-US" sz="1800" dirty="0">
                <a:solidFill>
                  <a:schemeClr val="tx2"/>
                </a:solidFill>
                <a:latin typeface="+mn-lt"/>
              </a:rPr>
              <a:t>“I have been asked by Steven Chaffin with the UM System to secure Faculty Senate approval for a 1-year extension to the test optional undergraduate admissions pilot </a:t>
            </a:r>
            <a:r>
              <a:rPr lang="en-US" sz="1800" b="1" dirty="0">
                <a:solidFill>
                  <a:schemeClr val="tx2"/>
                </a:solidFill>
                <a:latin typeface="+mn-lt"/>
              </a:rPr>
              <a:t>prior to the April Board of Curators meeting</a:t>
            </a:r>
            <a:r>
              <a:rPr lang="en-US" sz="1800" dirty="0">
                <a:solidFill>
                  <a:schemeClr val="tx2"/>
                </a:solidFill>
                <a:latin typeface="+mn-lt"/>
              </a:rPr>
              <a:t>.”</a:t>
            </a:r>
          </a:p>
          <a:p>
            <a:pPr lvl="1" defTabSz="514350">
              <a:lnSpc>
                <a:spcPct val="90000"/>
              </a:lnSpc>
              <a:spcBef>
                <a:spcPts val="563"/>
              </a:spcBef>
            </a:pPr>
            <a:r>
              <a:rPr lang="en-US" sz="1600" dirty="0">
                <a:solidFill>
                  <a:schemeClr val="tx2"/>
                </a:solidFill>
                <a:latin typeface="+mn-lt"/>
              </a:rPr>
              <a:t>April BOC meeting is April 16, 2026 (same day as April Senate meeting)</a:t>
            </a:r>
          </a:p>
          <a:p>
            <a:pPr defTabSz="514350">
              <a:lnSpc>
                <a:spcPct val="90000"/>
              </a:lnSpc>
              <a:spcBef>
                <a:spcPts val="563"/>
              </a:spcBef>
            </a:pPr>
            <a:r>
              <a:rPr lang="en-US" sz="1800" dirty="0">
                <a:solidFill>
                  <a:schemeClr val="tx2"/>
                </a:solidFill>
                <a:latin typeface="+mn-lt"/>
              </a:rPr>
              <a:t>Senators were requested to poll their departments regarding test-optional</a:t>
            </a:r>
          </a:p>
          <a:p>
            <a:pPr defTabSz="514350">
              <a:lnSpc>
                <a:spcPct val="90000"/>
              </a:lnSpc>
              <a:spcBef>
                <a:spcPts val="563"/>
              </a:spcBef>
            </a:pPr>
            <a:r>
              <a:rPr lang="en-US" sz="1800" dirty="0">
                <a:solidFill>
                  <a:schemeClr val="tx2"/>
                </a:solidFill>
                <a:latin typeface="+mn-lt"/>
              </a:rPr>
              <a:t>If a Senator wishes to bring this issue up for a vote, I will entertain a motion during New Business.</a:t>
            </a:r>
          </a:p>
        </p:txBody>
      </p:sp>
      <p:sp>
        <p:nvSpPr>
          <p:cNvPr id="5" name="Text Placeholder 4">
            <a:extLst>
              <a:ext uri="{FF2B5EF4-FFF2-40B4-BE49-F238E27FC236}">
                <a16:creationId xmlns:a16="http://schemas.microsoft.com/office/drawing/2014/main" id="{7EDD88AA-9078-DA79-8FA8-8D61B41520A2}"/>
              </a:ext>
            </a:extLst>
          </p:cNvPr>
          <p:cNvSpPr>
            <a:spLocks noGrp="1"/>
          </p:cNvSpPr>
          <p:nvPr>
            <p:ph type="body" sz="quarter" idx="13"/>
          </p:nvPr>
        </p:nvSpPr>
        <p:spPr/>
        <p:txBody>
          <a:bodyPr>
            <a:normAutofit/>
          </a:bodyPr>
          <a:lstStyle/>
          <a:p>
            <a:r>
              <a:rPr lang="en-US" dirty="0"/>
              <a:t>Test-Optional Undergraduate Admissions</a:t>
            </a:r>
          </a:p>
        </p:txBody>
      </p:sp>
      <p:sp>
        <p:nvSpPr>
          <p:cNvPr id="4" name="Slide Number Placeholder 3">
            <a:extLst>
              <a:ext uri="{FF2B5EF4-FFF2-40B4-BE49-F238E27FC236}">
                <a16:creationId xmlns:a16="http://schemas.microsoft.com/office/drawing/2014/main" id="{425B3181-D164-F515-E833-99256527A504}"/>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1086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2D720EC-BD4A-EE1D-92F3-B568BA0C83B1}"/>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855F86C8-C305-BA06-0F18-5F573CCE7B6F}"/>
              </a:ext>
            </a:extLst>
          </p:cNvPr>
          <p:cNvSpPr>
            <a:spLocks noGrp="1"/>
          </p:cNvSpPr>
          <p:nvPr>
            <p:ph type="ctrTitle"/>
          </p:nvPr>
        </p:nvSpPr>
        <p:spPr/>
        <p:txBody>
          <a:bodyPr/>
          <a:lstStyle/>
          <a:p>
            <a:r>
              <a:rPr lang="en-US" dirty="0"/>
              <a:t>VI. Campus Reports</a:t>
            </a:r>
            <a:br>
              <a:rPr lang="en-US" dirty="0"/>
            </a:br>
            <a:r>
              <a:rPr lang="en-US" dirty="0"/>
              <a:t>	</a:t>
            </a:r>
            <a:r>
              <a:rPr lang="en-US" sz="4000" dirty="0"/>
              <a:t>A</a:t>
            </a:r>
            <a:r>
              <a:rPr lang="en-US" sz="3200" dirty="0"/>
              <a:t>. Staff Council</a:t>
            </a:r>
            <a:endParaRPr lang="en-US" sz="3600" dirty="0"/>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M. Evans</a:t>
            </a:r>
          </a:p>
        </p:txBody>
      </p:sp>
      <p:sp>
        <p:nvSpPr>
          <p:cNvPr id="3" name="Slide Number Placeholder 2">
            <a:extLst>
              <a:ext uri="{FF2B5EF4-FFF2-40B4-BE49-F238E27FC236}">
                <a16:creationId xmlns:a16="http://schemas.microsoft.com/office/drawing/2014/main" id="{A2F75CED-7492-0476-FDE8-E0FB1D71C83F}"/>
              </a:ext>
            </a:extLst>
          </p:cNvPr>
          <p:cNvSpPr>
            <a:spLocks noGrp="1"/>
          </p:cNvSpPr>
          <p:nvPr>
            <p:ph type="sldNum" sz="quarter" idx="12"/>
          </p:nvPr>
        </p:nvSpPr>
        <p:spPr/>
        <p:txBody>
          <a:bodyPr/>
          <a:lstStyle/>
          <a:p>
            <a:fld id="{1CF77CCB-A837-3E49-BD58-C1431ED74FC9}" type="slidenum">
              <a:rPr lang="en-US" smtClean="0"/>
              <a:pPr/>
              <a:t>48</a:t>
            </a:fld>
            <a:endParaRPr lang="en-US" dirty="0"/>
          </a:p>
        </p:txBody>
      </p:sp>
    </p:spTree>
    <p:extLst>
      <p:ext uri="{BB962C8B-B14F-4D97-AF65-F5344CB8AC3E}">
        <p14:creationId xmlns:p14="http://schemas.microsoft.com/office/powerpoint/2010/main" val="199915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063CB-6AB8-35F2-6E91-FE3BF4C2D0D7}"/>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A195C53-AB76-73CB-1371-7CAB7EA59666}"/>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76B8B6A6-3147-7D24-7F46-F2A7A2343852}"/>
              </a:ext>
            </a:extLst>
          </p:cNvPr>
          <p:cNvSpPr>
            <a:spLocks noGrp="1"/>
          </p:cNvSpPr>
          <p:nvPr>
            <p:ph type="ctrTitle"/>
          </p:nvPr>
        </p:nvSpPr>
        <p:spPr/>
        <p:txBody>
          <a:bodyPr/>
          <a:lstStyle/>
          <a:p>
            <a:r>
              <a:rPr lang="en-US" dirty="0"/>
              <a:t>VI. Campus Reports</a:t>
            </a:r>
            <a:br>
              <a:rPr lang="en-US" dirty="0"/>
            </a:br>
            <a:r>
              <a:rPr lang="en-US" dirty="0"/>
              <a:t>	</a:t>
            </a:r>
            <a:r>
              <a:rPr lang="en-US" sz="4000" dirty="0"/>
              <a:t>B</a:t>
            </a:r>
            <a:r>
              <a:rPr lang="en-US" sz="3200" dirty="0"/>
              <a:t>. Student Council</a:t>
            </a:r>
            <a:endParaRPr lang="en-US" sz="3600" dirty="0"/>
          </a:p>
        </p:txBody>
      </p:sp>
      <p:sp>
        <p:nvSpPr>
          <p:cNvPr id="5" name="Subtitle 4">
            <a:extLst>
              <a:ext uri="{FF2B5EF4-FFF2-40B4-BE49-F238E27FC236}">
                <a16:creationId xmlns:a16="http://schemas.microsoft.com/office/drawing/2014/main" id="{C915DD73-ABE5-E766-ECFC-6F4FE8FD34C9}"/>
              </a:ext>
            </a:extLst>
          </p:cNvPr>
          <p:cNvSpPr>
            <a:spLocks noGrp="1"/>
          </p:cNvSpPr>
          <p:nvPr>
            <p:ph type="subTitle" idx="1"/>
          </p:nvPr>
        </p:nvSpPr>
        <p:spPr/>
        <p:txBody>
          <a:bodyPr/>
          <a:lstStyle/>
          <a:p>
            <a:r>
              <a:rPr lang="en-US" dirty="0"/>
              <a:t>A. Pickett</a:t>
            </a:r>
          </a:p>
        </p:txBody>
      </p:sp>
      <p:sp>
        <p:nvSpPr>
          <p:cNvPr id="3" name="Slide Number Placeholder 2">
            <a:extLst>
              <a:ext uri="{FF2B5EF4-FFF2-40B4-BE49-F238E27FC236}">
                <a16:creationId xmlns:a16="http://schemas.microsoft.com/office/drawing/2014/main" id="{71DF693F-26F2-BF28-0ED7-5B2169EDB412}"/>
              </a:ext>
            </a:extLst>
          </p:cNvPr>
          <p:cNvSpPr>
            <a:spLocks noGrp="1"/>
          </p:cNvSpPr>
          <p:nvPr>
            <p:ph type="sldNum" sz="quarter" idx="12"/>
          </p:nvPr>
        </p:nvSpPr>
        <p:spPr/>
        <p:txBody>
          <a:bodyPr/>
          <a:lstStyle/>
          <a:p>
            <a:fld id="{1CF77CCB-A837-3E49-BD58-C1431ED74FC9}" type="slidenum">
              <a:rPr lang="en-US" smtClean="0"/>
              <a:pPr/>
              <a:t>49</a:t>
            </a:fld>
            <a:endParaRPr lang="en-US" dirty="0"/>
          </a:p>
        </p:txBody>
      </p:sp>
    </p:spTree>
    <p:extLst>
      <p:ext uri="{BB962C8B-B14F-4D97-AF65-F5344CB8AC3E}">
        <p14:creationId xmlns:p14="http://schemas.microsoft.com/office/powerpoint/2010/main" val="349356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28D0C6B-0725-8E60-711E-F30026AA571E}"/>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790F4775-4A72-3DA4-001A-2D77BD48BC80}"/>
              </a:ext>
            </a:extLst>
          </p:cNvPr>
          <p:cNvSpPr>
            <a:spLocks noGrp="1"/>
          </p:cNvSpPr>
          <p:nvPr>
            <p:ph type="ctrTitle"/>
          </p:nvPr>
        </p:nvSpPr>
        <p:spPr/>
        <p:txBody>
          <a:bodyPr/>
          <a:lstStyle/>
          <a:p>
            <a:r>
              <a:rPr lang="en-US" dirty="0"/>
              <a:t>III. Consent Agenda</a:t>
            </a:r>
          </a:p>
        </p:txBody>
      </p:sp>
      <p:sp>
        <p:nvSpPr>
          <p:cNvPr id="5" name="Subtitle 4">
            <a:extLst>
              <a:ext uri="{FF2B5EF4-FFF2-40B4-BE49-F238E27FC236}">
                <a16:creationId xmlns:a16="http://schemas.microsoft.com/office/drawing/2014/main" id="{D0CEA354-2828-BDF4-039B-A701F81302E7}"/>
              </a:ext>
            </a:extLst>
          </p:cNvPr>
          <p:cNvSpPr>
            <a:spLocks noGrp="1"/>
          </p:cNvSpPr>
          <p:nvPr>
            <p:ph type="subTitle" idx="1"/>
          </p:nvPr>
        </p:nvSpPr>
        <p:spPr/>
        <p:txBody>
          <a:bodyPr/>
          <a:lstStyle/>
          <a:p>
            <a:r>
              <a:rPr lang="en-US" dirty="0"/>
              <a:t>P. Runnion</a:t>
            </a:r>
          </a:p>
        </p:txBody>
      </p:sp>
      <p:sp>
        <p:nvSpPr>
          <p:cNvPr id="3" name="Slide Number Placeholder 2">
            <a:extLst>
              <a:ext uri="{FF2B5EF4-FFF2-40B4-BE49-F238E27FC236}">
                <a16:creationId xmlns:a16="http://schemas.microsoft.com/office/drawing/2014/main" id="{6D8F90C5-94CA-675C-8CB1-A169127F15B8}"/>
              </a:ext>
            </a:extLst>
          </p:cNvPr>
          <p:cNvSpPr>
            <a:spLocks noGrp="1"/>
          </p:cNvSpPr>
          <p:nvPr>
            <p:ph type="sldNum" sz="quarter" idx="12"/>
          </p:nvPr>
        </p:nvSpPr>
        <p:spPr/>
        <p:txBody>
          <a:bodyPr/>
          <a:lstStyle/>
          <a:p>
            <a:fld id="{1CF77CCB-A837-3E49-BD58-C1431ED74FC9}" type="slidenum">
              <a:rPr lang="en-US" smtClean="0"/>
              <a:pPr/>
              <a:t>5</a:t>
            </a:fld>
            <a:endParaRPr lang="en-US" dirty="0"/>
          </a:p>
        </p:txBody>
      </p:sp>
    </p:spTree>
    <p:extLst>
      <p:ext uri="{BB962C8B-B14F-4D97-AF65-F5344CB8AC3E}">
        <p14:creationId xmlns:p14="http://schemas.microsoft.com/office/powerpoint/2010/main" val="2515455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6F393-B63F-E640-1748-AC78DCE2303B}"/>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51C10-5E02-A6AE-0C55-79CA9478E540}"/>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7CDE3D05-6BDD-3B03-AD52-36E1D03B021F}"/>
              </a:ext>
            </a:extLst>
          </p:cNvPr>
          <p:cNvSpPr>
            <a:spLocks noGrp="1"/>
          </p:cNvSpPr>
          <p:nvPr>
            <p:ph type="ctrTitle"/>
          </p:nvPr>
        </p:nvSpPr>
        <p:spPr/>
        <p:txBody>
          <a:bodyPr/>
          <a:lstStyle/>
          <a:p>
            <a:r>
              <a:rPr lang="en-US" dirty="0"/>
              <a:t>VI. Campus Reports</a:t>
            </a:r>
            <a:br>
              <a:rPr lang="en-US" dirty="0"/>
            </a:br>
            <a:r>
              <a:rPr lang="en-US" dirty="0"/>
              <a:t>	</a:t>
            </a:r>
            <a:r>
              <a:rPr lang="en-US" sz="4000" dirty="0"/>
              <a:t>C</a:t>
            </a:r>
            <a:r>
              <a:rPr lang="en-US" sz="3200" dirty="0"/>
              <a:t>. </a:t>
            </a:r>
            <a:r>
              <a:rPr lang="en-US" sz="2600" dirty="0"/>
              <a:t>Council of Graduate Students</a:t>
            </a:r>
          </a:p>
        </p:txBody>
      </p:sp>
      <p:sp>
        <p:nvSpPr>
          <p:cNvPr id="5" name="Subtitle 4">
            <a:extLst>
              <a:ext uri="{FF2B5EF4-FFF2-40B4-BE49-F238E27FC236}">
                <a16:creationId xmlns:a16="http://schemas.microsoft.com/office/drawing/2014/main" id="{8BE7FC63-20E4-E010-3808-BEA2A38FE958}"/>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7E5AF417-8CCD-8DAD-B0B6-9DFE1BC05D5B}"/>
              </a:ext>
            </a:extLst>
          </p:cNvPr>
          <p:cNvSpPr>
            <a:spLocks noGrp="1"/>
          </p:cNvSpPr>
          <p:nvPr>
            <p:ph type="sldNum" sz="quarter" idx="12"/>
          </p:nvPr>
        </p:nvSpPr>
        <p:spPr/>
        <p:txBody>
          <a:bodyPr/>
          <a:lstStyle/>
          <a:p>
            <a:fld id="{1CF77CCB-A837-3E49-BD58-C1431ED74FC9}" type="slidenum">
              <a:rPr lang="en-US" smtClean="0"/>
              <a:pPr/>
              <a:t>50</a:t>
            </a:fld>
            <a:endParaRPr lang="en-US" dirty="0"/>
          </a:p>
        </p:txBody>
      </p:sp>
    </p:spTree>
    <p:extLst>
      <p:ext uri="{BB962C8B-B14F-4D97-AF65-F5344CB8AC3E}">
        <p14:creationId xmlns:p14="http://schemas.microsoft.com/office/powerpoint/2010/main" val="3322400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46CEE-9BAC-7DFD-57BB-223E8529F4FF}"/>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8E937E1-40C3-9746-3AA2-B7315D116C64}"/>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C6CFE3F4-F56C-1D9C-9C77-7F2B7AC61B41}"/>
              </a:ext>
            </a:extLst>
          </p:cNvPr>
          <p:cNvSpPr>
            <a:spLocks noGrp="1"/>
          </p:cNvSpPr>
          <p:nvPr>
            <p:ph type="ctrTitle"/>
          </p:nvPr>
        </p:nvSpPr>
        <p:spPr>
          <a:xfrm>
            <a:off x="374903" y="788020"/>
            <a:ext cx="6836219" cy="2310272"/>
          </a:xfrm>
        </p:spPr>
        <p:txBody>
          <a:bodyPr/>
          <a:lstStyle/>
          <a:p>
            <a:r>
              <a:rPr lang="en-US" dirty="0"/>
              <a:t>VII. Committee Reports</a:t>
            </a:r>
            <a:br>
              <a:rPr lang="en-US" dirty="0"/>
            </a:br>
            <a:endParaRPr lang="en-US" sz="3600" dirty="0"/>
          </a:p>
        </p:txBody>
      </p:sp>
      <p:sp>
        <p:nvSpPr>
          <p:cNvPr id="3" name="Slide Number Placeholder 2">
            <a:extLst>
              <a:ext uri="{FF2B5EF4-FFF2-40B4-BE49-F238E27FC236}">
                <a16:creationId xmlns:a16="http://schemas.microsoft.com/office/drawing/2014/main" id="{D75A4311-D0D4-5663-372E-096358FA0EA6}"/>
              </a:ext>
            </a:extLst>
          </p:cNvPr>
          <p:cNvSpPr>
            <a:spLocks noGrp="1"/>
          </p:cNvSpPr>
          <p:nvPr>
            <p:ph type="sldNum" sz="quarter" idx="12"/>
          </p:nvPr>
        </p:nvSpPr>
        <p:spPr/>
        <p:txBody>
          <a:bodyPr/>
          <a:lstStyle/>
          <a:p>
            <a:fld id="{1CF77CCB-A837-3E49-BD58-C1431ED74FC9}" type="slidenum">
              <a:rPr lang="en-US" smtClean="0"/>
              <a:pPr/>
              <a:t>51</a:t>
            </a:fld>
            <a:endParaRPr lang="en-US" dirty="0"/>
          </a:p>
        </p:txBody>
      </p:sp>
    </p:spTree>
    <p:extLst>
      <p:ext uri="{BB962C8B-B14F-4D97-AF65-F5344CB8AC3E}">
        <p14:creationId xmlns:p14="http://schemas.microsoft.com/office/powerpoint/2010/main" val="2242650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00E3C-BB99-271F-22BF-A14B2BC02DDF}"/>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021690-5097-A17A-3B6B-A732AF477F1A}"/>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BBBB4702-FAA2-6BFE-A1C0-2F8C36389B89}"/>
              </a:ext>
            </a:extLst>
          </p:cNvPr>
          <p:cNvSpPr>
            <a:spLocks noGrp="1"/>
          </p:cNvSpPr>
          <p:nvPr>
            <p:ph type="ctrTitle"/>
          </p:nvPr>
        </p:nvSpPr>
        <p:spPr>
          <a:xfrm>
            <a:off x="374903" y="788020"/>
            <a:ext cx="6965697" cy="2310272"/>
          </a:xfrm>
        </p:spPr>
        <p:txBody>
          <a:bodyPr/>
          <a:lstStyle/>
          <a:p>
            <a:r>
              <a:rPr lang="en-US" dirty="0"/>
              <a:t>VII. Committee Reports</a:t>
            </a:r>
            <a:br>
              <a:rPr lang="en-US" dirty="0"/>
            </a:br>
            <a:r>
              <a:rPr lang="en-US" dirty="0"/>
              <a:t>	A</a:t>
            </a:r>
            <a:r>
              <a:rPr lang="en-US" sz="3200" dirty="0"/>
              <a:t>. Rules, Procedures, and Agenda</a:t>
            </a:r>
            <a:endParaRPr lang="en-US" sz="3600" dirty="0"/>
          </a:p>
        </p:txBody>
      </p:sp>
      <p:sp>
        <p:nvSpPr>
          <p:cNvPr id="5" name="Subtitle 4">
            <a:extLst>
              <a:ext uri="{FF2B5EF4-FFF2-40B4-BE49-F238E27FC236}">
                <a16:creationId xmlns:a16="http://schemas.microsoft.com/office/drawing/2014/main" id="{14AC42E3-657E-53E2-12E5-7FA996C05007}"/>
              </a:ext>
            </a:extLst>
          </p:cNvPr>
          <p:cNvSpPr>
            <a:spLocks noGrp="1"/>
          </p:cNvSpPr>
          <p:nvPr>
            <p:ph type="subTitle" idx="1"/>
          </p:nvPr>
        </p:nvSpPr>
        <p:spPr/>
        <p:txBody>
          <a:bodyPr/>
          <a:lstStyle/>
          <a:p>
            <a:r>
              <a:rPr lang="en-US" dirty="0"/>
              <a:t>D. Westernberg</a:t>
            </a:r>
          </a:p>
        </p:txBody>
      </p:sp>
      <p:sp>
        <p:nvSpPr>
          <p:cNvPr id="3" name="Slide Number Placeholder 2">
            <a:extLst>
              <a:ext uri="{FF2B5EF4-FFF2-40B4-BE49-F238E27FC236}">
                <a16:creationId xmlns:a16="http://schemas.microsoft.com/office/drawing/2014/main" id="{623933D8-8994-8483-5199-35AD0021BBCB}"/>
              </a:ext>
            </a:extLst>
          </p:cNvPr>
          <p:cNvSpPr>
            <a:spLocks noGrp="1"/>
          </p:cNvSpPr>
          <p:nvPr>
            <p:ph type="sldNum" sz="quarter" idx="12"/>
          </p:nvPr>
        </p:nvSpPr>
        <p:spPr/>
        <p:txBody>
          <a:bodyPr/>
          <a:lstStyle/>
          <a:p>
            <a:fld id="{1CF77CCB-A837-3E49-BD58-C1431ED74FC9}" type="slidenum">
              <a:rPr lang="en-US" smtClean="0"/>
              <a:pPr/>
              <a:t>52</a:t>
            </a:fld>
            <a:endParaRPr lang="en-US" dirty="0"/>
          </a:p>
        </p:txBody>
      </p:sp>
    </p:spTree>
    <p:extLst>
      <p:ext uri="{BB962C8B-B14F-4D97-AF65-F5344CB8AC3E}">
        <p14:creationId xmlns:p14="http://schemas.microsoft.com/office/powerpoint/2010/main" val="647236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CE99-BF5C-D204-DF95-7278345F217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B1F667-D8B0-81F9-407C-BCC4D32D1BF3}"/>
              </a:ext>
            </a:extLst>
          </p:cNvPr>
          <p:cNvSpPr>
            <a:spLocks noGrp="1"/>
          </p:cNvSpPr>
          <p:nvPr>
            <p:ph type="body" sz="quarter" idx="11"/>
          </p:nvPr>
        </p:nvSpPr>
        <p:spPr/>
        <p:txBody>
          <a:bodyPr>
            <a:noAutofit/>
          </a:bodyPr>
          <a:lstStyle/>
          <a:p>
            <a:pPr marL="0" indent="0" defTabSz="514350">
              <a:lnSpc>
                <a:spcPct val="90000"/>
              </a:lnSpc>
              <a:spcBef>
                <a:spcPts val="563"/>
              </a:spcBef>
              <a:buNone/>
            </a:pPr>
            <a:r>
              <a:rPr lang="en-US" sz="2200" dirty="0">
                <a:solidFill>
                  <a:schemeClr val="tx2"/>
                </a:solidFill>
              </a:rPr>
              <a:t>Whereas a comprehensive revision of the bylaws is currently pending and may substantially restructure multiple standing and judicial committees; and</a:t>
            </a:r>
            <a:br>
              <a:rPr lang="en-US" sz="2200" dirty="0">
                <a:solidFill>
                  <a:schemeClr val="tx2"/>
                </a:solidFill>
              </a:rPr>
            </a:br>
            <a:r>
              <a:rPr lang="en-US" sz="2200" dirty="0">
                <a:solidFill>
                  <a:schemeClr val="tx2"/>
                </a:solidFill>
              </a:rPr>
              <a:t>Whereas the proposed revisions are expected to be presented to the Board of Curators for approval at its regular meeting on June 25, 2026;</a:t>
            </a:r>
            <a:br>
              <a:rPr lang="en-US" sz="2200" dirty="0">
                <a:solidFill>
                  <a:schemeClr val="tx2"/>
                </a:solidFill>
              </a:rPr>
            </a:br>
            <a:r>
              <a:rPr lang="en-US" sz="2200" dirty="0">
                <a:solidFill>
                  <a:schemeClr val="tx2"/>
                </a:solidFill>
              </a:rPr>
              <a:t>Now, therefore, be it resolved that:</a:t>
            </a:r>
            <a:br>
              <a:rPr lang="en-US" sz="2200" dirty="0">
                <a:solidFill>
                  <a:schemeClr val="tx2"/>
                </a:solidFill>
              </a:rPr>
            </a:br>
            <a:r>
              <a:rPr lang="en-US" sz="2200" dirty="0">
                <a:solidFill>
                  <a:schemeClr val="tx2"/>
                </a:solidFill>
              </a:rPr>
              <a:t>1.  The Senate endorses a one-time suspension of the April 30, 2026 deadline for committee organization set forth in CRR 300.030.D.5.g for the 2026–2027 academic year;</a:t>
            </a:r>
            <a:endParaRPr lang="en-US" sz="2200" dirty="0">
              <a:solidFill>
                <a:schemeClr val="tx2"/>
              </a:solidFill>
              <a:latin typeface="+mn-lt"/>
            </a:endParaRPr>
          </a:p>
        </p:txBody>
      </p:sp>
      <p:sp>
        <p:nvSpPr>
          <p:cNvPr id="5" name="Text Placeholder 4">
            <a:extLst>
              <a:ext uri="{FF2B5EF4-FFF2-40B4-BE49-F238E27FC236}">
                <a16:creationId xmlns:a16="http://schemas.microsoft.com/office/drawing/2014/main" id="{529F4D85-1F62-534A-9B23-5C5C2B628D6D}"/>
              </a:ext>
            </a:extLst>
          </p:cNvPr>
          <p:cNvSpPr>
            <a:spLocks noGrp="1"/>
          </p:cNvSpPr>
          <p:nvPr>
            <p:ph type="body" sz="quarter" idx="13"/>
          </p:nvPr>
        </p:nvSpPr>
        <p:spPr/>
        <p:txBody>
          <a:bodyPr>
            <a:normAutofit/>
          </a:bodyPr>
          <a:lstStyle/>
          <a:p>
            <a:r>
              <a:rPr lang="en-US" sz="2600" dirty="0"/>
              <a:t>Resolution</a:t>
            </a:r>
            <a:endParaRPr lang="en-US" dirty="0"/>
          </a:p>
        </p:txBody>
      </p:sp>
      <p:sp>
        <p:nvSpPr>
          <p:cNvPr id="4" name="Slide Number Placeholder 3">
            <a:extLst>
              <a:ext uri="{FF2B5EF4-FFF2-40B4-BE49-F238E27FC236}">
                <a16:creationId xmlns:a16="http://schemas.microsoft.com/office/drawing/2014/main" id="{E5EE6CD4-9F79-4352-EB18-22C72D3914FF}"/>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90780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756BC-C044-AF81-A3A8-33B1C9B418D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6EA77AE-0C4C-7926-1A06-C8BCA9F020F5}"/>
              </a:ext>
            </a:extLst>
          </p:cNvPr>
          <p:cNvSpPr>
            <a:spLocks noGrp="1"/>
          </p:cNvSpPr>
          <p:nvPr>
            <p:ph type="body" sz="quarter" idx="11"/>
          </p:nvPr>
        </p:nvSpPr>
        <p:spPr/>
        <p:txBody>
          <a:bodyPr>
            <a:noAutofit/>
          </a:bodyPr>
          <a:lstStyle/>
          <a:p>
            <a:pPr marL="0" indent="0" defTabSz="514350">
              <a:lnSpc>
                <a:spcPct val="90000"/>
              </a:lnSpc>
              <a:spcBef>
                <a:spcPts val="563"/>
              </a:spcBef>
              <a:buNone/>
            </a:pPr>
            <a:r>
              <a:rPr lang="en-US" sz="2200" dirty="0">
                <a:solidFill>
                  <a:schemeClr val="tx2"/>
                </a:solidFill>
              </a:rPr>
              <a:t>2.  The Senate authorizes the Senate Officers to conduct any affected committee elections by electronic ballot in early July 2026, after final determination of the bylaws that will govern for the 2026–2027 academic year; and</a:t>
            </a:r>
            <a:br>
              <a:rPr lang="en-US" sz="2200" dirty="0">
                <a:solidFill>
                  <a:schemeClr val="tx2"/>
                </a:solidFill>
              </a:rPr>
            </a:br>
            <a:r>
              <a:rPr lang="en-US" sz="2200" dirty="0">
                <a:solidFill>
                  <a:schemeClr val="tx2"/>
                </a:solidFill>
              </a:rPr>
              <a:t>3.  Any elections not impacted by the pending bylaws revisions shall proceed in accordance with the existing April schedule.</a:t>
            </a:r>
            <a:endParaRPr lang="en-US" sz="2200" dirty="0">
              <a:solidFill>
                <a:schemeClr val="tx2"/>
              </a:solidFill>
              <a:latin typeface="+mn-lt"/>
            </a:endParaRPr>
          </a:p>
        </p:txBody>
      </p:sp>
      <p:sp>
        <p:nvSpPr>
          <p:cNvPr id="5" name="Text Placeholder 4">
            <a:extLst>
              <a:ext uri="{FF2B5EF4-FFF2-40B4-BE49-F238E27FC236}">
                <a16:creationId xmlns:a16="http://schemas.microsoft.com/office/drawing/2014/main" id="{DBBF82ED-DE7E-F9E0-17E8-13B86A69376B}"/>
              </a:ext>
            </a:extLst>
          </p:cNvPr>
          <p:cNvSpPr>
            <a:spLocks noGrp="1"/>
          </p:cNvSpPr>
          <p:nvPr>
            <p:ph type="body" sz="quarter" idx="13"/>
          </p:nvPr>
        </p:nvSpPr>
        <p:spPr/>
        <p:txBody>
          <a:bodyPr>
            <a:normAutofit/>
          </a:bodyPr>
          <a:lstStyle/>
          <a:p>
            <a:r>
              <a:rPr lang="en-US" sz="2600" dirty="0"/>
              <a:t>Resolution (continued)</a:t>
            </a:r>
            <a:endParaRPr lang="en-US" dirty="0"/>
          </a:p>
        </p:txBody>
      </p:sp>
      <p:sp>
        <p:nvSpPr>
          <p:cNvPr id="4" name="Slide Number Placeholder 3">
            <a:extLst>
              <a:ext uri="{FF2B5EF4-FFF2-40B4-BE49-F238E27FC236}">
                <a16:creationId xmlns:a16="http://schemas.microsoft.com/office/drawing/2014/main" id="{3F7CAC3C-51EF-E4E8-BDFB-D86D78D59D8F}"/>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260452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35693-5301-B4B9-1F9D-606C24A2B60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D644349-212B-E1D6-4351-75BED7490B8F}"/>
              </a:ext>
            </a:extLst>
          </p:cNvPr>
          <p:cNvSpPr>
            <a:spLocks noGrp="1"/>
          </p:cNvSpPr>
          <p:nvPr>
            <p:ph type="body" sz="quarter" idx="11"/>
          </p:nvPr>
        </p:nvSpPr>
        <p:spPr/>
        <p:txBody>
          <a:bodyPr>
            <a:noAutofit/>
          </a:bodyPr>
          <a:lstStyle/>
          <a:p>
            <a:pPr marL="0" indent="0" defTabSz="514350">
              <a:lnSpc>
                <a:spcPct val="90000"/>
              </a:lnSpc>
              <a:spcBef>
                <a:spcPts val="563"/>
              </a:spcBef>
              <a:buNone/>
            </a:pPr>
            <a:r>
              <a:rPr lang="en-US" sz="2200" dirty="0">
                <a:solidFill>
                  <a:schemeClr val="tx2"/>
                </a:solidFill>
              </a:rPr>
              <a:t>The Rules, Procedures, and Agenda Committee moves that Faculty Senate adopt the preceding resolution.</a:t>
            </a:r>
            <a:endParaRPr lang="en-US" sz="2200" dirty="0">
              <a:solidFill>
                <a:schemeClr val="tx2"/>
              </a:solidFill>
              <a:latin typeface="+mn-lt"/>
            </a:endParaRPr>
          </a:p>
        </p:txBody>
      </p:sp>
      <p:sp>
        <p:nvSpPr>
          <p:cNvPr id="5" name="Text Placeholder 4">
            <a:extLst>
              <a:ext uri="{FF2B5EF4-FFF2-40B4-BE49-F238E27FC236}">
                <a16:creationId xmlns:a16="http://schemas.microsoft.com/office/drawing/2014/main" id="{841ED0A4-B2BE-D6D3-8722-CA1324FE5E19}"/>
              </a:ext>
            </a:extLst>
          </p:cNvPr>
          <p:cNvSpPr>
            <a:spLocks noGrp="1"/>
          </p:cNvSpPr>
          <p:nvPr>
            <p:ph type="body" sz="quarter" idx="13"/>
          </p:nvPr>
        </p:nvSpPr>
        <p:spPr/>
        <p:txBody>
          <a:bodyPr>
            <a:normAutofit/>
          </a:bodyPr>
          <a:lstStyle/>
          <a:p>
            <a:r>
              <a:rPr lang="en-US" sz="2600" dirty="0"/>
              <a:t>Motion</a:t>
            </a:r>
            <a:endParaRPr lang="en-US" dirty="0"/>
          </a:p>
        </p:txBody>
      </p:sp>
      <p:sp>
        <p:nvSpPr>
          <p:cNvPr id="4" name="Slide Number Placeholder 3">
            <a:extLst>
              <a:ext uri="{FF2B5EF4-FFF2-40B4-BE49-F238E27FC236}">
                <a16:creationId xmlns:a16="http://schemas.microsoft.com/office/drawing/2014/main" id="{5C648844-F964-2E84-B402-7BBC768BA03C}"/>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43019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B1D4E-40DC-99B4-7709-50A7CBE5520D}"/>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FFBC34F-06E6-9419-E582-6909EF18C93E}"/>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D7A464C8-C4A2-6285-8983-383676F4ACEC}"/>
              </a:ext>
            </a:extLst>
          </p:cNvPr>
          <p:cNvSpPr>
            <a:spLocks noGrp="1"/>
          </p:cNvSpPr>
          <p:nvPr>
            <p:ph type="ctrTitle"/>
          </p:nvPr>
        </p:nvSpPr>
        <p:spPr>
          <a:xfrm>
            <a:off x="374903" y="788020"/>
            <a:ext cx="5429163" cy="2310272"/>
          </a:xfrm>
        </p:spPr>
        <p:txBody>
          <a:bodyPr/>
          <a:lstStyle/>
          <a:p>
            <a:r>
              <a:rPr lang="en-US" dirty="0"/>
              <a:t>VII. Committee Reports</a:t>
            </a:r>
            <a:br>
              <a:rPr lang="en-US" dirty="0"/>
            </a:br>
            <a:r>
              <a:rPr lang="en-US" dirty="0"/>
              <a:t>	</a:t>
            </a:r>
            <a:r>
              <a:rPr lang="en-US" sz="4000" dirty="0"/>
              <a:t>B</a:t>
            </a:r>
            <a:r>
              <a:rPr lang="en-US" sz="3200" dirty="0"/>
              <a:t>. Personnel</a:t>
            </a:r>
            <a:endParaRPr lang="en-US" sz="3600" dirty="0"/>
          </a:p>
        </p:txBody>
      </p:sp>
      <p:sp>
        <p:nvSpPr>
          <p:cNvPr id="5" name="Subtitle 4">
            <a:extLst>
              <a:ext uri="{FF2B5EF4-FFF2-40B4-BE49-F238E27FC236}">
                <a16:creationId xmlns:a16="http://schemas.microsoft.com/office/drawing/2014/main" id="{A0956632-1B6F-70F8-381C-C71B32CD12E3}"/>
              </a:ext>
            </a:extLst>
          </p:cNvPr>
          <p:cNvSpPr>
            <a:spLocks noGrp="1"/>
          </p:cNvSpPr>
          <p:nvPr>
            <p:ph type="subTitle" idx="1"/>
          </p:nvPr>
        </p:nvSpPr>
        <p:spPr/>
        <p:txBody>
          <a:bodyPr/>
          <a:lstStyle/>
          <a:p>
            <a:r>
              <a:rPr lang="en-US" dirty="0"/>
              <a:t>K. Northcut</a:t>
            </a:r>
          </a:p>
        </p:txBody>
      </p:sp>
      <p:sp>
        <p:nvSpPr>
          <p:cNvPr id="3" name="Slide Number Placeholder 2">
            <a:extLst>
              <a:ext uri="{FF2B5EF4-FFF2-40B4-BE49-F238E27FC236}">
                <a16:creationId xmlns:a16="http://schemas.microsoft.com/office/drawing/2014/main" id="{E7681C64-9243-ECC9-D0BC-B6B84525C8CD}"/>
              </a:ext>
            </a:extLst>
          </p:cNvPr>
          <p:cNvSpPr>
            <a:spLocks noGrp="1"/>
          </p:cNvSpPr>
          <p:nvPr>
            <p:ph type="sldNum" sz="quarter" idx="12"/>
          </p:nvPr>
        </p:nvSpPr>
        <p:spPr/>
        <p:txBody>
          <a:bodyPr/>
          <a:lstStyle/>
          <a:p>
            <a:fld id="{1CF77CCB-A837-3E49-BD58-C1431ED74FC9}" type="slidenum">
              <a:rPr lang="en-US" smtClean="0"/>
              <a:pPr/>
              <a:t>56</a:t>
            </a:fld>
            <a:endParaRPr lang="en-US" dirty="0"/>
          </a:p>
        </p:txBody>
      </p:sp>
    </p:spTree>
    <p:extLst>
      <p:ext uri="{BB962C8B-B14F-4D97-AF65-F5344CB8AC3E}">
        <p14:creationId xmlns:p14="http://schemas.microsoft.com/office/powerpoint/2010/main" val="3031070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78134-6319-A3D4-A486-37BACFFA84F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9E403D-EA38-74FE-1FCA-DB1B85EC68B7}"/>
              </a:ext>
            </a:extLst>
          </p:cNvPr>
          <p:cNvSpPr>
            <a:spLocks noGrp="1"/>
          </p:cNvSpPr>
          <p:nvPr>
            <p:ph type="body" sz="quarter" idx="11"/>
          </p:nvPr>
        </p:nvSpPr>
        <p:spPr/>
        <p:txBody>
          <a:bodyPr>
            <a:noAutofit/>
          </a:bodyPr>
          <a:lstStyle/>
          <a:p>
            <a:pPr marL="0" indent="0" defTabSz="514350">
              <a:lnSpc>
                <a:spcPct val="90000"/>
              </a:lnSpc>
              <a:spcBef>
                <a:spcPts val="563"/>
              </a:spcBef>
              <a:buNone/>
            </a:pPr>
            <a:r>
              <a:rPr lang="en-US" sz="2200" dirty="0">
                <a:solidFill>
                  <a:schemeClr val="tx2"/>
                </a:solidFill>
              </a:rPr>
              <a:t>Whereas the teaching mission of the University is Missouri S&amp;T’s primary obligation to the State of Missouri and to all the students and instructional faculty in our community, and</a:t>
            </a:r>
            <a:br>
              <a:rPr lang="en-US" sz="2200" dirty="0">
                <a:solidFill>
                  <a:schemeClr val="tx2"/>
                </a:solidFill>
              </a:rPr>
            </a:br>
            <a:r>
              <a:rPr lang="en-US" sz="2200" dirty="0">
                <a:solidFill>
                  <a:schemeClr val="tx2"/>
                </a:solidFill>
              </a:rPr>
              <a:t>Whereas CRR 310.035 describes non-tenure-track faculty positions and policies concerning them, and </a:t>
            </a:r>
            <a:br>
              <a:rPr lang="en-US" sz="2200" dirty="0">
                <a:solidFill>
                  <a:schemeClr val="tx2"/>
                </a:solidFill>
              </a:rPr>
            </a:br>
            <a:r>
              <a:rPr lang="en-US" sz="2200" dirty="0">
                <a:solidFill>
                  <a:schemeClr val="tx2"/>
                </a:solidFill>
              </a:rPr>
              <a:t>Whereas the Faculty Senate of the Missouri University of Science and Technology acknowledges the vital importance of non-tenure-track faculty to the University and its teaching mission, and</a:t>
            </a:r>
          </a:p>
        </p:txBody>
      </p:sp>
      <p:sp>
        <p:nvSpPr>
          <p:cNvPr id="5" name="Text Placeholder 4">
            <a:extLst>
              <a:ext uri="{FF2B5EF4-FFF2-40B4-BE49-F238E27FC236}">
                <a16:creationId xmlns:a16="http://schemas.microsoft.com/office/drawing/2014/main" id="{97A9D2F4-63F4-0708-9866-0A67E115BE24}"/>
              </a:ext>
            </a:extLst>
          </p:cNvPr>
          <p:cNvSpPr>
            <a:spLocks noGrp="1"/>
          </p:cNvSpPr>
          <p:nvPr>
            <p:ph type="body" sz="quarter" idx="13"/>
          </p:nvPr>
        </p:nvSpPr>
        <p:spPr/>
        <p:txBody>
          <a:bodyPr>
            <a:normAutofit/>
          </a:bodyPr>
          <a:lstStyle/>
          <a:p>
            <a:r>
              <a:rPr lang="en-US" sz="2600" dirty="0"/>
              <a:t>Resolution</a:t>
            </a:r>
            <a:endParaRPr lang="en-US" dirty="0"/>
          </a:p>
        </p:txBody>
      </p:sp>
      <p:sp>
        <p:nvSpPr>
          <p:cNvPr id="4" name="Slide Number Placeholder 3">
            <a:extLst>
              <a:ext uri="{FF2B5EF4-FFF2-40B4-BE49-F238E27FC236}">
                <a16:creationId xmlns:a16="http://schemas.microsoft.com/office/drawing/2014/main" id="{C2B94650-C1BC-454B-D763-CE5604DFF027}"/>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9092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4CF9B-5E15-8E49-EA92-3DDEAB141E8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649F1A7-82EA-5DAE-319E-BFFDEBEC3667}"/>
              </a:ext>
            </a:extLst>
          </p:cNvPr>
          <p:cNvSpPr>
            <a:spLocks noGrp="1"/>
          </p:cNvSpPr>
          <p:nvPr>
            <p:ph type="body" sz="quarter" idx="11"/>
          </p:nvPr>
        </p:nvSpPr>
        <p:spPr>
          <a:xfrm>
            <a:off x="510790" y="1490221"/>
            <a:ext cx="8197114" cy="3199647"/>
          </a:xfrm>
        </p:spPr>
        <p:txBody>
          <a:bodyPr>
            <a:noAutofit/>
          </a:bodyPr>
          <a:lstStyle/>
          <a:p>
            <a:pPr marL="0" indent="0" defTabSz="514350">
              <a:lnSpc>
                <a:spcPct val="90000"/>
              </a:lnSpc>
              <a:spcBef>
                <a:spcPts val="563"/>
              </a:spcBef>
              <a:buNone/>
            </a:pPr>
            <a:r>
              <a:rPr lang="en-US" sz="2200" dirty="0">
                <a:solidFill>
                  <a:schemeClr val="tx2"/>
                </a:solidFill>
              </a:rPr>
              <a:t>Whereas existing contract structures and renewal timelines can be a source of stress and uncertainty for our non-tenure-track faculty who desire and merit long-term employment, and</a:t>
            </a:r>
            <a:br>
              <a:rPr lang="en-US" sz="2200" dirty="0">
                <a:solidFill>
                  <a:schemeClr val="tx2"/>
                </a:solidFill>
              </a:rPr>
            </a:br>
            <a:r>
              <a:rPr lang="en-US" sz="2200" dirty="0">
                <a:solidFill>
                  <a:schemeClr val="tx2"/>
                </a:solidFill>
              </a:rPr>
              <a:t>Whereas non-tenure-track faculty who feel supported and appreciated will be able to engage more confidently with the institution, the entire campus community, and their profession at large, now therefore be it</a:t>
            </a:r>
          </a:p>
        </p:txBody>
      </p:sp>
      <p:sp>
        <p:nvSpPr>
          <p:cNvPr id="5" name="Text Placeholder 4">
            <a:extLst>
              <a:ext uri="{FF2B5EF4-FFF2-40B4-BE49-F238E27FC236}">
                <a16:creationId xmlns:a16="http://schemas.microsoft.com/office/drawing/2014/main" id="{A4DB441E-99A3-C0B2-63F5-2CEAF017B1C0}"/>
              </a:ext>
            </a:extLst>
          </p:cNvPr>
          <p:cNvSpPr>
            <a:spLocks noGrp="1"/>
          </p:cNvSpPr>
          <p:nvPr>
            <p:ph type="body" sz="quarter" idx="13"/>
          </p:nvPr>
        </p:nvSpPr>
        <p:spPr/>
        <p:txBody>
          <a:bodyPr>
            <a:normAutofit/>
          </a:bodyPr>
          <a:lstStyle/>
          <a:p>
            <a:r>
              <a:rPr lang="en-US" sz="2600" dirty="0"/>
              <a:t>Resolution (continued)</a:t>
            </a:r>
            <a:endParaRPr lang="en-US" dirty="0"/>
          </a:p>
        </p:txBody>
      </p:sp>
      <p:sp>
        <p:nvSpPr>
          <p:cNvPr id="4" name="Slide Number Placeholder 3">
            <a:extLst>
              <a:ext uri="{FF2B5EF4-FFF2-40B4-BE49-F238E27FC236}">
                <a16:creationId xmlns:a16="http://schemas.microsoft.com/office/drawing/2014/main" id="{45AEF260-6DBE-5B4E-8486-A5F3B7B2A078}"/>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60500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D01AF-72F8-DD61-02A6-C6A70F0C01D3}"/>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311652-5393-B6E6-4596-4C3BD95D7FCC}"/>
              </a:ext>
            </a:extLst>
          </p:cNvPr>
          <p:cNvSpPr>
            <a:spLocks noGrp="1"/>
          </p:cNvSpPr>
          <p:nvPr>
            <p:ph type="body" sz="quarter" idx="11"/>
          </p:nvPr>
        </p:nvSpPr>
        <p:spPr>
          <a:xfrm>
            <a:off x="510790" y="1490221"/>
            <a:ext cx="8197114" cy="3199647"/>
          </a:xfrm>
        </p:spPr>
        <p:txBody>
          <a:bodyPr>
            <a:noAutofit/>
          </a:bodyPr>
          <a:lstStyle/>
          <a:p>
            <a:pPr marL="0" indent="0" defTabSz="514350">
              <a:lnSpc>
                <a:spcPct val="90000"/>
              </a:lnSpc>
              <a:spcBef>
                <a:spcPts val="563"/>
              </a:spcBef>
              <a:buNone/>
            </a:pPr>
            <a:r>
              <a:rPr lang="en-US" sz="2200" dirty="0">
                <a:solidFill>
                  <a:schemeClr val="tx2"/>
                </a:solidFill>
              </a:rPr>
              <a:t>Resolved that the Faculty Senate requests that the Provost work to champion and implement rolling contracts for all full-time Associate Teaching Professors, Teaching Professors, and Librarian/Archivist II, III, and IV (as described in CRR 310.035 sections B.2 and B.5) in a uniform, campus-wide manner.</a:t>
            </a:r>
            <a:br>
              <a:rPr lang="en-US" sz="2200" dirty="0">
                <a:solidFill>
                  <a:schemeClr val="tx2"/>
                </a:solidFill>
              </a:rPr>
            </a:br>
            <a:endParaRPr lang="en-US" sz="2200" dirty="0">
              <a:solidFill>
                <a:schemeClr val="tx2"/>
              </a:solidFill>
            </a:endParaRPr>
          </a:p>
        </p:txBody>
      </p:sp>
      <p:sp>
        <p:nvSpPr>
          <p:cNvPr id="5" name="Text Placeholder 4">
            <a:extLst>
              <a:ext uri="{FF2B5EF4-FFF2-40B4-BE49-F238E27FC236}">
                <a16:creationId xmlns:a16="http://schemas.microsoft.com/office/drawing/2014/main" id="{4A42BF6B-7295-F29C-045A-F56382EE43BA}"/>
              </a:ext>
            </a:extLst>
          </p:cNvPr>
          <p:cNvSpPr>
            <a:spLocks noGrp="1"/>
          </p:cNvSpPr>
          <p:nvPr>
            <p:ph type="body" sz="quarter" idx="13"/>
          </p:nvPr>
        </p:nvSpPr>
        <p:spPr/>
        <p:txBody>
          <a:bodyPr>
            <a:normAutofit/>
          </a:bodyPr>
          <a:lstStyle/>
          <a:p>
            <a:r>
              <a:rPr lang="en-US" sz="2600" dirty="0"/>
              <a:t>Resolution (continued)</a:t>
            </a:r>
            <a:endParaRPr lang="en-US" dirty="0"/>
          </a:p>
        </p:txBody>
      </p:sp>
      <p:sp>
        <p:nvSpPr>
          <p:cNvPr id="4" name="Slide Number Placeholder 3">
            <a:extLst>
              <a:ext uri="{FF2B5EF4-FFF2-40B4-BE49-F238E27FC236}">
                <a16:creationId xmlns:a16="http://schemas.microsoft.com/office/drawing/2014/main" id="{12488D9F-4F49-E9D8-7F75-DDD65D42EE5C}"/>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42908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DBB994-98BF-D8AD-A4D7-209610EACC18}"/>
              </a:ext>
            </a:extLst>
          </p:cNvPr>
          <p:cNvSpPr>
            <a:spLocks noGrp="1"/>
          </p:cNvSpPr>
          <p:nvPr>
            <p:ph type="sldNum" sz="quarter" idx="12"/>
          </p:nvPr>
        </p:nvSpPr>
        <p:spPr>
          <a:xfrm>
            <a:off x="8829892" y="4782557"/>
            <a:ext cx="236889" cy="273844"/>
          </a:xfrm>
        </p:spPr>
        <p:txBody>
          <a:bodyPr anchor="ctr">
            <a:normAutofit fontScale="92500" lnSpcReduction="10000"/>
          </a:bodyPr>
          <a:lstStyle/>
          <a:p>
            <a:pPr>
              <a:spcAft>
                <a:spcPts val="600"/>
              </a:spcAft>
            </a:pPr>
            <a:fld id="{1CF77CCB-A837-3E49-BD58-C1431ED74FC9}" type="slidenum">
              <a:rPr lang="en-US" smtClean="0"/>
              <a:pPr>
                <a:spcAft>
                  <a:spcPts val="600"/>
                </a:spcAft>
              </a:pPr>
              <a:t>6</a:t>
            </a:fld>
            <a:endParaRPr lang="en-US"/>
          </a:p>
        </p:txBody>
      </p:sp>
      <p:sp>
        <p:nvSpPr>
          <p:cNvPr id="2" name="Title 1">
            <a:extLst>
              <a:ext uri="{FF2B5EF4-FFF2-40B4-BE49-F238E27FC236}">
                <a16:creationId xmlns:a16="http://schemas.microsoft.com/office/drawing/2014/main" id="{441AC6A9-A182-1FF5-0A42-580312CC099C}"/>
              </a:ext>
            </a:extLst>
          </p:cNvPr>
          <p:cNvSpPr>
            <a:spLocks noGrp="1"/>
          </p:cNvSpPr>
          <p:nvPr>
            <p:ph type="title"/>
          </p:nvPr>
        </p:nvSpPr>
        <p:spPr>
          <a:xfrm>
            <a:off x="393192" y="273844"/>
            <a:ext cx="8357616" cy="399137"/>
          </a:xfrm>
        </p:spPr>
        <p:txBody>
          <a:bodyPr anchor="t">
            <a:normAutofit/>
          </a:bodyPr>
          <a:lstStyle/>
          <a:p>
            <a:r>
              <a:rPr lang="en-US" sz="2800" dirty="0"/>
              <a:t>Consent Agenda – 3/19/2026</a:t>
            </a:r>
          </a:p>
        </p:txBody>
      </p:sp>
      <p:graphicFrame>
        <p:nvGraphicFramePr>
          <p:cNvPr id="7" name="Content Placeholder 2">
            <a:extLst>
              <a:ext uri="{FF2B5EF4-FFF2-40B4-BE49-F238E27FC236}">
                <a16:creationId xmlns:a16="http://schemas.microsoft.com/office/drawing/2014/main" id="{767AA36E-10B6-50D9-72F1-FAD9BE9558C3}"/>
              </a:ext>
            </a:extLst>
          </p:cNvPr>
          <p:cNvGraphicFramePr>
            <a:graphicFrameLocks noGrp="1"/>
          </p:cNvGraphicFramePr>
          <p:nvPr>
            <p:ph sz="quarter" idx="13"/>
            <p:extLst>
              <p:ext uri="{D42A27DB-BD31-4B8C-83A1-F6EECF244321}">
                <p14:modId xmlns:p14="http://schemas.microsoft.com/office/powerpoint/2010/main" val="116509835"/>
              </p:ext>
            </p:extLst>
          </p:nvPr>
        </p:nvGraphicFramePr>
        <p:xfrm>
          <a:off x="393192" y="825191"/>
          <a:ext cx="8357616" cy="338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88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50826-A2F8-7171-D297-64627B87803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4CBBE62-7283-C87C-8780-E786DB1F1C0A}"/>
              </a:ext>
            </a:extLst>
          </p:cNvPr>
          <p:cNvSpPr>
            <a:spLocks noGrp="1"/>
          </p:cNvSpPr>
          <p:nvPr>
            <p:ph type="body" sz="quarter" idx="11"/>
          </p:nvPr>
        </p:nvSpPr>
        <p:spPr/>
        <p:txBody>
          <a:bodyPr>
            <a:noAutofit/>
          </a:bodyPr>
          <a:lstStyle/>
          <a:p>
            <a:pPr marL="0" indent="0" defTabSz="514350">
              <a:lnSpc>
                <a:spcPct val="90000"/>
              </a:lnSpc>
              <a:spcBef>
                <a:spcPts val="563"/>
              </a:spcBef>
              <a:buNone/>
            </a:pPr>
            <a:r>
              <a:rPr lang="en-US" sz="2200" dirty="0">
                <a:solidFill>
                  <a:schemeClr val="tx2"/>
                </a:solidFill>
              </a:rPr>
              <a:t>The Personnel Committee moves that Faculty Senate adopt the preceding resolution.</a:t>
            </a:r>
            <a:endParaRPr lang="en-US" sz="2200" dirty="0">
              <a:solidFill>
                <a:schemeClr val="tx2"/>
              </a:solidFill>
              <a:latin typeface="+mn-lt"/>
            </a:endParaRPr>
          </a:p>
        </p:txBody>
      </p:sp>
      <p:sp>
        <p:nvSpPr>
          <p:cNvPr id="5" name="Text Placeholder 4">
            <a:extLst>
              <a:ext uri="{FF2B5EF4-FFF2-40B4-BE49-F238E27FC236}">
                <a16:creationId xmlns:a16="http://schemas.microsoft.com/office/drawing/2014/main" id="{F547A3F2-C616-9478-D30F-5131D1D057D8}"/>
              </a:ext>
            </a:extLst>
          </p:cNvPr>
          <p:cNvSpPr>
            <a:spLocks noGrp="1"/>
          </p:cNvSpPr>
          <p:nvPr>
            <p:ph type="body" sz="quarter" idx="13"/>
          </p:nvPr>
        </p:nvSpPr>
        <p:spPr/>
        <p:txBody>
          <a:bodyPr>
            <a:normAutofit/>
          </a:bodyPr>
          <a:lstStyle/>
          <a:p>
            <a:r>
              <a:rPr lang="en-US" sz="2600" dirty="0"/>
              <a:t>Motion</a:t>
            </a:r>
            <a:endParaRPr lang="en-US" dirty="0"/>
          </a:p>
        </p:txBody>
      </p:sp>
      <p:sp>
        <p:nvSpPr>
          <p:cNvPr id="4" name="Slide Number Placeholder 3">
            <a:extLst>
              <a:ext uri="{FF2B5EF4-FFF2-40B4-BE49-F238E27FC236}">
                <a16:creationId xmlns:a16="http://schemas.microsoft.com/office/drawing/2014/main" id="{08A9146F-59F3-1FFD-9431-7E3020E471BE}"/>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92604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C296-D6F8-0939-2A3D-6D77B5F209BE}"/>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F5CDB7-F1D5-278C-BB8A-3774667DF99C}"/>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8A3EC474-2296-D431-C66C-E765B7F3C6BA}"/>
              </a:ext>
            </a:extLst>
          </p:cNvPr>
          <p:cNvSpPr>
            <a:spLocks noGrp="1"/>
          </p:cNvSpPr>
          <p:nvPr>
            <p:ph type="ctrTitle"/>
          </p:nvPr>
        </p:nvSpPr>
        <p:spPr>
          <a:xfrm>
            <a:off x="374903" y="788020"/>
            <a:ext cx="6673597" cy="2310272"/>
          </a:xfrm>
        </p:spPr>
        <p:txBody>
          <a:bodyPr/>
          <a:lstStyle/>
          <a:p>
            <a:r>
              <a:rPr lang="en-US" dirty="0"/>
              <a:t>VII. Committee Reports</a:t>
            </a:r>
            <a:br>
              <a:rPr lang="en-US" dirty="0"/>
            </a:br>
            <a:r>
              <a:rPr lang="en-US" dirty="0"/>
              <a:t>	</a:t>
            </a:r>
            <a:r>
              <a:rPr lang="en-US" sz="4000" dirty="0"/>
              <a:t>C</a:t>
            </a:r>
            <a:r>
              <a:rPr lang="en-US" sz="3200" dirty="0"/>
              <a:t>. Effective Teaching</a:t>
            </a:r>
            <a:endParaRPr lang="en-US" sz="3600" dirty="0"/>
          </a:p>
        </p:txBody>
      </p:sp>
      <p:sp>
        <p:nvSpPr>
          <p:cNvPr id="5" name="Subtitle 4">
            <a:extLst>
              <a:ext uri="{FF2B5EF4-FFF2-40B4-BE49-F238E27FC236}">
                <a16:creationId xmlns:a16="http://schemas.microsoft.com/office/drawing/2014/main" id="{897BE792-8C7A-93B0-1660-316BCDD9F078}"/>
              </a:ext>
            </a:extLst>
          </p:cNvPr>
          <p:cNvSpPr>
            <a:spLocks noGrp="1"/>
          </p:cNvSpPr>
          <p:nvPr>
            <p:ph type="subTitle" idx="1"/>
          </p:nvPr>
        </p:nvSpPr>
        <p:spPr/>
        <p:txBody>
          <a:bodyPr/>
          <a:lstStyle/>
          <a:p>
            <a:r>
              <a:rPr lang="en-US" dirty="0"/>
              <a:t>J. Schramm</a:t>
            </a:r>
          </a:p>
        </p:txBody>
      </p:sp>
      <p:sp>
        <p:nvSpPr>
          <p:cNvPr id="3" name="Slide Number Placeholder 2">
            <a:extLst>
              <a:ext uri="{FF2B5EF4-FFF2-40B4-BE49-F238E27FC236}">
                <a16:creationId xmlns:a16="http://schemas.microsoft.com/office/drawing/2014/main" id="{7197D084-333A-721D-23C1-0972C084C4D8}"/>
              </a:ext>
            </a:extLst>
          </p:cNvPr>
          <p:cNvSpPr>
            <a:spLocks noGrp="1"/>
          </p:cNvSpPr>
          <p:nvPr>
            <p:ph type="sldNum" sz="quarter" idx="12"/>
          </p:nvPr>
        </p:nvSpPr>
        <p:spPr/>
        <p:txBody>
          <a:bodyPr/>
          <a:lstStyle/>
          <a:p>
            <a:fld id="{1CF77CCB-A837-3E49-BD58-C1431ED74FC9}" type="slidenum">
              <a:rPr lang="en-US" smtClean="0"/>
              <a:pPr/>
              <a:t>61</a:t>
            </a:fld>
            <a:endParaRPr lang="en-US" dirty="0"/>
          </a:p>
        </p:txBody>
      </p:sp>
    </p:spTree>
    <p:extLst>
      <p:ext uri="{BB962C8B-B14F-4D97-AF65-F5344CB8AC3E}">
        <p14:creationId xmlns:p14="http://schemas.microsoft.com/office/powerpoint/2010/main" val="3960833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C71F4-5109-60C6-120C-53CD53C8A06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1B2846C-999B-0469-0C6D-FC4362163F5E}"/>
              </a:ext>
            </a:extLst>
          </p:cNvPr>
          <p:cNvSpPr>
            <a:spLocks noGrp="1"/>
          </p:cNvSpPr>
          <p:nvPr>
            <p:ph type="body" sz="quarter" idx="11"/>
          </p:nvPr>
        </p:nvSpPr>
        <p:spPr/>
        <p:txBody>
          <a:bodyPr>
            <a:noAutofit/>
          </a:bodyPr>
          <a:lstStyle/>
          <a:p>
            <a:pPr marL="0" lvl="0" indent="0">
              <a:lnSpc>
                <a:spcPct val="100000"/>
              </a:lnSpc>
              <a:spcAft>
                <a:spcPts val="0"/>
              </a:spcAft>
              <a:buNone/>
            </a:pPr>
            <a:r>
              <a:rPr lang="en-US" sz="2200" dirty="0">
                <a:solidFill>
                  <a:schemeClr val="tx2"/>
                </a:solidFill>
              </a:rPr>
              <a:t>The Committee for Effective Teaching moves that student evaluations of teaching (SET) will be conducted during the summer semester, as is done in the fall and spring semesters, consistent with existing policies and procedures.</a:t>
            </a:r>
          </a:p>
        </p:txBody>
      </p:sp>
      <p:sp>
        <p:nvSpPr>
          <p:cNvPr id="5" name="Text Placeholder 4">
            <a:extLst>
              <a:ext uri="{FF2B5EF4-FFF2-40B4-BE49-F238E27FC236}">
                <a16:creationId xmlns:a16="http://schemas.microsoft.com/office/drawing/2014/main" id="{1F432198-8D4E-EA54-99E6-396D95E90C9B}"/>
              </a:ext>
            </a:extLst>
          </p:cNvPr>
          <p:cNvSpPr>
            <a:spLocks noGrp="1"/>
          </p:cNvSpPr>
          <p:nvPr>
            <p:ph type="body" sz="quarter" idx="13"/>
          </p:nvPr>
        </p:nvSpPr>
        <p:spPr/>
        <p:txBody>
          <a:bodyPr>
            <a:normAutofit/>
          </a:bodyPr>
          <a:lstStyle/>
          <a:p>
            <a:r>
              <a:rPr lang="en-US" sz="2600" dirty="0"/>
              <a:t>Motion</a:t>
            </a:r>
            <a:endParaRPr lang="en-US" dirty="0"/>
          </a:p>
        </p:txBody>
      </p:sp>
      <p:sp>
        <p:nvSpPr>
          <p:cNvPr id="4" name="Slide Number Placeholder 3">
            <a:extLst>
              <a:ext uri="{FF2B5EF4-FFF2-40B4-BE49-F238E27FC236}">
                <a16:creationId xmlns:a16="http://schemas.microsoft.com/office/drawing/2014/main" id="{5AB8C7D5-A45F-79CF-DD31-A3D73A43F85C}"/>
              </a:ext>
            </a:extLst>
          </p:cNvPr>
          <p:cNvSpPr>
            <a:spLocks noGrp="1"/>
          </p:cNvSpPr>
          <p:nvPr>
            <p:ph type="sldNum" sz="quarter" idx="1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300106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134BE-0A21-44EA-A1D2-E6D91643EA15}"/>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798EB02-FA6A-9B6E-C0BD-03C2E829EFD6}"/>
              </a:ext>
            </a:extLst>
          </p:cNvPr>
          <p:cNvSpPr>
            <a:spLocks noGrp="1"/>
          </p:cNvSpPr>
          <p:nvPr>
            <p:ph type="pic" sz="quarter" idx="11"/>
          </p:nvPr>
        </p:nvSpPr>
        <p:spPr>
          <a:xfrm>
            <a:off x="7426711" y="0"/>
            <a:ext cx="1717289" cy="5143500"/>
          </a:xfrm>
        </p:spPr>
        <p:txBody>
          <a:bodyPr/>
          <a:lstStyle/>
          <a:p>
            <a:endParaRPr lang="en-US"/>
          </a:p>
        </p:txBody>
      </p:sp>
      <p:sp>
        <p:nvSpPr>
          <p:cNvPr id="2" name="Title 1">
            <a:extLst>
              <a:ext uri="{FF2B5EF4-FFF2-40B4-BE49-F238E27FC236}">
                <a16:creationId xmlns:a16="http://schemas.microsoft.com/office/drawing/2014/main" id="{30DF67A1-F0FC-8724-9714-0C24F3D08E32}"/>
              </a:ext>
            </a:extLst>
          </p:cNvPr>
          <p:cNvSpPr>
            <a:spLocks noGrp="1"/>
          </p:cNvSpPr>
          <p:nvPr>
            <p:ph type="ctrTitle"/>
          </p:nvPr>
        </p:nvSpPr>
        <p:spPr>
          <a:xfrm>
            <a:off x="374903" y="788020"/>
            <a:ext cx="5429163" cy="2310272"/>
          </a:xfrm>
        </p:spPr>
        <p:txBody>
          <a:bodyPr/>
          <a:lstStyle/>
          <a:p>
            <a:r>
              <a:rPr lang="en-US" dirty="0"/>
              <a:t>VII. Committee Reports</a:t>
            </a:r>
            <a:br>
              <a:rPr lang="en-US" dirty="0"/>
            </a:br>
            <a:r>
              <a:rPr lang="en-US" dirty="0"/>
              <a:t>	</a:t>
            </a:r>
            <a:r>
              <a:rPr lang="en-US" sz="4000" dirty="0"/>
              <a:t>D</a:t>
            </a:r>
            <a:r>
              <a:rPr lang="en-US" sz="3200" dirty="0"/>
              <a:t>. Budgetary Affairs</a:t>
            </a:r>
            <a:endParaRPr lang="en-US" sz="3600" dirty="0"/>
          </a:p>
        </p:txBody>
      </p:sp>
      <p:sp>
        <p:nvSpPr>
          <p:cNvPr id="5" name="Subtitle 4">
            <a:extLst>
              <a:ext uri="{FF2B5EF4-FFF2-40B4-BE49-F238E27FC236}">
                <a16:creationId xmlns:a16="http://schemas.microsoft.com/office/drawing/2014/main" id="{D9F13445-C8D4-F4AD-2C90-59018AAA2619}"/>
              </a:ext>
            </a:extLst>
          </p:cNvPr>
          <p:cNvSpPr>
            <a:spLocks noGrp="1"/>
          </p:cNvSpPr>
          <p:nvPr>
            <p:ph type="subTitle" idx="1"/>
          </p:nvPr>
        </p:nvSpPr>
        <p:spPr/>
        <p:txBody>
          <a:bodyPr/>
          <a:lstStyle/>
          <a:p>
            <a:r>
              <a:rPr lang="en-US" dirty="0"/>
              <a:t>B. Lea</a:t>
            </a:r>
          </a:p>
        </p:txBody>
      </p:sp>
      <p:sp>
        <p:nvSpPr>
          <p:cNvPr id="3" name="Slide Number Placeholder 2">
            <a:extLst>
              <a:ext uri="{FF2B5EF4-FFF2-40B4-BE49-F238E27FC236}">
                <a16:creationId xmlns:a16="http://schemas.microsoft.com/office/drawing/2014/main" id="{5DC83026-6422-FD4F-8B62-775E2BAC7B32}"/>
              </a:ext>
            </a:extLst>
          </p:cNvPr>
          <p:cNvSpPr>
            <a:spLocks noGrp="1"/>
          </p:cNvSpPr>
          <p:nvPr>
            <p:ph type="sldNum" sz="quarter" idx="12"/>
          </p:nvPr>
        </p:nvSpPr>
        <p:spPr/>
        <p:txBody>
          <a:bodyPr/>
          <a:lstStyle/>
          <a:p>
            <a:fld id="{1CF77CCB-A837-3E49-BD58-C1431ED74FC9}" type="slidenum">
              <a:rPr lang="en-US" smtClean="0"/>
              <a:pPr/>
              <a:t>63</a:t>
            </a:fld>
            <a:endParaRPr lang="en-US" dirty="0"/>
          </a:p>
        </p:txBody>
      </p:sp>
    </p:spTree>
    <p:extLst>
      <p:ext uri="{BB962C8B-B14F-4D97-AF65-F5344CB8AC3E}">
        <p14:creationId xmlns:p14="http://schemas.microsoft.com/office/powerpoint/2010/main" val="4159499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CD2314E-810D-B91F-E9FF-67676AFA313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A6A4996F-6BEC-A9DC-4084-705F8DF86249}"/>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
        <p:nvSpPr>
          <p:cNvPr id="4" name="Title 3">
            <a:extLst>
              <a:ext uri="{FF2B5EF4-FFF2-40B4-BE49-F238E27FC236}">
                <a16:creationId xmlns:a16="http://schemas.microsoft.com/office/drawing/2014/main" id="{1C5A695B-52E8-107D-68D9-E0DF51FC187C}"/>
              </a:ext>
            </a:extLst>
          </p:cNvPr>
          <p:cNvSpPr>
            <a:spLocks noGrp="1"/>
          </p:cNvSpPr>
          <p:nvPr>
            <p:ph type="title"/>
          </p:nvPr>
        </p:nvSpPr>
        <p:spPr/>
        <p:txBody>
          <a:bodyPr/>
          <a:lstStyle/>
          <a:p>
            <a:r>
              <a:rPr lang="en-US"/>
              <a:t>Budgetary Affairs Committee</a:t>
            </a:r>
          </a:p>
        </p:txBody>
      </p:sp>
      <p:sp>
        <p:nvSpPr>
          <p:cNvPr id="5" name="Subtitle 4">
            <a:extLst>
              <a:ext uri="{FF2B5EF4-FFF2-40B4-BE49-F238E27FC236}">
                <a16:creationId xmlns:a16="http://schemas.microsoft.com/office/drawing/2014/main" id="{83523E0C-615D-54ED-C90B-D74C7959923C}"/>
              </a:ext>
            </a:extLst>
          </p:cNvPr>
          <p:cNvSpPr>
            <a:spLocks noGrp="1"/>
          </p:cNvSpPr>
          <p:nvPr>
            <p:ph type="subTitle" idx="1"/>
          </p:nvPr>
        </p:nvSpPr>
        <p:spPr>
          <a:xfrm>
            <a:off x="2189495" y="2752528"/>
            <a:ext cx="4519534" cy="495309"/>
          </a:xfrm>
        </p:spPr>
        <p:txBody>
          <a:bodyPr/>
          <a:lstStyle/>
          <a:p>
            <a:r>
              <a:rPr lang="en-US"/>
              <a:t>Academic Year: 2025 - 2026</a:t>
            </a:r>
          </a:p>
        </p:txBody>
      </p:sp>
      <p:sp>
        <p:nvSpPr>
          <p:cNvPr id="3" name="Subtitle 4">
            <a:extLst>
              <a:ext uri="{FF2B5EF4-FFF2-40B4-BE49-F238E27FC236}">
                <a16:creationId xmlns:a16="http://schemas.microsoft.com/office/drawing/2014/main" id="{DA791E6C-F40A-CF2F-8559-F6A3D4BE0639}"/>
              </a:ext>
            </a:extLst>
          </p:cNvPr>
          <p:cNvSpPr txBox="1">
            <a:spLocks/>
          </p:cNvSpPr>
          <p:nvPr/>
        </p:nvSpPr>
        <p:spPr>
          <a:xfrm>
            <a:off x="639480" y="3640352"/>
            <a:ext cx="6923057" cy="495309"/>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accent6"/>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System Font Regular"/>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Wingdings" pitchFamily="2" charset="2"/>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pPr marL="0" marR="0" lvl="0" indent="0" algn="ctr" defTabSz="685800" rtl="0" eaLnBrk="1" fontAlgn="auto" latinLnBrk="0" hangingPunct="1">
              <a:lnSpc>
                <a:spcPct val="100000"/>
              </a:lnSpc>
              <a:spcBef>
                <a:spcPts val="300"/>
              </a:spcBef>
              <a:spcAft>
                <a:spcPts val="300"/>
              </a:spcAft>
              <a:buClrTx/>
              <a:buSzTx/>
              <a:buFont typeface="System Font Regular"/>
              <a:buNone/>
              <a:tabLst/>
              <a:defRPr/>
            </a:pPr>
            <a:r>
              <a:rPr kumimoji="0" lang="en-US" sz="24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rPr>
              <a:t>Report To Faculty Senate: 02-12-2026</a:t>
            </a:r>
          </a:p>
        </p:txBody>
      </p:sp>
    </p:spTree>
    <p:extLst>
      <p:ext uri="{BB962C8B-B14F-4D97-AF65-F5344CB8AC3E}">
        <p14:creationId xmlns:p14="http://schemas.microsoft.com/office/powerpoint/2010/main" val="179711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F3E85-96E8-77C6-D11C-38E150710D15}"/>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5DC783A2-B75F-48E0-0B5B-DE7192FE88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11"/>
          <a:stretch/>
        </p:blipFill>
        <p:spPr bwMode="auto">
          <a:xfrm>
            <a:off x="7811506" y="2677907"/>
            <a:ext cx="1151438" cy="13712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CBB5509-BCC2-3314-09AC-A6A7916A1AFB}"/>
              </a:ext>
            </a:extLst>
          </p:cNvPr>
          <p:cNvPicPr>
            <a:picLocks noChangeAspect="1"/>
          </p:cNvPicPr>
          <p:nvPr/>
        </p:nvPicPr>
        <p:blipFill>
          <a:blip r:embed="rId4"/>
          <a:stretch>
            <a:fillRect/>
          </a:stretch>
        </p:blipFill>
        <p:spPr>
          <a:xfrm>
            <a:off x="5225741" y="2638109"/>
            <a:ext cx="1073059" cy="1499531"/>
          </a:xfrm>
          <a:prstGeom prst="rect">
            <a:avLst/>
          </a:prstGeom>
        </p:spPr>
      </p:pic>
      <p:cxnSp>
        <p:nvCxnSpPr>
          <p:cNvPr id="5" name="Straight Connector 4">
            <a:extLst>
              <a:ext uri="{FF2B5EF4-FFF2-40B4-BE49-F238E27FC236}">
                <a16:creationId xmlns:a16="http://schemas.microsoft.com/office/drawing/2014/main" id="{4D9C5E81-3F3A-2A13-2BE7-9AF15E78FA8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6056D99-4347-6FD7-1546-1BC8702F675C}"/>
              </a:ext>
            </a:extLst>
          </p:cNvPr>
          <p:cNvSpPr>
            <a:spLocks noGrp="1"/>
          </p:cNvSpPr>
          <p:nvPr>
            <p:ph type="ftr" sz="quarter" idx="3"/>
          </p:nvPr>
        </p:nvSpPr>
        <p:spPr>
          <a:xfrm>
            <a:off x="1219591" y="4761665"/>
            <a:ext cx="5805898"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p>
        </p:txBody>
      </p:sp>
      <p:sp>
        <p:nvSpPr>
          <p:cNvPr id="6" name="Title 5">
            <a:extLst>
              <a:ext uri="{FF2B5EF4-FFF2-40B4-BE49-F238E27FC236}">
                <a16:creationId xmlns:a16="http://schemas.microsoft.com/office/drawing/2014/main" id="{4A686C66-D627-6C33-3BFD-026D11C7FB97}"/>
              </a:ext>
            </a:extLst>
          </p:cNvPr>
          <p:cNvSpPr>
            <a:spLocks noGrp="1"/>
          </p:cNvSpPr>
          <p:nvPr>
            <p:ph type="title"/>
          </p:nvPr>
        </p:nvSpPr>
        <p:spPr>
          <a:xfrm>
            <a:off x="393923" y="90910"/>
            <a:ext cx="8356154" cy="399137"/>
          </a:xfrm>
        </p:spPr>
        <p:txBody>
          <a:bodyPr/>
          <a:lstStyle/>
          <a:p>
            <a:pPr algn="ctr"/>
            <a:r>
              <a:rPr lang="en-US"/>
              <a:t>Budgetary Affairs Committee (BAC) Members</a:t>
            </a:r>
          </a:p>
        </p:txBody>
      </p:sp>
      <p:pic>
        <p:nvPicPr>
          <p:cNvPr id="1026" name="Picture 2" descr="Picture of Dr. Jagannathan Sarangapani">
            <a:extLst>
              <a:ext uri="{FF2B5EF4-FFF2-40B4-BE49-F238E27FC236}">
                <a16:creationId xmlns:a16="http://schemas.microsoft.com/office/drawing/2014/main" id="{B8CFB103-F7A3-8E87-B19F-1951C08E3D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332" y="558043"/>
            <a:ext cx="109728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1B752F6-5119-CEA4-3E37-F91A89296A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848" y="554701"/>
            <a:ext cx="1095579"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C9E15C4-646E-D186-0A13-39CBA8A54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5023" y="2656851"/>
            <a:ext cx="1096372"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23CC62F-56F4-92C1-69F8-2E1998C9FA7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922" t="824" r="14708" b="32358"/>
          <a:stretch/>
        </p:blipFill>
        <p:spPr bwMode="auto">
          <a:xfrm>
            <a:off x="3915452" y="512267"/>
            <a:ext cx="1100181"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erson with long hair&#10;&#10;Description automatically generated with low confidence">
            <a:extLst>
              <a:ext uri="{FF2B5EF4-FFF2-40B4-BE49-F238E27FC236}">
                <a16:creationId xmlns:a16="http://schemas.microsoft.com/office/drawing/2014/main" id="{082C337A-358F-6444-8870-C3DDD5A35DD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459" t="2522" r="11861" b="14367"/>
          <a:stretch/>
        </p:blipFill>
        <p:spPr>
          <a:xfrm>
            <a:off x="3922494" y="2614246"/>
            <a:ext cx="1094594" cy="1463040"/>
          </a:xfrm>
          <a:prstGeom prst="rect">
            <a:avLst/>
          </a:prstGeom>
        </p:spPr>
      </p:pic>
      <p:sp>
        <p:nvSpPr>
          <p:cNvPr id="22" name="TextBox 21">
            <a:extLst>
              <a:ext uri="{FF2B5EF4-FFF2-40B4-BE49-F238E27FC236}">
                <a16:creationId xmlns:a16="http://schemas.microsoft.com/office/drawing/2014/main" id="{D8127A56-67D7-4EFB-1F0B-850793123BA8}"/>
              </a:ext>
            </a:extLst>
          </p:cNvPr>
          <p:cNvSpPr txBox="1"/>
          <p:nvPr/>
        </p:nvSpPr>
        <p:spPr>
          <a:xfrm>
            <a:off x="3664815" y="4090158"/>
            <a:ext cx="1664608"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Bih-Ru Lea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0"/>
              </a:rPr>
              <a:t>leabi@mst.edu</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Kummer </a:t>
            </a:r>
          </a:p>
        </p:txBody>
      </p:sp>
      <p:pic>
        <p:nvPicPr>
          <p:cNvPr id="1040" name="Picture 16">
            <a:extLst>
              <a:ext uri="{FF2B5EF4-FFF2-40B4-BE49-F238E27FC236}">
                <a16:creationId xmlns:a16="http://schemas.microsoft.com/office/drawing/2014/main" id="{66E9C58D-8B84-EE43-8E8D-F57B17988A9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00" t="7200" r="10700" b="20800"/>
          <a:stretch/>
        </p:blipFill>
        <p:spPr bwMode="auto">
          <a:xfrm>
            <a:off x="2518655" y="512267"/>
            <a:ext cx="1170433"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B5EE75-A930-C9D8-785B-A6DB3CF8EB4A}"/>
              </a:ext>
            </a:extLst>
          </p:cNvPr>
          <p:cNvSpPr txBox="1"/>
          <p:nvPr/>
        </p:nvSpPr>
        <p:spPr>
          <a:xfrm>
            <a:off x="3492935" y="1973616"/>
            <a:ext cx="1800460"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Melanie Mormile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2"/>
              </a:rPr>
              <a:t>mmormile@mst.edu</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CASE</a:t>
            </a:r>
          </a:p>
        </p:txBody>
      </p:sp>
      <p:sp>
        <p:nvSpPr>
          <p:cNvPr id="7" name="TextBox 6">
            <a:extLst>
              <a:ext uri="{FF2B5EF4-FFF2-40B4-BE49-F238E27FC236}">
                <a16:creationId xmlns:a16="http://schemas.microsoft.com/office/drawing/2014/main" id="{789CD087-416B-6883-27BF-0313C8852A5B}"/>
              </a:ext>
            </a:extLst>
          </p:cNvPr>
          <p:cNvSpPr txBox="1"/>
          <p:nvPr/>
        </p:nvSpPr>
        <p:spPr>
          <a:xfrm>
            <a:off x="7647622" y="2021083"/>
            <a:ext cx="1547655"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Michael Meagher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3"/>
              </a:rPr>
              <a:t>mmeagher@mst.edu</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CASE</a:t>
            </a:r>
          </a:p>
        </p:txBody>
      </p:sp>
      <p:sp>
        <p:nvSpPr>
          <p:cNvPr id="9" name="TextBox 8">
            <a:extLst>
              <a:ext uri="{FF2B5EF4-FFF2-40B4-BE49-F238E27FC236}">
                <a16:creationId xmlns:a16="http://schemas.microsoft.com/office/drawing/2014/main" id="{1AE84840-7161-3570-F101-AB4E18005133}"/>
              </a:ext>
            </a:extLst>
          </p:cNvPr>
          <p:cNvSpPr txBox="1"/>
          <p:nvPr/>
        </p:nvSpPr>
        <p:spPr>
          <a:xfrm>
            <a:off x="6217070" y="2021098"/>
            <a:ext cx="1598492"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Jag Sarangapani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4"/>
              </a:rPr>
              <a:t>sarangap@mst.edu</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CEC</a:t>
            </a:r>
          </a:p>
        </p:txBody>
      </p:sp>
      <p:sp>
        <p:nvSpPr>
          <p:cNvPr id="11" name="TextBox 10">
            <a:extLst>
              <a:ext uri="{FF2B5EF4-FFF2-40B4-BE49-F238E27FC236}">
                <a16:creationId xmlns:a16="http://schemas.microsoft.com/office/drawing/2014/main" id="{4C62A22A-3540-3AA8-D4D1-1F058EB1B0D0}"/>
              </a:ext>
            </a:extLst>
          </p:cNvPr>
          <p:cNvSpPr txBox="1"/>
          <p:nvPr/>
        </p:nvSpPr>
        <p:spPr>
          <a:xfrm>
            <a:off x="4891871" y="1993820"/>
            <a:ext cx="1598492"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David Bayless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5"/>
              </a:rPr>
              <a:t>dbayless@mst.edu</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CEC</a:t>
            </a:r>
          </a:p>
        </p:txBody>
      </p:sp>
      <p:sp>
        <p:nvSpPr>
          <p:cNvPr id="13" name="TextBox 12">
            <a:extLst>
              <a:ext uri="{FF2B5EF4-FFF2-40B4-BE49-F238E27FC236}">
                <a16:creationId xmlns:a16="http://schemas.microsoft.com/office/drawing/2014/main" id="{A986A4F0-2532-83F9-6ACB-25EF55577816}"/>
              </a:ext>
            </a:extLst>
          </p:cNvPr>
          <p:cNvSpPr txBox="1"/>
          <p:nvPr/>
        </p:nvSpPr>
        <p:spPr>
          <a:xfrm>
            <a:off x="7527173" y="4047037"/>
            <a:ext cx="1668104"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Mr. Jason Gough</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a:solidFill>
                  <a:srgbClr val="116EB1"/>
                </a:solidFill>
                <a:effectLst/>
                <a:latin typeface="Calibri" panose="020F0502020204030204" pitchFamily="34" charset="0"/>
                <a:ea typeface="Calibri" panose="020F0502020204030204" pitchFamily="34" charset="0"/>
                <a:cs typeface="Calibri" panose="020F0502020204030204" pitchFamily="34" charset="0"/>
                <a:hlinkClick r:id="rId16"/>
              </a:rPr>
              <a:t>jlgwt4@mst.edu</a:t>
            </a:r>
            <a:endParaRPr kumimoji="0" lang="en-US" sz="105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Student Council, EMSE</a:t>
            </a:r>
          </a:p>
        </p:txBody>
      </p:sp>
      <p:sp>
        <p:nvSpPr>
          <p:cNvPr id="15" name="TextBox 14">
            <a:extLst>
              <a:ext uri="{FF2B5EF4-FFF2-40B4-BE49-F238E27FC236}">
                <a16:creationId xmlns:a16="http://schemas.microsoft.com/office/drawing/2014/main" id="{ED526076-E8B7-EF0C-3AA8-686173AF7F5A}"/>
              </a:ext>
            </a:extLst>
          </p:cNvPr>
          <p:cNvSpPr txBox="1"/>
          <p:nvPr/>
        </p:nvSpPr>
        <p:spPr>
          <a:xfrm>
            <a:off x="2044856" y="1956521"/>
            <a:ext cx="1966176"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CFO Alysha O'Neil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7"/>
              </a:rPr>
              <a:t>alysha.oneil@mst.edu</a:t>
            </a:r>
            <a:endPar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Finance &amp; Operations</a:t>
            </a:r>
          </a:p>
        </p:txBody>
      </p:sp>
      <p:sp>
        <p:nvSpPr>
          <p:cNvPr id="18" name="TextBox 17">
            <a:extLst>
              <a:ext uri="{FF2B5EF4-FFF2-40B4-BE49-F238E27FC236}">
                <a16:creationId xmlns:a16="http://schemas.microsoft.com/office/drawing/2014/main" id="{90D70BEE-DAE1-3CCB-FEDF-0076954196D2}"/>
              </a:ext>
            </a:extLst>
          </p:cNvPr>
          <p:cNvSpPr txBox="1"/>
          <p:nvPr/>
        </p:nvSpPr>
        <p:spPr>
          <a:xfrm>
            <a:off x="2335290" y="4090158"/>
            <a:ext cx="1547655"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Kelly Homan </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8"/>
              </a:rPr>
              <a:t>khoman@mst.edu</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CEC</a:t>
            </a:r>
          </a:p>
        </p:txBody>
      </p:sp>
      <p:sp>
        <p:nvSpPr>
          <p:cNvPr id="10" name="TextBox 9">
            <a:extLst>
              <a:ext uri="{FF2B5EF4-FFF2-40B4-BE49-F238E27FC236}">
                <a16:creationId xmlns:a16="http://schemas.microsoft.com/office/drawing/2014/main" id="{2A9B5CEF-27DB-CA3F-8B7A-0A73A36DE4D9}"/>
              </a:ext>
            </a:extLst>
          </p:cNvPr>
          <p:cNvSpPr txBox="1"/>
          <p:nvPr/>
        </p:nvSpPr>
        <p:spPr>
          <a:xfrm>
            <a:off x="4856112" y="4090158"/>
            <a:ext cx="1581513"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Dr. Michael Moats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hlinkClick r:id="rId19"/>
              </a:rPr>
              <a:t> moatsm@mst.edu</a:t>
            </a: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CEC</a:t>
            </a:r>
          </a:p>
        </p:txBody>
      </p:sp>
      <p:sp>
        <p:nvSpPr>
          <p:cNvPr id="21" name="TextBox 20">
            <a:extLst>
              <a:ext uri="{FF2B5EF4-FFF2-40B4-BE49-F238E27FC236}">
                <a16:creationId xmlns:a16="http://schemas.microsoft.com/office/drawing/2014/main" id="{9D47E47C-E25D-1B8A-FBA3-08991674CFB2}"/>
              </a:ext>
            </a:extLst>
          </p:cNvPr>
          <p:cNvSpPr txBox="1"/>
          <p:nvPr/>
        </p:nvSpPr>
        <p:spPr>
          <a:xfrm>
            <a:off x="3921101" y="3924291"/>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FS</a:t>
            </a:r>
          </a:p>
        </p:txBody>
      </p:sp>
      <p:sp>
        <p:nvSpPr>
          <p:cNvPr id="23" name="TextBox 22">
            <a:extLst>
              <a:ext uri="{FF2B5EF4-FFF2-40B4-BE49-F238E27FC236}">
                <a16:creationId xmlns:a16="http://schemas.microsoft.com/office/drawing/2014/main" id="{2EA916CD-311A-E28F-81F9-52CEA9C3C03C}"/>
              </a:ext>
            </a:extLst>
          </p:cNvPr>
          <p:cNvSpPr txBox="1"/>
          <p:nvPr/>
        </p:nvSpPr>
        <p:spPr>
          <a:xfrm>
            <a:off x="2600518" y="3918943"/>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FS</a:t>
            </a:r>
          </a:p>
        </p:txBody>
      </p:sp>
      <p:sp>
        <p:nvSpPr>
          <p:cNvPr id="24" name="TextBox 23">
            <a:extLst>
              <a:ext uri="{FF2B5EF4-FFF2-40B4-BE49-F238E27FC236}">
                <a16:creationId xmlns:a16="http://schemas.microsoft.com/office/drawing/2014/main" id="{588AED75-D850-B894-08CB-F374741D5B6D}"/>
              </a:ext>
            </a:extLst>
          </p:cNvPr>
          <p:cNvSpPr txBox="1"/>
          <p:nvPr/>
        </p:nvSpPr>
        <p:spPr>
          <a:xfrm>
            <a:off x="3863189" y="1812860"/>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a:t>
            </a:r>
          </a:p>
        </p:txBody>
      </p:sp>
      <p:sp>
        <p:nvSpPr>
          <p:cNvPr id="25" name="TextBox 24">
            <a:extLst>
              <a:ext uri="{FF2B5EF4-FFF2-40B4-BE49-F238E27FC236}">
                <a16:creationId xmlns:a16="http://schemas.microsoft.com/office/drawing/2014/main" id="{9777A0B4-6B1B-FD4A-AD0F-B2103FC6D247}"/>
              </a:ext>
            </a:extLst>
          </p:cNvPr>
          <p:cNvSpPr txBox="1"/>
          <p:nvPr/>
        </p:nvSpPr>
        <p:spPr>
          <a:xfrm>
            <a:off x="6361656" y="1843322"/>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a:t>
            </a:r>
          </a:p>
        </p:txBody>
      </p:sp>
      <p:sp>
        <p:nvSpPr>
          <p:cNvPr id="26" name="TextBox 25">
            <a:extLst>
              <a:ext uri="{FF2B5EF4-FFF2-40B4-BE49-F238E27FC236}">
                <a16:creationId xmlns:a16="http://schemas.microsoft.com/office/drawing/2014/main" id="{ECF85716-1E52-0054-5166-BA2D64F10DF8}"/>
              </a:ext>
            </a:extLst>
          </p:cNvPr>
          <p:cNvSpPr txBox="1"/>
          <p:nvPr/>
        </p:nvSpPr>
        <p:spPr>
          <a:xfrm>
            <a:off x="5178154" y="1843322"/>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a:t>
            </a:r>
          </a:p>
        </p:txBody>
      </p:sp>
      <p:pic>
        <p:nvPicPr>
          <p:cNvPr id="28" name="Picture 27">
            <a:extLst>
              <a:ext uri="{FF2B5EF4-FFF2-40B4-BE49-F238E27FC236}">
                <a16:creationId xmlns:a16="http://schemas.microsoft.com/office/drawing/2014/main" id="{38A20482-56EB-41E7-63F8-0EDCFA102195}"/>
              </a:ext>
            </a:extLst>
          </p:cNvPr>
          <p:cNvPicPr>
            <a:picLocks noChangeAspect="1"/>
          </p:cNvPicPr>
          <p:nvPr/>
        </p:nvPicPr>
        <p:blipFill>
          <a:blip r:embed="rId20"/>
          <a:srcRect t="1" r="10127" b="1185"/>
          <a:stretch/>
        </p:blipFill>
        <p:spPr>
          <a:xfrm>
            <a:off x="7866572" y="554603"/>
            <a:ext cx="1096372" cy="1463039"/>
          </a:xfrm>
          <a:prstGeom prst="rect">
            <a:avLst/>
          </a:prstGeom>
        </p:spPr>
      </p:pic>
      <p:sp>
        <p:nvSpPr>
          <p:cNvPr id="29" name="TextBox 28">
            <a:extLst>
              <a:ext uri="{FF2B5EF4-FFF2-40B4-BE49-F238E27FC236}">
                <a16:creationId xmlns:a16="http://schemas.microsoft.com/office/drawing/2014/main" id="{1E5ED269-5E26-C2D1-1F01-529BD85F329F}"/>
              </a:ext>
            </a:extLst>
          </p:cNvPr>
          <p:cNvSpPr txBox="1"/>
          <p:nvPr/>
        </p:nvSpPr>
        <p:spPr>
          <a:xfrm>
            <a:off x="7858730" y="1827449"/>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a:t>
            </a:r>
          </a:p>
        </p:txBody>
      </p:sp>
      <p:sp>
        <p:nvSpPr>
          <p:cNvPr id="30" name="TextBox 29">
            <a:extLst>
              <a:ext uri="{FF2B5EF4-FFF2-40B4-BE49-F238E27FC236}">
                <a16:creationId xmlns:a16="http://schemas.microsoft.com/office/drawing/2014/main" id="{0553A6A9-5512-4506-43CA-09EF1654F18E}"/>
              </a:ext>
            </a:extLst>
          </p:cNvPr>
          <p:cNvSpPr txBox="1"/>
          <p:nvPr/>
        </p:nvSpPr>
        <p:spPr>
          <a:xfrm>
            <a:off x="2515884" y="1794563"/>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E</a:t>
            </a:r>
          </a:p>
        </p:txBody>
      </p:sp>
      <p:sp>
        <p:nvSpPr>
          <p:cNvPr id="31" name="TextBox 30">
            <a:extLst>
              <a:ext uri="{FF2B5EF4-FFF2-40B4-BE49-F238E27FC236}">
                <a16:creationId xmlns:a16="http://schemas.microsoft.com/office/drawing/2014/main" id="{000596E8-CBE3-E187-18BA-4C0DFF053300}"/>
              </a:ext>
            </a:extLst>
          </p:cNvPr>
          <p:cNvSpPr txBox="1"/>
          <p:nvPr/>
        </p:nvSpPr>
        <p:spPr>
          <a:xfrm>
            <a:off x="7680329" y="3905148"/>
            <a:ext cx="356803"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StuC</a:t>
            </a:r>
            <a:endPar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F3919844-2C27-FBE9-45B5-78456628E2F7}"/>
              </a:ext>
            </a:extLst>
          </p:cNvPr>
          <p:cNvSpPr txBox="1"/>
          <p:nvPr/>
        </p:nvSpPr>
        <p:spPr>
          <a:xfrm>
            <a:off x="5224151" y="3954704"/>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G</a:t>
            </a:r>
          </a:p>
        </p:txBody>
      </p:sp>
      <p:sp>
        <p:nvSpPr>
          <p:cNvPr id="27" name="Subtitle 4">
            <a:extLst>
              <a:ext uri="{FF2B5EF4-FFF2-40B4-BE49-F238E27FC236}">
                <a16:creationId xmlns:a16="http://schemas.microsoft.com/office/drawing/2014/main" id="{C991B2F6-60E8-ADF6-62C4-25873890FAFA}"/>
              </a:ext>
            </a:extLst>
          </p:cNvPr>
          <p:cNvSpPr>
            <a:spLocks noGrp="1"/>
          </p:cNvSpPr>
          <p:nvPr/>
        </p:nvSpPr>
        <p:spPr>
          <a:xfrm>
            <a:off x="-79937" y="640430"/>
            <a:ext cx="2585667" cy="416741"/>
          </a:xfrm>
          <a:prstGeom prst="rect">
            <a:avLst/>
          </a:prstGeom>
        </p:spPr>
        <p:txBody>
          <a:bodyPr vert="horz" lIns="0" tIns="0" rIns="0" bIns="0" rtlCol="0">
            <a:noAutofit/>
          </a:bodyPr>
          <a:lstStyle>
            <a:lvl1pPr marL="0" indent="0" algn="l" defTabSz="685800" rtl="0" eaLnBrk="1" latinLnBrk="0" hangingPunct="1">
              <a:lnSpc>
                <a:spcPct val="100000"/>
              </a:lnSpc>
              <a:spcBef>
                <a:spcPts val="300"/>
              </a:spcBef>
              <a:spcAft>
                <a:spcPts val="300"/>
              </a:spcAft>
              <a:buFont typeface="System Font Regular"/>
              <a:buNone/>
              <a:defRPr sz="2400" b="0" i="0" kern="1200">
                <a:solidFill>
                  <a:schemeClr val="tx1"/>
                </a:solidFill>
                <a:latin typeface="Franklin Gothic Medium" panose="020B0603020102020204" pitchFamily="34" charset="0"/>
                <a:ea typeface="+mn-ea"/>
                <a:cs typeface="+mn-cs"/>
              </a:defRPr>
            </a:lvl1pPr>
            <a:lvl2pPr marL="342900" indent="0" algn="ctr" defTabSz="685800" rtl="0" eaLnBrk="1" latinLnBrk="0" hangingPunct="1">
              <a:lnSpc>
                <a:spcPct val="100000"/>
              </a:lnSpc>
              <a:spcBef>
                <a:spcPts val="375"/>
              </a:spcBef>
              <a:spcAft>
                <a:spcPts val="375"/>
              </a:spcAft>
              <a:buClr>
                <a:schemeClr val="accent6"/>
              </a:buClr>
              <a:buSzPct val="80000"/>
              <a:buFont typeface="System Font Regular"/>
              <a:buNone/>
              <a:tabLst/>
              <a:defRPr sz="1500" b="0" i="0" kern="1200">
                <a:solidFill>
                  <a:schemeClr val="tx1"/>
                </a:solidFill>
                <a:latin typeface="Tisa Offc Serif Pro" panose="02010504030101020102" pitchFamily="2" charset="0"/>
                <a:ea typeface="+mn-ea"/>
                <a:cs typeface="+mn-cs"/>
              </a:defRPr>
            </a:lvl2pPr>
            <a:lvl3pPr marL="685800" indent="0" algn="ctr" defTabSz="685800" rtl="0" eaLnBrk="1" latinLnBrk="0" hangingPunct="1">
              <a:lnSpc>
                <a:spcPct val="100000"/>
              </a:lnSpc>
              <a:spcBef>
                <a:spcPts val="375"/>
              </a:spcBef>
              <a:spcAft>
                <a:spcPts val="0"/>
              </a:spcAft>
              <a:buClr>
                <a:schemeClr val="accent3"/>
              </a:buClr>
              <a:buFont typeface="Arial" panose="020B0604020202020204" pitchFamily="34" charset="0"/>
              <a:buNone/>
              <a:tabLst/>
              <a:defRPr sz="1350" b="0" i="0" kern="1200">
                <a:solidFill>
                  <a:schemeClr val="tx1"/>
                </a:solidFill>
                <a:latin typeface="Tisa Offc Serif Pro" panose="02010504030101020102" pitchFamily="2" charset="0"/>
                <a:ea typeface="+mn-ea"/>
                <a:cs typeface="+mn-cs"/>
              </a:defRPr>
            </a:lvl3pPr>
            <a:lvl4pPr marL="1028700" indent="0" algn="ctr" defTabSz="685800" rtl="0" eaLnBrk="1" latinLnBrk="0" hangingPunct="1">
              <a:lnSpc>
                <a:spcPct val="100000"/>
              </a:lnSpc>
              <a:spcBef>
                <a:spcPts val="375"/>
              </a:spcBef>
              <a:spcAft>
                <a:spcPts val="300"/>
              </a:spcAft>
              <a:buClr>
                <a:schemeClr val="accent4"/>
              </a:buClr>
              <a:buSzPct val="100000"/>
              <a:buFont typeface="Wingdings" pitchFamily="2" charset="2"/>
              <a:buNone/>
              <a:tabLst/>
              <a:defRPr sz="1200" b="0" i="0" kern="1200">
                <a:solidFill>
                  <a:schemeClr val="tx1"/>
                </a:solidFill>
                <a:latin typeface="Tisa Offc Serif Pro" panose="02010504030101020102" pitchFamily="2" charset="0"/>
                <a:ea typeface="+mn-ea"/>
                <a:cs typeface="+mn-cs"/>
              </a:defRPr>
            </a:lvl4pPr>
            <a:lvl5pPr marL="1371600" indent="0" algn="ctr" defTabSz="685800" rtl="0" eaLnBrk="1" latinLnBrk="0" hangingPunct="1">
              <a:lnSpc>
                <a:spcPct val="100000"/>
              </a:lnSpc>
              <a:spcBef>
                <a:spcPts val="1200"/>
              </a:spcBef>
              <a:spcAft>
                <a:spcPts val="1200"/>
              </a:spcAft>
              <a:buFont typeface="System Font Regular"/>
              <a:buNone/>
              <a:defRPr sz="1200" b="0" i="1" kern="1200">
                <a:solidFill>
                  <a:schemeClr val="accent5"/>
                </a:solidFill>
                <a:latin typeface="Tisa Offc Serif Pro" panose="02010504030101020102" pitchFamily="2" charset="0"/>
                <a:ea typeface="+mn-ea"/>
                <a:cs typeface="+mn-cs"/>
              </a:defRPr>
            </a:lvl5pPr>
            <a:lvl6pPr marL="1714500" indent="0" algn="ctr" defTabSz="685800" rtl="0" eaLnBrk="1" latinLnBrk="0" hangingPunct="1">
              <a:lnSpc>
                <a:spcPct val="100000"/>
              </a:lnSpc>
              <a:spcBef>
                <a:spcPts val="375"/>
              </a:spcBef>
              <a:buFont typeface="System Font Regular"/>
              <a:buNone/>
              <a:defRPr sz="1200" b="0" i="0" kern="1200">
                <a:solidFill>
                  <a:schemeClr val="tx2"/>
                </a:solidFill>
                <a:latin typeface="Tisa Offc Serif Pro" panose="02010504030101020102" pitchFamily="2" charset="0"/>
                <a:ea typeface="+mn-ea"/>
                <a:cs typeface="+mn-cs"/>
              </a:defRPr>
            </a:lvl6pPr>
            <a:lvl7pPr marL="2057400" indent="0" algn="ctr" defTabSz="685800" rtl="0" eaLnBrk="1" latinLnBrk="0" hangingPunct="1">
              <a:lnSpc>
                <a:spcPct val="100000"/>
              </a:lnSpc>
              <a:spcBef>
                <a:spcPts val="375"/>
              </a:spcBef>
              <a:buClr>
                <a:srgbClr val="FED925"/>
              </a:buClr>
              <a:buSzPct val="90000"/>
              <a:buFont typeface=".Hiragino Kaku Gothic Interface W3"/>
              <a:buNone/>
              <a:defRPr sz="1200" b="0" i="0" kern="1200">
                <a:solidFill>
                  <a:schemeClr val="tx2"/>
                </a:solidFill>
                <a:latin typeface="Tisa Offc Serif Pro" panose="02010504030101020102" pitchFamily="2" charset="0"/>
                <a:ea typeface="+mn-ea"/>
                <a:cs typeface="+mn-cs"/>
              </a:defRPr>
            </a:lvl7pPr>
            <a:lvl8pPr marL="2400300" indent="0" algn="ctr" defTabSz="685800" rtl="0" eaLnBrk="1" latinLnBrk="0" hangingPunct="1">
              <a:lnSpc>
                <a:spcPct val="100000"/>
              </a:lnSpc>
              <a:spcBef>
                <a:spcPts val="375"/>
              </a:spcBef>
              <a:buClr>
                <a:schemeClr val="accent4"/>
              </a:buClr>
              <a:buSzPct val="110000"/>
              <a:buFont typeface="Courier New" panose="02070309020205020404" pitchFamily="49" charset="0"/>
              <a:buNone/>
              <a:defRPr sz="1200" b="0" i="0" kern="1200" spc="0">
                <a:solidFill>
                  <a:schemeClr val="tx2"/>
                </a:solidFill>
                <a:latin typeface="Tisa Offc Serif Pro" panose="02010504030101020102" pitchFamily="2" charset="0"/>
                <a:ea typeface="+mn-ea"/>
                <a:cs typeface="+mn-cs"/>
              </a:defRPr>
            </a:lvl8pPr>
            <a:lvl9pPr marL="2743200" indent="0" algn="ctr" defTabSz="685800" rtl="0" eaLnBrk="1" latinLnBrk="0" hangingPunct="1">
              <a:lnSpc>
                <a:spcPct val="100000"/>
              </a:lnSpc>
              <a:spcBef>
                <a:spcPts val="375"/>
              </a:spcBef>
              <a:buClr>
                <a:schemeClr val="accent5"/>
              </a:buClr>
              <a:buFont typeface="Orgon Slab Medium" panose="02000603000000020004" pitchFamily="50" charset="0"/>
              <a:buNone/>
              <a:defRPr sz="1200" b="0" i="0" kern="1200">
                <a:solidFill>
                  <a:schemeClr val="tx2"/>
                </a:solidFill>
                <a:latin typeface="Tisa Offc Serif Pro" panose="02010504030101020102" pitchFamily="2" charset="0"/>
                <a:ea typeface="+mn-ea"/>
                <a:cs typeface="+mn-cs"/>
              </a:defRPr>
            </a:lvl9pPr>
          </a:lstStyle>
          <a:p>
            <a:pPr algn="ctr"/>
            <a:r>
              <a:rPr lang="en-US" sz="2000">
                <a:latin typeface="Calibri" panose="020F0502020204030204" pitchFamily="34" charset="0"/>
                <a:ea typeface="Calibri" panose="020F0502020204030204" pitchFamily="34" charset="0"/>
                <a:cs typeface="Calibri" panose="020F0502020204030204" pitchFamily="34" charset="0"/>
              </a:rPr>
              <a:t>3-19-2026 Report</a:t>
            </a:r>
          </a:p>
        </p:txBody>
      </p:sp>
      <p:sp>
        <p:nvSpPr>
          <p:cNvPr id="35" name="TextBox 9">
            <a:extLst>
              <a:ext uri="{FF2B5EF4-FFF2-40B4-BE49-F238E27FC236}">
                <a16:creationId xmlns:a16="http://schemas.microsoft.com/office/drawing/2014/main" id="{7EF9A5F2-C40A-AAEB-EEB4-E87237471574}"/>
              </a:ext>
            </a:extLst>
          </p:cNvPr>
          <p:cNvSpPr txBox="1"/>
          <p:nvPr/>
        </p:nvSpPr>
        <p:spPr>
          <a:xfrm>
            <a:off x="88493" y="1079357"/>
            <a:ext cx="2276934" cy="2631490"/>
          </a:xfrm>
          <a:prstGeom prst="rect">
            <a:avLst/>
          </a:prstGeom>
          <a:solidFill>
            <a:schemeClr val="accent6">
              <a:lumMod val="20000"/>
              <a:lumOff val="80000"/>
            </a:schemeClr>
          </a:solid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8925" indent="-288925">
              <a:spcBef>
                <a:spcPts val="600"/>
              </a:spcBef>
              <a:buSzPct val="80000"/>
              <a:buFont typeface="Wingdings" panose="05000000000000000000" pitchFamily="2" charset="2"/>
              <a:buChar char="q"/>
            </a:pPr>
            <a:r>
              <a:rPr lang="en-US" sz="1800">
                <a:latin typeface="Calibri" panose="020F0502020204030204" pitchFamily="34" charset="0"/>
                <a:ea typeface="Calibri" panose="020F0502020204030204" pitchFamily="34" charset="0"/>
                <a:cs typeface="Calibri" panose="020F0502020204030204" pitchFamily="34" charset="0"/>
              </a:rPr>
              <a:t>Referrals</a:t>
            </a:r>
          </a:p>
          <a:p>
            <a:pPr marL="346075" lvl="1" indent="-233363">
              <a:buSzPct val="80000"/>
              <a:buFont typeface="+mj-lt"/>
              <a:buAutoNum type="arabicPeriod"/>
            </a:pPr>
            <a:r>
              <a:rPr lang="en-US" sz="1600">
                <a:latin typeface="Calibri" panose="020F0502020204030204" pitchFamily="34" charset="0"/>
                <a:ea typeface="Calibri" panose="020F0502020204030204" pitchFamily="34" charset="0"/>
                <a:cs typeface="Calibri" panose="020F0502020204030204" pitchFamily="34" charset="0"/>
              </a:rPr>
              <a:t>Update: Supplemental Instructional Funding</a:t>
            </a:r>
          </a:p>
          <a:p>
            <a:pPr marL="346075" lvl="1" indent="-233363">
              <a:spcBef>
                <a:spcPts val="600"/>
              </a:spcBef>
              <a:buSzPct val="80000"/>
              <a:buFont typeface="+mj-lt"/>
              <a:buAutoNum type="arabicPeriod"/>
            </a:pPr>
            <a:r>
              <a:rPr lang="en-US" sz="1600">
                <a:latin typeface="Calibri" panose="020F0502020204030204" pitchFamily="34" charset="0"/>
                <a:ea typeface="Calibri" panose="020F0502020204030204" pitchFamily="34" charset="0"/>
                <a:cs typeface="Calibri" panose="020F0502020204030204" pitchFamily="34" charset="0"/>
              </a:rPr>
              <a:t>Update: Faculty Workload &amp; Distance Education Classes</a:t>
            </a:r>
          </a:p>
          <a:p>
            <a:pPr marL="55562" indent="-285750">
              <a:spcBef>
                <a:spcPts val="1200"/>
              </a:spcBef>
              <a:buSzPct val="80000"/>
              <a:buFont typeface="Wingdings" panose="05000000000000000000" pitchFamily="2" charset="2"/>
              <a:buChar char="q"/>
            </a:pPr>
            <a:r>
              <a:rPr lang="en-US" sz="1800">
                <a:latin typeface="Calibri" panose="020F0502020204030204" pitchFamily="34" charset="0"/>
                <a:ea typeface="Calibri" panose="020F0502020204030204" pitchFamily="34" charset="0"/>
                <a:cs typeface="Calibri" panose="020F0502020204030204" pitchFamily="34" charset="0"/>
              </a:rPr>
              <a:t>In-progress Tasks</a:t>
            </a:r>
          </a:p>
          <a:p>
            <a:pPr marL="112712" lvl="1">
              <a:buSzPct val="80000"/>
            </a:pPr>
            <a:endParaRPr lang="en-US" sz="180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F660688-938F-1FB1-E12D-3F46BC51F677}"/>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9259" t="6395" r="9428"/>
          <a:stretch>
            <a:fillRect/>
          </a:stretch>
        </p:blipFill>
        <p:spPr bwMode="auto">
          <a:xfrm>
            <a:off x="6431202" y="2660150"/>
            <a:ext cx="1211744" cy="13949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B2EC5AD-A2F2-9623-AE86-CCC09A3B9ECF}"/>
              </a:ext>
            </a:extLst>
          </p:cNvPr>
          <p:cNvSpPr txBox="1"/>
          <p:nvPr/>
        </p:nvSpPr>
        <p:spPr>
          <a:xfrm>
            <a:off x="6271612" y="4090158"/>
            <a:ext cx="1480974"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Dr. Amaury Lendasse</a:t>
            </a:r>
          </a:p>
          <a:p>
            <a:pPr lvl="0" algn="ctr">
              <a:defRPr/>
            </a:pPr>
            <a:r>
              <a:rPr lang="en-US" sz="1200">
                <a:solidFill>
                  <a:srgbClr val="154734"/>
                </a:solidFill>
                <a:latin typeface="Calibri" panose="020F0502020204030204" pitchFamily="34" charset="0"/>
                <a:ea typeface="Calibri" panose="020F0502020204030204" pitchFamily="34" charset="0"/>
                <a:cs typeface="Calibri" panose="020F0502020204030204" pitchFamily="34" charset="0"/>
                <a:hlinkClick r:id="rId22"/>
              </a:rPr>
              <a:t>alendasse@mst.edu</a:t>
            </a:r>
            <a:endParaRPr lang="en-US" sz="1200">
              <a:solidFill>
                <a:srgbClr val="154734"/>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Kummer</a:t>
            </a:r>
          </a:p>
        </p:txBody>
      </p:sp>
      <p:sp>
        <p:nvSpPr>
          <p:cNvPr id="17" name="TextBox 16">
            <a:extLst>
              <a:ext uri="{FF2B5EF4-FFF2-40B4-BE49-F238E27FC236}">
                <a16:creationId xmlns:a16="http://schemas.microsoft.com/office/drawing/2014/main" id="{395CEEDE-A761-2474-0783-B8AFDF9B2EE6}"/>
              </a:ext>
            </a:extLst>
          </p:cNvPr>
          <p:cNvSpPr txBox="1"/>
          <p:nvPr/>
        </p:nvSpPr>
        <p:spPr>
          <a:xfrm>
            <a:off x="6437625" y="3852553"/>
            <a:ext cx="193437" cy="184666"/>
          </a:xfrm>
          <a:prstGeom prst="rect">
            <a:avLst/>
          </a:prstGeom>
          <a:solidFill>
            <a:schemeClr val="accent6">
              <a:lumMod val="20000"/>
              <a:lumOff val="80000"/>
            </a:schemeClr>
          </a:solidFill>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G</a:t>
            </a:r>
          </a:p>
        </p:txBody>
      </p:sp>
    </p:spTree>
    <p:extLst>
      <p:ext uri="{BB962C8B-B14F-4D97-AF65-F5344CB8AC3E}">
        <p14:creationId xmlns:p14="http://schemas.microsoft.com/office/powerpoint/2010/main" val="4823728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5486-21DB-CB13-66D7-F91CA2E8A306}"/>
              </a:ext>
            </a:extLst>
          </p:cNvPr>
          <p:cNvSpPr>
            <a:spLocks noGrp="1"/>
          </p:cNvSpPr>
          <p:nvPr>
            <p:ph type="title"/>
          </p:nvPr>
        </p:nvSpPr>
        <p:spPr>
          <a:xfrm>
            <a:off x="393192" y="143434"/>
            <a:ext cx="8357616" cy="582039"/>
          </a:xfrm>
        </p:spPr>
        <p:txBody>
          <a:bodyPr>
            <a:noAutofit/>
          </a:bodyPr>
          <a:lstStyle/>
          <a:p>
            <a:r>
              <a:rPr lang="en-US" sz="2800">
                <a:solidFill>
                  <a:schemeClr val="tx2"/>
                </a:solidFill>
                <a:ea typeface="Calibri" panose="020F0502020204030204" pitchFamily="34" charset="0"/>
              </a:rPr>
              <a:t>Referral Update:  Supplement Instruction Funding</a:t>
            </a:r>
            <a:endParaRPr lang="en-US" sz="2800">
              <a:solidFill>
                <a:schemeClr val="tx2"/>
              </a:solidFill>
            </a:endParaRPr>
          </a:p>
        </p:txBody>
      </p:sp>
      <p:sp>
        <p:nvSpPr>
          <p:cNvPr id="3" name="Content Placeholder 2">
            <a:extLst>
              <a:ext uri="{FF2B5EF4-FFF2-40B4-BE49-F238E27FC236}">
                <a16:creationId xmlns:a16="http://schemas.microsoft.com/office/drawing/2014/main" id="{415028E6-7603-0B8A-AFCB-5774FA6C9A67}"/>
              </a:ext>
            </a:extLst>
          </p:cNvPr>
          <p:cNvSpPr>
            <a:spLocks noGrp="1"/>
          </p:cNvSpPr>
          <p:nvPr>
            <p:ph idx="1"/>
          </p:nvPr>
        </p:nvSpPr>
        <p:spPr>
          <a:xfrm>
            <a:off x="196152" y="590400"/>
            <a:ext cx="6241809" cy="4145607"/>
          </a:xfrm>
        </p:spPr>
        <p:txBody>
          <a:bodyPr>
            <a:normAutofit/>
          </a:bodyPr>
          <a:lstStyle/>
          <a:p>
            <a:pPr>
              <a:lnSpc>
                <a:spcPct val="110000"/>
              </a:lnSpc>
              <a:spcBef>
                <a:spcPts val="0"/>
              </a:spcBef>
              <a:spcAft>
                <a:spcPts val="0"/>
              </a:spcAft>
              <a:buSzPct val="80000"/>
              <a:buNone/>
            </a:pPr>
            <a:r>
              <a:rPr lang="en-US" sz="2000" dirty="0">
                <a:solidFill>
                  <a:schemeClr val="tx2"/>
                </a:solidFill>
              </a:rPr>
              <a:t>Budgetary Affairs Committee (BAC) recommendations to the VCFO Reported in 2-12 Faculty Senate Meeting</a:t>
            </a:r>
          </a:p>
          <a:p>
            <a:pPr marL="685800" lvl="1" indent="-342900">
              <a:lnSpc>
                <a:spcPct val="110000"/>
              </a:lnSpc>
              <a:spcBef>
                <a:spcPts val="600"/>
              </a:spcBef>
              <a:spcAft>
                <a:spcPts val="0"/>
              </a:spcAft>
              <a:buFont typeface="Wingdings" panose="05000000000000000000" pitchFamily="2" charset="2"/>
              <a:buChar char="q"/>
            </a:pPr>
            <a:r>
              <a:rPr lang="en-US" sz="1600" b="1" dirty="0">
                <a:solidFill>
                  <a:schemeClr val="tx2"/>
                </a:solidFill>
              </a:rPr>
              <a:t>Rename the account </a:t>
            </a:r>
            <a:r>
              <a:rPr lang="en-US" sz="1600" dirty="0">
                <a:solidFill>
                  <a:schemeClr val="tx2"/>
                </a:solidFill>
              </a:rPr>
              <a:t>in PeopleSoft to a more descriptive title, such as “</a:t>
            </a:r>
            <a:r>
              <a:rPr lang="en-US" sz="1600" b="1" dirty="0">
                <a:solidFill>
                  <a:schemeClr val="tx2"/>
                </a:solidFill>
              </a:rPr>
              <a:t>Mission Critical Instruction Support</a:t>
            </a:r>
            <a:r>
              <a:rPr lang="en-US" sz="1600" dirty="0">
                <a:solidFill>
                  <a:schemeClr val="tx2"/>
                </a:solidFill>
              </a:rPr>
              <a:t>,” to clarify its purpose.</a:t>
            </a:r>
          </a:p>
          <a:p>
            <a:pPr marL="685800" lvl="1" indent="-342900">
              <a:lnSpc>
                <a:spcPct val="110000"/>
              </a:lnSpc>
              <a:spcBef>
                <a:spcPts val="0"/>
              </a:spcBef>
              <a:spcAft>
                <a:spcPts val="0"/>
              </a:spcAft>
              <a:buFont typeface="Wingdings" panose="05000000000000000000" pitchFamily="2" charset="2"/>
              <a:buChar char="q"/>
            </a:pPr>
            <a:r>
              <a:rPr lang="en-US" sz="1600" b="1" dirty="0">
                <a:solidFill>
                  <a:schemeClr val="tx2"/>
                </a:solidFill>
              </a:rPr>
              <a:t>Formally exclude the account </a:t>
            </a:r>
            <a:r>
              <a:rPr lang="en-US" sz="1600" dirty="0">
                <a:solidFill>
                  <a:schemeClr val="tx2"/>
                </a:solidFill>
              </a:rPr>
              <a:t>from future </a:t>
            </a:r>
            <a:r>
              <a:rPr lang="en-US" sz="1600" b="1" dirty="0">
                <a:solidFill>
                  <a:schemeClr val="tx2"/>
                </a:solidFill>
              </a:rPr>
              <a:t>budget reduction measures </a:t>
            </a:r>
            <a:r>
              <a:rPr lang="en-US" sz="1600" dirty="0">
                <a:solidFill>
                  <a:schemeClr val="tx2"/>
                </a:solidFill>
              </a:rPr>
              <a:t>to protect instructional support.</a:t>
            </a:r>
          </a:p>
          <a:p>
            <a:pPr marL="685800" lvl="1" indent="-342900">
              <a:lnSpc>
                <a:spcPct val="110000"/>
              </a:lnSpc>
              <a:spcBef>
                <a:spcPts val="0"/>
              </a:spcBef>
              <a:spcAft>
                <a:spcPts val="0"/>
              </a:spcAft>
              <a:buFont typeface="Wingdings" panose="05000000000000000000" pitchFamily="2" charset="2"/>
              <a:buChar char="q"/>
            </a:pPr>
            <a:r>
              <a:rPr lang="en-US" sz="1600" dirty="0">
                <a:solidFill>
                  <a:schemeClr val="tx2"/>
                </a:solidFill>
              </a:rPr>
              <a:t>Continue efforts to establish the account as a recurring </a:t>
            </a:r>
            <a:r>
              <a:rPr lang="en-US" sz="1600" b="1" dirty="0">
                <a:solidFill>
                  <a:schemeClr val="tx2"/>
                </a:solidFill>
              </a:rPr>
              <a:t>GRA-funded line item</a:t>
            </a:r>
            <a:r>
              <a:rPr lang="en-US" sz="1600" dirty="0">
                <a:solidFill>
                  <a:schemeClr val="tx2"/>
                </a:solidFill>
              </a:rPr>
              <a:t>.</a:t>
            </a:r>
          </a:p>
          <a:p>
            <a:pPr marL="685800" lvl="1" indent="-342900">
              <a:lnSpc>
                <a:spcPct val="110000"/>
              </a:lnSpc>
              <a:spcBef>
                <a:spcPts val="0"/>
              </a:spcBef>
              <a:spcAft>
                <a:spcPts val="0"/>
              </a:spcAft>
              <a:buFont typeface="Wingdings" panose="05000000000000000000" pitchFamily="2" charset="2"/>
              <a:buChar char="q"/>
            </a:pPr>
            <a:r>
              <a:rPr lang="en-US" sz="1600" dirty="0">
                <a:solidFill>
                  <a:schemeClr val="tx2"/>
                </a:solidFill>
              </a:rPr>
              <a:t>Convene focused meetings with (1) the </a:t>
            </a:r>
            <a:r>
              <a:rPr lang="en-US" sz="1600" b="1" dirty="0">
                <a:solidFill>
                  <a:schemeClr val="tx2"/>
                </a:solidFill>
              </a:rPr>
              <a:t>Provost</a:t>
            </a:r>
            <a:r>
              <a:rPr lang="en-US" sz="1600" dirty="0">
                <a:solidFill>
                  <a:schemeClr val="tx2"/>
                </a:solidFill>
              </a:rPr>
              <a:t> and (2) </a:t>
            </a:r>
            <a:r>
              <a:rPr lang="en-US" sz="1600" b="1" dirty="0">
                <a:solidFill>
                  <a:schemeClr val="tx2"/>
                </a:solidFill>
              </a:rPr>
              <a:t>college budget officers </a:t>
            </a:r>
            <a:r>
              <a:rPr lang="en-US" sz="1600" dirty="0">
                <a:solidFill>
                  <a:schemeClr val="tx2"/>
                </a:solidFill>
              </a:rPr>
              <a:t>to address </a:t>
            </a:r>
            <a:r>
              <a:rPr lang="en-US" sz="1600" b="1" dirty="0">
                <a:solidFill>
                  <a:schemeClr val="tx2"/>
                </a:solidFill>
              </a:rPr>
              <a:t>timing</a:t>
            </a:r>
            <a:r>
              <a:rPr lang="en-US" sz="1600" dirty="0">
                <a:solidFill>
                  <a:schemeClr val="tx2"/>
                </a:solidFill>
              </a:rPr>
              <a:t>, </a:t>
            </a:r>
            <a:r>
              <a:rPr lang="en-US" sz="1600" b="1" dirty="0">
                <a:solidFill>
                  <a:schemeClr val="tx2"/>
                </a:solidFill>
              </a:rPr>
              <a:t>transparency</a:t>
            </a:r>
            <a:r>
              <a:rPr lang="en-US" sz="1600" dirty="0">
                <a:solidFill>
                  <a:schemeClr val="tx2"/>
                </a:solidFill>
              </a:rPr>
              <a:t>, and </a:t>
            </a:r>
            <a:r>
              <a:rPr lang="en-US" sz="1600" b="1" dirty="0">
                <a:solidFill>
                  <a:schemeClr val="tx2"/>
                </a:solidFill>
              </a:rPr>
              <a:t>process</a:t>
            </a:r>
            <a:r>
              <a:rPr lang="en-US" sz="1600" dirty="0">
                <a:solidFill>
                  <a:schemeClr val="tx2"/>
                </a:solidFill>
              </a:rPr>
              <a:t> concerns raised in the referral.</a:t>
            </a:r>
          </a:p>
          <a:p>
            <a:pPr marL="685800" lvl="1" indent="-342900">
              <a:lnSpc>
                <a:spcPct val="110000"/>
              </a:lnSpc>
              <a:spcBef>
                <a:spcPts val="0"/>
              </a:spcBef>
              <a:spcAft>
                <a:spcPts val="0"/>
              </a:spcAft>
              <a:buFont typeface="Wingdings" panose="05000000000000000000" pitchFamily="2" charset="2"/>
              <a:buChar char="q"/>
            </a:pPr>
            <a:r>
              <a:rPr lang="en-US" sz="1600" b="1" dirty="0">
                <a:solidFill>
                  <a:schemeClr val="tx2"/>
                </a:solidFill>
              </a:rPr>
              <a:t>Communicate outcomes and an action plan </a:t>
            </a:r>
            <a:r>
              <a:rPr lang="en-US" sz="1600" dirty="0">
                <a:solidFill>
                  <a:schemeClr val="tx2"/>
                </a:solidFill>
              </a:rPr>
              <a:t>to stakeholders, including the DCC that submitted the referrals.</a:t>
            </a:r>
          </a:p>
        </p:txBody>
      </p:sp>
      <p:sp>
        <p:nvSpPr>
          <p:cNvPr id="4" name="Footer Placeholder 3">
            <a:extLst>
              <a:ext uri="{FF2B5EF4-FFF2-40B4-BE49-F238E27FC236}">
                <a16:creationId xmlns:a16="http://schemas.microsoft.com/office/drawing/2014/main" id="{94A0DAAC-3F8B-05D6-57B3-059BB9E32DDD}"/>
              </a:ext>
            </a:extLst>
          </p:cNvPr>
          <p:cNvSpPr>
            <a:spLocks noGrp="1"/>
          </p:cNvSpPr>
          <p:nvPr>
            <p:ph type="ftr" sz="quarter" idx="3"/>
          </p:nvPr>
        </p:nvSpPr>
        <p:spPr/>
        <p:txBody>
          <a:bodyPr/>
          <a:lstStyle/>
          <a:p>
            <a:r>
              <a:rPr lang="en-US"/>
              <a:t>Missouri University of Science and Technology</a:t>
            </a:r>
          </a:p>
        </p:txBody>
      </p:sp>
      <p:sp>
        <p:nvSpPr>
          <p:cNvPr id="5" name="Content Placeholder 4">
            <a:extLst>
              <a:ext uri="{FF2B5EF4-FFF2-40B4-BE49-F238E27FC236}">
                <a16:creationId xmlns:a16="http://schemas.microsoft.com/office/drawing/2014/main" id="{93CB037F-ED62-8763-A5B9-0E9FC017DEDC}"/>
              </a:ext>
            </a:extLst>
          </p:cNvPr>
          <p:cNvSpPr txBox="1">
            <a:spLocks/>
          </p:cNvSpPr>
          <p:nvPr/>
        </p:nvSpPr>
        <p:spPr>
          <a:xfrm>
            <a:off x="6573601" y="903880"/>
            <a:ext cx="2374246" cy="3660919"/>
          </a:xfrm>
          <a:prstGeom prst="rect">
            <a:avLst/>
          </a:prstGeom>
          <a:ln w="28575">
            <a:solidFill>
              <a:srgbClr val="AB2328"/>
            </a:solidFill>
          </a:ln>
        </p:spPr>
        <p:txBody>
          <a:bodyPr vert="horz" lIns="0" tIns="0" rIns="0" bIns="0" rtlCol="0">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111125" marR="0" lvl="0" indent="0" algn="l" defTabSz="685800" rtl="0" eaLnBrk="1" fontAlgn="auto" latinLnBrk="0" hangingPunct="1">
              <a:lnSpc>
                <a:spcPct val="100000"/>
              </a:lnSpc>
              <a:spcBef>
                <a:spcPts val="0"/>
              </a:spcBef>
              <a:spcAft>
                <a:spcPts val="600"/>
              </a:spcAft>
              <a:buClrTx/>
              <a:buSzTx/>
              <a:buFont typeface="System Font Regular"/>
              <a:buNone/>
              <a:tabLst/>
              <a:defRPr/>
            </a:pPr>
            <a:endParaRPr kumimoji="0" lang="en-US" sz="1900" b="1" i="0" u="none" strike="noStrike" kern="1200" cap="none" spc="0" normalizeH="0" baseline="0" noProof="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1800"/>
              </a:spcBef>
              <a:spcAft>
                <a:spcPts val="600"/>
              </a:spcAft>
              <a:buClrTx/>
              <a:buSzTx/>
              <a:buFont typeface="System Font Regular"/>
              <a:buChar char="​"/>
              <a:tabLst/>
              <a:defRPr/>
            </a:pPr>
            <a:endParaRPr kumimoji="0" lang="en-US" sz="24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817FA7F-3612-B1F6-27F4-A7E97A21613E}"/>
              </a:ext>
            </a:extLst>
          </p:cNvPr>
          <p:cNvSpPr txBox="1"/>
          <p:nvPr/>
        </p:nvSpPr>
        <p:spPr>
          <a:xfrm>
            <a:off x="6906278" y="649964"/>
            <a:ext cx="1708891" cy="253916"/>
          </a:xfrm>
          <a:prstGeom prst="rect">
            <a:avLst/>
          </a:prstGeom>
          <a:solidFill>
            <a:schemeClr val="accent4">
              <a:lumMod val="50000"/>
            </a:schemeClr>
          </a:solidFill>
          <a:ln>
            <a:solidFill>
              <a:srgbClr val="C00000"/>
            </a:solidFill>
          </a:ln>
        </p:spPr>
        <p:txBody>
          <a:bodyPr wrap="square" lIns="0" tIns="0"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Background Information</a:t>
            </a:r>
          </a:p>
        </p:txBody>
      </p:sp>
      <p:sp>
        <p:nvSpPr>
          <p:cNvPr id="7" name="TextBox 6">
            <a:extLst>
              <a:ext uri="{FF2B5EF4-FFF2-40B4-BE49-F238E27FC236}">
                <a16:creationId xmlns:a16="http://schemas.microsoft.com/office/drawing/2014/main" id="{3ED033B0-BB7B-9DA2-8ED1-3094ECBA02C9}"/>
              </a:ext>
            </a:extLst>
          </p:cNvPr>
          <p:cNvSpPr txBox="1"/>
          <p:nvPr/>
        </p:nvSpPr>
        <p:spPr>
          <a:xfrm>
            <a:off x="6703201" y="1007245"/>
            <a:ext cx="2244645" cy="3139321"/>
          </a:xfrm>
          <a:prstGeom prst="rect">
            <a:avLst/>
          </a:prstGeom>
          <a:noFill/>
        </p:spPr>
        <p:txBody>
          <a:bodyPr wrap="square" rtlCol="0">
            <a:spAutoFit/>
          </a:bodyPr>
          <a:lstStyle/>
          <a:p>
            <a:r>
              <a:rPr lang="en-US" sz="1800" b="1">
                <a:solidFill>
                  <a:srgbClr val="000000"/>
                </a:solidFill>
                <a:highlight>
                  <a:srgbClr val="E9F7F7"/>
                </a:highlight>
                <a:latin typeface="Calibri" panose="020F0502020204030204" pitchFamily="34" charset="0"/>
                <a:ea typeface="Calibri" panose="020F0502020204030204" pitchFamily="34" charset="0"/>
                <a:cs typeface="Calibri" panose="020F0502020204030204" pitchFamily="34" charset="0"/>
              </a:rPr>
              <a:t>Faculty Senate Referral 1-15-2026</a:t>
            </a:r>
          </a:p>
          <a:p>
            <a:endParaRPr lang="en-US" sz="1800">
              <a:solidFill>
                <a:srgbClr val="3F3A60"/>
              </a:solidFill>
              <a:latin typeface="Calibri" panose="020F0502020204030204" pitchFamily="34" charset="0"/>
              <a:ea typeface="Calibri" panose="020F0502020204030204" pitchFamily="34" charset="0"/>
              <a:cs typeface="Calibri" panose="020F0502020204030204" pitchFamily="34" charset="0"/>
            </a:endParaRPr>
          </a:p>
          <a:p>
            <a:r>
              <a:rPr lang="en-US" sz="1800">
                <a:solidFill>
                  <a:srgbClr val="3F3A60"/>
                </a:solidFill>
                <a:latin typeface="Calibri" panose="020F0502020204030204" pitchFamily="34" charset="0"/>
                <a:ea typeface="Calibri" panose="020F0502020204030204" pitchFamily="34" charset="0"/>
                <a:cs typeface="Calibri" panose="020F0502020204030204" pitchFamily="34" charset="0"/>
              </a:rPr>
              <a:t>The Department Chairs Council (DCC) raised concerns about (1) miscellaneous instruction and (2) the current departmental budget model</a:t>
            </a:r>
          </a:p>
        </p:txBody>
      </p:sp>
    </p:spTree>
    <p:extLst>
      <p:ext uri="{BB962C8B-B14F-4D97-AF65-F5344CB8AC3E}">
        <p14:creationId xmlns:p14="http://schemas.microsoft.com/office/powerpoint/2010/main" val="2592786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52E5B-9FF4-8FEA-986C-3A531211B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BA33A-B81C-BBD1-1E81-EA1C47E671F7}"/>
              </a:ext>
            </a:extLst>
          </p:cNvPr>
          <p:cNvSpPr>
            <a:spLocks noGrp="1"/>
          </p:cNvSpPr>
          <p:nvPr>
            <p:ph type="title"/>
          </p:nvPr>
        </p:nvSpPr>
        <p:spPr>
          <a:xfrm>
            <a:off x="393192" y="143434"/>
            <a:ext cx="8357616" cy="582039"/>
          </a:xfrm>
        </p:spPr>
        <p:txBody>
          <a:bodyPr>
            <a:noAutofit/>
          </a:bodyPr>
          <a:lstStyle/>
          <a:p>
            <a:r>
              <a:rPr lang="en-US" sz="2800">
                <a:solidFill>
                  <a:schemeClr val="tx2"/>
                </a:solidFill>
                <a:ea typeface="Calibri" panose="020F0502020204030204" pitchFamily="34" charset="0"/>
              </a:rPr>
              <a:t>Referral Update:  Supplement Instruction Funding</a:t>
            </a:r>
            <a:endParaRPr lang="en-US" sz="2800">
              <a:solidFill>
                <a:schemeClr val="tx2"/>
              </a:solidFill>
            </a:endParaRPr>
          </a:p>
        </p:txBody>
      </p:sp>
      <p:sp>
        <p:nvSpPr>
          <p:cNvPr id="3" name="Content Placeholder 2">
            <a:extLst>
              <a:ext uri="{FF2B5EF4-FFF2-40B4-BE49-F238E27FC236}">
                <a16:creationId xmlns:a16="http://schemas.microsoft.com/office/drawing/2014/main" id="{45339733-9A96-0267-B2BA-2CDC9B04684B}"/>
              </a:ext>
            </a:extLst>
          </p:cNvPr>
          <p:cNvSpPr>
            <a:spLocks noGrp="1"/>
          </p:cNvSpPr>
          <p:nvPr>
            <p:ph idx="1"/>
          </p:nvPr>
        </p:nvSpPr>
        <p:spPr>
          <a:xfrm>
            <a:off x="-61277" y="935494"/>
            <a:ext cx="8997658" cy="478201"/>
          </a:xfrm>
        </p:spPr>
        <p:txBody>
          <a:bodyPr>
            <a:normAutofit fontScale="92500" lnSpcReduction="10000"/>
          </a:bodyPr>
          <a:lstStyle/>
          <a:p>
            <a:pPr marL="568325" lvl="1" indent="-342900">
              <a:lnSpc>
                <a:spcPct val="110000"/>
              </a:lnSpc>
              <a:spcBef>
                <a:spcPts val="0"/>
              </a:spcBef>
              <a:spcAft>
                <a:spcPts val="0"/>
              </a:spcAft>
              <a:buFont typeface="Wingdings" panose="05000000000000000000" pitchFamily="2" charset="2"/>
              <a:buChar char="q"/>
            </a:pPr>
            <a:r>
              <a:rPr lang="en-US" sz="1600" b="1" dirty="0">
                <a:solidFill>
                  <a:schemeClr val="tx2"/>
                </a:solidFill>
              </a:rPr>
              <a:t>Rename the account </a:t>
            </a:r>
            <a:r>
              <a:rPr lang="en-US" sz="1600" dirty="0">
                <a:solidFill>
                  <a:schemeClr val="tx2"/>
                </a:solidFill>
              </a:rPr>
              <a:t>in PeopleSoft to a more descriptive title, such as “</a:t>
            </a:r>
            <a:r>
              <a:rPr lang="en-US" sz="1600" b="1" dirty="0">
                <a:solidFill>
                  <a:schemeClr val="tx2"/>
                </a:solidFill>
              </a:rPr>
              <a:t>Mission Critical Instruction Support</a:t>
            </a:r>
            <a:r>
              <a:rPr lang="en-US" sz="1600" dirty="0">
                <a:solidFill>
                  <a:schemeClr val="tx2"/>
                </a:solidFill>
              </a:rPr>
              <a:t>,” to clarify its purpose.</a:t>
            </a:r>
          </a:p>
        </p:txBody>
      </p:sp>
      <p:sp>
        <p:nvSpPr>
          <p:cNvPr id="4" name="Footer Placeholder 3">
            <a:extLst>
              <a:ext uri="{FF2B5EF4-FFF2-40B4-BE49-F238E27FC236}">
                <a16:creationId xmlns:a16="http://schemas.microsoft.com/office/drawing/2014/main" id="{719ECE0D-E7FF-EEC4-3AED-6458997D8C75}"/>
              </a:ext>
            </a:extLst>
          </p:cNvPr>
          <p:cNvSpPr>
            <a:spLocks noGrp="1"/>
          </p:cNvSpPr>
          <p:nvPr>
            <p:ph type="ftr" sz="quarter" idx="3"/>
          </p:nvPr>
        </p:nvSpPr>
        <p:spPr/>
        <p:txBody>
          <a:bodyPr/>
          <a:lstStyle/>
          <a:p>
            <a:r>
              <a:rPr lang="en-US"/>
              <a:t>Missouri University of Science and Technology</a:t>
            </a:r>
          </a:p>
        </p:txBody>
      </p:sp>
      <p:sp>
        <p:nvSpPr>
          <p:cNvPr id="10" name="TextBox 9">
            <a:extLst>
              <a:ext uri="{FF2B5EF4-FFF2-40B4-BE49-F238E27FC236}">
                <a16:creationId xmlns:a16="http://schemas.microsoft.com/office/drawing/2014/main" id="{F34D2A3B-132C-7778-CFF3-0826806D3E34}"/>
              </a:ext>
            </a:extLst>
          </p:cNvPr>
          <p:cNvSpPr txBox="1"/>
          <p:nvPr/>
        </p:nvSpPr>
        <p:spPr>
          <a:xfrm>
            <a:off x="370017" y="1416199"/>
            <a:ext cx="8604465" cy="523220"/>
          </a:xfrm>
          <a:prstGeom prst="rect">
            <a:avLst/>
          </a:prstGeom>
          <a:solidFill>
            <a:schemeClr val="accent6">
              <a:lumMod val="20000"/>
              <a:lumOff val="80000"/>
            </a:schemeClr>
          </a:solidFill>
        </p:spPr>
        <p:txBody>
          <a:bodyPr wrap="square">
            <a:spAutoFit/>
          </a:bodyPr>
          <a:lstStyle/>
          <a:p>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A commitment from the Provost to improve planning for miscellaneous instruction. The </a:t>
            </a: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name will remain unchanged</a:t>
            </a: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 as both the </a:t>
            </a: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Provost and Deans recognize its importance</a:t>
            </a: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56E783BF-7B48-A4FA-1A76-466AE74A9ECB}"/>
              </a:ext>
            </a:extLst>
          </p:cNvPr>
          <p:cNvSpPr txBox="1"/>
          <p:nvPr/>
        </p:nvSpPr>
        <p:spPr>
          <a:xfrm>
            <a:off x="70757" y="535752"/>
            <a:ext cx="8764227" cy="349583"/>
          </a:xfrm>
          <a:prstGeom prst="rect">
            <a:avLst/>
          </a:prstGeom>
          <a:noFill/>
        </p:spPr>
        <p:txBody>
          <a:bodyPr wrap="square">
            <a:spAutoFit/>
          </a:bodyPr>
          <a:lstStyle/>
          <a:p>
            <a:pPr>
              <a:lnSpc>
                <a:spcPct val="110000"/>
              </a:lnSpc>
              <a:spcBef>
                <a:spcPts val="0"/>
              </a:spcBef>
              <a:spcAft>
                <a:spcPts val="0"/>
              </a:spcAft>
              <a:buSzPct val="80000"/>
              <a:buNone/>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Updates on BAC recommendations to the VCFO reported in the 2-12 Faculty Senate Meeting</a:t>
            </a:r>
          </a:p>
        </p:txBody>
      </p:sp>
      <p:sp>
        <p:nvSpPr>
          <p:cNvPr id="14" name="TextBox 13">
            <a:extLst>
              <a:ext uri="{FF2B5EF4-FFF2-40B4-BE49-F238E27FC236}">
                <a16:creationId xmlns:a16="http://schemas.microsoft.com/office/drawing/2014/main" id="{6899BFC0-44A0-D5FA-685B-D324330427A1}"/>
              </a:ext>
            </a:extLst>
          </p:cNvPr>
          <p:cNvSpPr txBox="1"/>
          <p:nvPr/>
        </p:nvSpPr>
        <p:spPr>
          <a:xfrm>
            <a:off x="346844" y="2309878"/>
            <a:ext cx="8650813" cy="307777"/>
          </a:xfrm>
          <a:prstGeom prst="rect">
            <a:avLst/>
          </a:prstGeom>
          <a:solidFill>
            <a:schemeClr val="accent6">
              <a:lumMod val="20000"/>
              <a:lumOff val="80000"/>
            </a:schemeClr>
          </a:solidFill>
        </p:spPr>
        <p:txBody>
          <a:bodyPr wrap="square">
            <a:spAutoFit/>
          </a:bodyPr>
          <a:lstStyle/>
          <a:p>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No formal exemption is considered currently, as funding needs may decrease if courses are delivered more efficiently. </a:t>
            </a:r>
          </a:p>
        </p:txBody>
      </p:sp>
      <p:sp>
        <p:nvSpPr>
          <p:cNvPr id="16" name="Content Placeholder 2">
            <a:extLst>
              <a:ext uri="{FF2B5EF4-FFF2-40B4-BE49-F238E27FC236}">
                <a16:creationId xmlns:a16="http://schemas.microsoft.com/office/drawing/2014/main" id="{4C940429-289C-C9AC-750D-134528D64E45}"/>
              </a:ext>
            </a:extLst>
          </p:cNvPr>
          <p:cNvSpPr txBox="1">
            <a:spLocks/>
          </p:cNvSpPr>
          <p:nvPr/>
        </p:nvSpPr>
        <p:spPr>
          <a:xfrm>
            <a:off x="-61277" y="2992163"/>
            <a:ext cx="8997658" cy="501012"/>
          </a:xfrm>
          <a:prstGeom prst="rect">
            <a:avLst/>
          </a:prstGeom>
        </p:spPr>
        <p:txBody>
          <a:bodyPr vert="horz" lIns="0" tIns="0" rIns="0" bIns="0" rtlCol="0">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568325" lvl="1" indent="-342900">
              <a:spcBef>
                <a:spcPts val="1200"/>
              </a:spcBef>
              <a:spcAft>
                <a:spcPts val="0"/>
              </a:spcAft>
              <a:buFont typeface="Wingdings" panose="05000000000000000000" pitchFamily="2" charset="2"/>
              <a:buChar char="q"/>
            </a:pPr>
            <a:r>
              <a:rPr lang="en-US" sz="1600" dirty="0">
                <a:solidFill>
                  <a:schemeClr val="tx2"/>
                </a:solidFill>
              </a:rPr>
              <a:t>Convene focused meetings with (1) the </a:t>
            </a:r>
            <a:r>
              <a:rPr lang="en-US" sz="1600" b="1" dirty="0">
                <a:solidFill>
                  <a:schemeClr val="tx2"/>
                </a:solidFill>
              </a:rPr>
              <a:t>Provost</a:t>
            </a:r>
            <a:r>
              <a:rPr lang="en-US" sz="1600" dirty="0">
                <a:solidFill>
                  <a:schemeClr val="tx2"/>
                </a:solidFill>
              </a:rPr>
              <a:t> and (2) </a:t>
            </a:r>
            <a:r>
              <a:rPr lang="en-US" sz="1600" b="1" dirty="0">
                <a:solidFill>
                  <a:schemeClr val="tx2"/>
                </a:solidFill>
              </a:rPr>
              <a:t>college budget officers </a:t>
            </a:r>
            <a:r>
              <a:rPr lang="en-US" sz="1600" dirty="0">
                <a:solidFill>
                  <a:schemeClr val="tx2"/>
                </a:solidFill>
              </a:rPr>
              <a:t>to address </a:t>
            </a:r>
            <a:r>
              <a:rPr lang="en-US" sz="1600" b="1" dirty="0">
                <a:solidFill>
                  <a:schemeClr val="tx2"/>
                </a:solidFill>
              </a:rPr>
              <a:t>timing</a:t>
            </a:r>
            <a:r>
              <a:rPr lang="en-US" sz="1600" dirty="0">
                <a:solidFill>
                  <a:schemeClr val="tx2"/>
                </a:solidFill>
              </a:rPr>
              <a:t>, </a:t>
            </a:r>
            <a:r>
              <a:rPr lang="en-US" sz="1600" b="1" dirty="0">
                <a:solidFill>
                  <a:schemeClr val="tx2"/>
                </a:solidFill>
              </a:rPr>
              <a:t>transparency</a:t>
            </a:r>
            <a:r>
              <a:rPr lang="en-US" sz="1600" dirty="0">
                <a:solidFill>
                  <a:schemeClr val="tx2"/>
                </a:solidFill>
              </a:rPr>
              <a:t>, and </a:t>
            </a:r>
            <a:r>
              <a:rPr lang="en-US" sz="1600" b="1" dirty="0">
                <a:solidFill>
                  <a:schemeClr val="tx2"/>
                </a:solidFill>
              </a:rPr>
              <a:t>process</a:t>
            </a:r>
            <a:r>
              <a:rPr lang="en-US" sz="1600" dirty="0">
                <a:solidFill>
                  <a:schemeClr val="tx2"/>
                </a:solidFill>
              </a:rPr>
              <a:t> concerns raised in the referral.</a:t>
            </a:r>
          </a:p>
        </p:txBody>
      </p:sp>
      <p:sp>
        <p:nvSpPr>
          <p:cNvPr id="18" name="Content Placeholder 2">
            <a:extLst>
              <a:ext uri="{FF2B5EF4-FFF2-40B4-BE49-F238E27FC236}">
                <a16:creationId xmlns:a16="http://schemas.microsoft.com/office/drawing/2014/main" id="{51A0B3B4-46D7-5CB7-E9CC-3F2DB86B29F5}"/>
              </a:ext>
            </a:extLst>
          </p:cNvPr>
          <p:cNvSpPr txBox="1">
            <a:spLocks/>
          </p:cNvSpPr>
          <p:nvPr/>
        </p:nvSpPr>
        <p:spPr>
          <a:xfrm>
            <a:off x="-61277" y="3870276"/>
            <a:ext cx="8997658" cy="501011"/>
          </a:xfrm>
          <a:prstGeom prst="rect">
            <a:avLst/>
          </a:prstGeom>
        </p:spPr>
        <p:txBody>
          <a:bodyPr vert="horz" lIns="0" tIns="0" rIns="0" bIns="0" rtlCol="0">
            <a:normAutofit lnSpcReduction="10000"/>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Calibri" panose="020F0502020204030204" pitchFamily="34" charset="0"/>
                <a:ea typeface="+mn-ea"/>
                <a:cs typeface="Calibri" panose="020F0502020204030204" pitchFamily="34" charset="0"/>
              </a:defRPr>
            </a:lvl1pPr>
            <a:lvl2pPr marL="342900" indent="-334963"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9300" indent="-17780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568325" lvl="1" indent="-342900">
              <a:lnSpc>
                <a:spcPct val="110000"/>
              </a:lnSpc>
              <a:spcBef>
                <a:spcPts val="0"/>
              </a:spcBef>
              <a:spcAft>
                <a:spcPts val="0"/>
              </a:spcAft>
              <a:buFont typeface="Wingdings" panose="05000000000000000000" pitchFamily="2" charset="2"/>
              <a:buChar char="q"/>
            </a:pPr>
            <a:r>
              <a:rPr lang="en-US" sz="1600" b="1" dirty="0">
                <a:solidFill>
                  <a:schemeClr val="tx2"/>
                </a:solidFill>
              </a:rPr>
              <a:t>Communicate outcomes and an action plan </a:t>
            </a:r>
            <a:r>
              <a:rPr lang="en-US" sz="1600" dirty="0">
                <a:solidFill>
                  <a:schemeClr val="tx2"/>
                </a:solidFill>
              </a:rPr>
              <a:t>to stakeholders, including the DCC that submitted the referrals.</a:t>
            </a:r>
          </a:p>
        </p:txBody>
      </p:sp>
      <p:sp>
        <p:nvSpPr>
          <p:cNvPr id="20" name="TextBox 19">
            <a:extLst>
              <a:ext uri="{FF2B5EF4-FFF2-40B4-BE49-F238E27FC236}">
                <a16:creationId xmlns:a16="http://schemas.microsoft.com/office/drawing/2014/main" id="{5858A45F-2828-6933-CD3A-937742982326}"/>
              </a:ext>
            </a:extLst>
          </p:cNvPr>
          <p:cNvSpPr txBox="1"/>
          <p:nvPr/>
        </p:nvSpPr>
        <p:spPr>
          <a:xfrm>
            <a:off x="-61277" y="2641000"/>
            <a:ext cx="8618073" cy="292542"/>
          </a:xfrm>
          <a:prstGeom prst="rect">
            <a:avLst/>
          </a:prstGeom>
        </p:spPr>
        <p:txBody>
          <a:bodyPr vert="horz" lIns="0" tIns="0" rIns="0" bIns="0" rtlCol="0">
            <a:normAutofit/>
          </a:bodyPr>
          <a:lstStyle>
            <a:defPPr>
              <a:defRPr lang="en-US"/>
            </a:defPPr>
            <a:lvl1pPr indent="0">
              <a:lnSpc>
                <a:spcPct val="100000"/>
              </a:lnSpc>
              <a:spcBef>
                <a:spcPts val="1800"/>
              </a:spcBef>
              <a:spcAft>
                <a:spcPts val="600"/>
              </a:spcAft>
              <a:buFont typeface="System Font Regular"/>
              <a:buChar char="​"/>
              <a:defRPr sz="2400" b="0" i="0">
                <a:latin typeface="Calibri" panose="020F0502020204030204" pitchFamily="34" charset="0"/>
                <a:cs typeface="Calibri" panose="020F0502020204030204" pitchFamily="34" charset="0"/>
              </a:defRPr>
            </a:lvl1pPr>
            <a:lvl2pPr marL="568325" lvl="1" indent="-342900">
              <a:lnSpc>
                <a:spcPct val="100000"/>
              </a:lnSpc>
              <a:spcBef>
                <a:spcPts val="1200"/>
              </a:spcBef>
              <a:spcAft>
                <a:spcPts val="0"/>
              </a:spcAft>
              <a:buClr>
                <a:schemeClr val="accent6"/>
              </a:buClr>
              <a:buSzPct val="80000"/>
              <a:buFont typeface="Wingdings" panose="05000000000000000000" pitchFamily="2" charset="2"/>
              <a:buChar char="q"/>
              <a:tabLst/>
              <a:defRPr sz="1600" b="0" i="0">
                <a:solidFill>
                  <a:schemeClr val="tx2"/>
                </a:solidFill>
                <a:latin typeface="Calibri" panose="020F0502020204030204" pitchFamily="34" charset="0"/>
                <a:cs typeface="Calibri" panose="020F0502020204030204" pitchFamily="34" charset="0"/>
              </a:defRPr>
            </a:lvl2pPr>
            <a:lvl3pPr marL="574675" indent="-255588">
              <a:lnSpc>
                <a:spcPct val="100000"/>
              </a:lnSpc>
              <a:spcBef>
                <a:spcPts val="375"/>
              </a:spcBef>
              <a:spcAft>
                <a:spcPts val="375"/>
              </a:spcAft>
              <a:buClr>
                <a:schemeClr val="accent3"/>
              </a:buClr>
              <a:buFont typeface="Arial" panose="020B0604020202020204" pitchFamily="34" charset="0"/>
              <a:buChar char="•"/>
              <a:tabLst/>
              <a:defRPr sz="2000" b="0" i="0">
                <a:latin typeface="Calibri" panose="020F0502020204030204" pitchFamily="34" charset="0"/>
                <a:cs typeface="Calibri" panose="020F0502020204030204" pitchFamily="34" charset="0"/>
              </a:defRPr>
            </a:lvl3pPr>
            <a:lvl4pPr marL="749300" indent="-177800">
              <a:lnSpc>
                <a:spcPct val="100000"/>
              </a:lnSpc>
              <a:spcBef>
                <a:spcPts val="375"/>
              </a:spcBef>
              <a:spcAft>
                <a:spcPts val="300"/>
              </a:spcAft>
              <a:buClr>
                <a:schemeClr val="accent4"/>
              </a:buClr>
              <a:buSzPct val="100000"/>
              <a:buFont typeface="Wingdings" pitchFamily="2" charset="2"/>
              <a:buChar char="§"/>
              <a:tabLst/>
              <a:defRPr sz="1800" b="0" i="0">
                <a:latin typeface="Calibri" panose="020F0502020204030204" pitchFamily="34" charset="0"/>
                <a:cs typeface="Calibri" panose="020F0502020204030204" pitchFamily="34" charset="0"/>
              </a:defRPr>
            </a:lvl4pPr>
            <a:lvl5pPr marL="0" indent="0">
              <a:lnSpc>
                <a:spcPct val="100000"/>
              </a:lnSpc>
              <a:spcBef>
                <a:spcPts val="1200"/>
              </a:spcBef>
              <a:spcAft>
                <a:spcPts val="1200"/>
              </a:spcAft>
              <a:buFont typeface="System Font Regular"/>
              <a:buChar char="​"/>
              <a:defRPr sz="2800" b="0" i="1">
                <a:solidFill>
                  <a:schemeClr val="accent5"/>
                </a:solidFill>
                <a:latin typeface="Calibri" panose="020F0502020204030204" pitchFamily="34" charset="0"/>
                <a:cs typeface="Calibri" panose="020F0502020204030204" pitchFamily="34" charset="0"/>
              </a:defRPr>
            </a:lvl5pPr>
            <a:lvl6pPr marL="0" indent="0">
              <a:lnSpc>
                <a:spcPct val="100000"/>
              </a:lnSpc>
              <a:spcBef>
                <a:spcPts val="375"/>
              </a:spcBef>
              <a:buFont typeface="System Font Regular"/>
              <a:buNone/>
              <a:defRPr sz="2000" b="0" i="0">
                <a:solidFill>
                  <a:schemeClr val="tx2"/>
                </a:solidFill>
                <a:latin typeface="Tisa Offc Serif Pro" panose="02010504030101020102" pitchFamily="2" charset="0"/>
              </a:defRPr>
            </a:lvl6pPr>
            <a:lvl7pPr marL="0" indent="-274320">
              <a:lnSpc>
                <a:spcPct val="100000"/>
              </a:lnSpc>
              <a:spcBef>
                <a:spcPts val="375"/>
              </a:spcBef>
              <a:buClr>
                <a:srgbClr val="FED925"/>
              </a:buClr>
              <a:buSzPct val="90000"/>
              <a:buFont typeface=".Hiragino Kaku Gothic Interface W3"/>
              <a:buChar char="▷"/>
              <a:defRPr sz="1800" b="0" i="0">
                <a:solidFill>
                  <a:schemeClr val="tx2"/>
                </a:solidFill>
                <a:latin typeface="Tisa Offc Serif Pro" panose="02010504030101020102" pitchFamily="2" charset="0"/>
              </a:defRPr>
            </a:lvl7pPr>
            <a:lvl8pPr marL="457200" indent="-182880">
              <a:lnSpc>
                <a:spcPct val="100000"/>
              </a:lnSpc>
              <a:spcBef>
                <a:spcPts val="375"/>
              </a:spcBef>
              <a:buClr>
                <a:schemeClr val="accent4"/>
              </a:buClr>
              <a:buSzPct val="110000"/>
              <a:buFont typeface="Courier New" panose="02070309020205020404" pitchFamily="49" charset="0"/>
              <a:buChar char="o"/>
              <a:defRPr sz="1600" b="0" i="0" spc="0">
                <a:solidFill>
                  <a:schemeClr val="tx2"/>
                </a:solidFill>
                <a:latin typeface="Tisa Offc Serif Pro" panose="02010504030101020102" pitchFamily="2" charset="0"/>
              </a:defRPr>
            </a:lvl8pPr>
            <a:lvl9pPr marL="822960" indent="-182880">
              <a:lnSpc>
                <a:spcPct val="100000"/>
              </a:lnSpc>
              <a:spcBef>
                <a:spcPts val="375"/>
              </a:spcBef>
              <a:buClr>
                <a:schemeClr val="accent5"/>
              </a:buClr>
              <a:buFont typeface="Orgon Slab Medium" panose="02000603000000020004" pitchFamily="50" charset="0"/>
              <a:buChar char="→"/>
              <a:defRPr sz="1400" b="0" i="0">
                <a:solidFill>
                  <a:schemeClr val="tx2"/>
                </a:solidFill>
                <a:latin typeface="Tisa Offc Serif Pro" panose="02010504030101020102" pitchFamily="2" charset="0"/>
              </a:defRPr>
            </a:lvl9pPr>
          </a:lstStyle>
          <a:p>
            <a:pPr lvl="1"/>
            <a:r>
              <a:rPr lang="en-US" dirty="0"/>
              <a:t>Continue efforts to establish the account as a recurring GRA-funded line item.</a:t>
            </a:r>
          </a:p>
        </p:txBody>
      </p:sp>
      <p:sp>
        <p:nvSpPr>
          <p:cNvPr id="22" name="TextBox 21">
            <a:extLst>
              <a:ext uri="{FF2B5EF4-FFF2-40B4-BE49-F238E27FC236}">
                <a16:creationId xmlns:a16="http://schemas.microsoft.com/office/drawing/2014/main" id="{2A766CB0-8622-D6E0-C48B-0497AA0C8057}"/>
              </a:ext>
            </a:extLst>
          </p:cNvPr>
          <p:cNvSpPr txBox="1"/>
          <p:nvPr/>
        </p:nvSpPr>
        <p:spPr>
          <a:xfrm>
            <a:off x="-61277" y="2028733"/>
            <a:ext cx="9028296" cy="292543"/>
          </a:xfrm>
          <a:prstGeom prst="rect">
            <a:avLst/>
          </a:prstGeom>
        </p:spPr>
        <p:txBody>
          <a:bodyPr vert="horz" lIns="0" tIns="0" rIns="0" bIns="0" rtlCol="0">
            <a:normAutofit/>
          </a:bodyPr>
          <a:lstStyle>
            <a:defPPr>
              <a:defRPr lang="en-US"/>
            </a:defPPr>
            <a:lvl1pPr indent="0">
              <a:lnSpc>
                <a:spcPct val="100000"/>
              </a:lnSpc>
              <a:spcBef>
                <a:spcPts val="1800"/>
              </a:spcBef>
              <a:spcAft>
                <a:spcPts val="600"/>
              </a:spcAft>
              <a:buFont typeface="System Font Regular"/>
              <a:buChar char="​"/>
              <a:defRPr sz="2400" b="0" i="0">
                <a:latin typeface="Calibri" panose="020F0502020204030204" pitchFamily="34" charset="0"/>
                <a:cs typeface="Calibri" panose="020F0502020204030204" pitchFamily="34" charset="0"/>
              </a:defRPr>
            </a:lvl1pPr>
            <a:lvl2pPr marL="568325" lvl="1" indent="-342900">
              <a:lnSpc>
                <a:spcPct val="100000"/>
              </a:lnSpc>
              <a:spcBef>
                <a:spcPts val="1200"/>
              </a:spcBef>
              <a:spcAft>
                <a:spcPts val="0"/>
              </a:spcAft>
              <a:buClr>
                <a:schemeClr val="accent6"/>
              </a:buClr>
              <a:buSzPct val="80000"/>
              <a:buFont typeface="Wingdings" panose="05000000000000000000" pitchFamily="2" charset="2"/>
              <a:buChar char="q"/>
              <a:tabLst/>
              <a:defRPr sz="1600" b="0" i="0">
                <a:solidFill>
                  <a:schemeClr val="tx2"/>
                </a:solidFill>
                <a:latin typeface="Calibri" panose="020F0502020204030204" pitchFamily="34" charset="0"/>
                <a:cs typeface="Calibri" panose="020F0502020204030204" pitchFamily="34" charset="0"/>
              </a:defRPr>
            </a:lvl2pPr>
            <a:lvl3pPr marL="574675" indent="-255588">
              <a:lnSpc>
                <a:spcPct val="100000"/>
              </a:lnSpc>
              <a:spcBef>
                <a:spcPts val="375"/>
              </a:spcBef>
              <a:spcAft>
                <a:spcPts val="375"/>
              </a:spcAft>
              <a:buClr>
                <a:schemeClr val="accent3"/>
              </a:buClr>
              <a:buFont typeface="Arial" panose="020B0604020202020204" pitchFamily="34" charset="0"/>
              <a:buChar char="•"/>
              <a:tabLst/>
              <a:defRPr sz="2000" b="0" i="0">
                <a:latin typeface="Calibri" panose="020F0502020204030204" pitchFamily="34" charset="0"/>
                <a:cs typeface="Calibri" panose="020F0502020204030204" pitchFamily="34" charset="0"/>
              </a:defRPr>
            </a:lvl3pPr>
            <a:lvl4pPr marL="749300" indent="-177800">
              <a:lnSpc>
                <a:spcPct val="100000"/>
              </a:lnSpc>
              <a:spcBef>
                <a:spcPts val="375"/>
              </a:spcBef>
              <a:spcAft>
                <a:spcPts val="300"/>
              </a:spcAft>
              <a:buClr>
                <a:schemeClr val="accent4"/>
              </a:buClr>
              <a:buSzPct val="100000"/>
              <a:buFont typeface="Wingdings" pitchFamily="2" charset="2"/>
              <a:buChar char="§"/>
              <a:tabLst/>
              <a:defRPr sz="1800" b="0" i="0">
                <a:latin typeface="Calibri" panose="020F0502020204030204" pitchFamily="34" charset="0"/>
                <a:cs typeface="Calibri" panose="020F0502020204030204" pitchFamily="34" charset="0"/>
              </a:defRPr>
            </a:lvl4pPr>
            <a:lvl5pPr marL="0" indent="0">
              <a:lnSpc>
                <a:spcPct val="100000"/>
              </a:lnSpc>
              <a:spcBef>
                <a:spcPts val="1200"/>
              </a:spcBef>
              <a:spcAft>
                <a:spcPts val="1200"/>
              </a:spcAft>
              <a:buFont typeface="System Font Regular"/>
              <a:buChar char="​"/>
              <a:defRPr sz="2800" b="0" i="1">
                <a:solidFill>
                  <a:schemeClr val="accent5"/>
                </a:solidFill>
                <a:latin typeface="Calibri" panose="020F0502020204030204" pitchFamily="34" charset="0"/>
                <a:cs typeface="Calibri" panose="020F0502020204030204" pitchFamily="34" charset="0"/>
              </a:defRPr>
            </a:lvl5pPr>
            <a:lvl6pPr marL="0" indent="0">
              <a:lnSpc>
                <a:spcPct val="100000"/>
              </a:lnSpc>
              <a:spcBef>
                <a:spcPts val="375"/>
              </a:spcBef>
              <a:buFont typeface="System Font Regular"/>
              <a:buNone/>
              <a:defRPr sz="2000" b="0" i="0">
                <a:solidFill>
                  <a:schemeClr val="tx2"/>
                </a:solidFill>
                <a:latin typeface="Tisa Offc Serif Pro" panose="02010504030101020102" pitchFamily="2" charset="0"/>
              </a:defRPr>
            </a:lvl6pPr>
            <a:lvl7pPr marL="0" indent="-274320">
              <a:lnSpc>
                <a:spcPct val="100000"/>
              </a:lnSpc>
              <a:spcBef>
                <a:spcPts val="375"/>
              </a:spcBef>
              <a:buClr>
                <a:srgbClr val="FED925"/>
              </a:buClr>
              <a:buSzPct val="90000"/>
              <a:buFont typeface=".Hiragino Kaku Gothic Interface W3"/>
              <a:buChar char="▷"/>
              <a:defRPr sz="1800" b="0" i="0">
                <a:solidFill>
                  <a:schemeClr val="tx2"/>
                </a:solidFill>
                <a:latin typeface="Tisa Offc Serif Pro" panose="02010504030101020102" pitchFamily="2" charset="0"/>
              </a:defRPr>
            </a:lvl7pPr>
            <a:lvl8pPr marL="457200" indent="-182880">
              <a:lnSpc>
                <a:spcPct val="100000"/>
              </a:lnSpc>
              <a:spcBef>
                <a:spcPts val="375"/>
              </a:spcBef>
              <a:buClr>
                <a:schemeClr val="accent4"/>
              </a:buClr>
              <a:buSzPct val="110000"/>
              <a:buFont typeface="Courier New" panose="02070309020205020404" pitchFamily="49" charset="0"/>
              <a:buChar char="o"/>
              <a:defRPr sz="1600" b="0" i="0" spc="0">
                <a:solidFill>
                  <a:schemeClr val="tx2"/>
                </a:solidFill>
                <a:latin typeface="Tisa Offc Serif Pro" panose="02010504030101020102" pitchFamily="2" charset="0"/>
              </a:defRPr>
            </a:lvl8pPr>
            <a:lvl9pPr marL="822960" indent="-182880">
              <a:lnSpc>
                <a:spcPct val="100000"/>
              </a:lnSpc>
              <a:spcBef>
                <a:spcPts val="375"/>
              </a:spcBef>
              <a:buClr>
                <a:schemeClr val="accent5"/>
              </a:buClr>
              <a:buFont typeface="Orgon Slab Medium" panose="02000603000000020004" pitchFamily="50" charset="0"/>
              <a:buChar char="→"/>
              <a:defRPr sz="1400" b="0" i="0">
                <a:solidFill>
                  <a:schemeClr val="tx2"/>
                </a:solidFill>
                <a:latin typeface="Tisa Offc Serif Pro" panose="02010504030101020102" pitchFamily="2" charset="0"/>
              </a:defRPr>
            </a:lvl9pPr>
          </a:lstStyle>
          <a:p>
            <a:pPr lvl="1"/>
            <a:r>
              <a:rPr lang="en-US" dirty="0"/>
              <a:t>Formally exclude the account from future budget reduction measures to protect instructional support.</a:t>
            </a:r>
          </a:p>
        </p:txBody>
      </p:sp>
      <p:sp>
        <p:nvSpPr>
          <p:cNvPr id="24" name="TextBox 23">
            <a:extLst>
              <a:ext uri="{FF2B5EF4-FFF2-40B4-BE49-F238E27FC236}">
                <a16:creationId xmlns:a16="http://schemas.microsoft.com/office/drawing/2014/main" id="{83AF7326-58B5-8171-A984-FCD85AEF921F}"/>
              </a:ext>
            </a:extLst>
          </p:cNvPr>
          <p:cNvSpPr txBox="1"/>
          <p:nvPr/>
        </p:nvSpPr>
        <p:spPr>
          <a:xfrm>
            <a:off x="346844" y="3471344"/>
            <a:ext cx="8489541" cy="307777"/>
          </a:xfrm>
          <a:prstGeom prst="rect">
            <a:avLst/>
          </a:prstGeom>
          <a:solidFill>
            <a:schemeClr val="accent6">
              <a:lumMod val="20000"/>
              <a:lumOff val="80000"/>
            </a:schemeClr>
          </a:solidFill>
        </p:spPr>
        <p:txBody>
          <a:bodyPr wrap="square">
            <a:spAutoFit/>
          </a:bodyPr>
          <a:lstStyle>
            <a:defPPr>
              <a:defRPr lang="en-US"/>
            </a:defPPr>
            <a:lvl1pPr>
              <a:defRPr sz="14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A meeting was convened to address timing, transparency, and process improvement. </a:t>
            </a:r>
          </a:p>
        </p:txBody>
      </p:sp>
      <p:sp>
        <p:nvSpPr>
          <p:cNvPr id="26" name="TextBox 25">
            <a:extLst>
              <a:ext uri="{FF2B5EF4-FFF2-40B4-BE49-F238E27FC236}">
                <a16:creationId xmlns:a16="http://schemas.microsoft.com/office/drawing/2014/main" id="{437AC8E2-77D2-FDA5-4A33-B19E54EF27FD}"/>
              </a:ext>
            </a:extLst>
          </p:cNvPr>
          <p:cNvSpPr txBox="1"/>
          <p:nvPr/>
        </p:nvSpPr>
        <p:spPr>
          <a:xfrm>
            <a:off x="1304687" y="4164116"/>
            <a:ext cx="7662332" cy="307777"/>
          </a:xfrm>
          <a:prstGeom prst="rect">
            <a:avLst/>
          </a:prstGeom>
          <a:solidFill>
            <a:schemeClr val="accent6">
              <a:lumMod val="20000"/>
              <a:lumOff val="80000"/>
            </a:schemeClr>
          </a:solidFill>
        </p:spPr>
        <p:txBody>
          <a:bodyPr wrap="square">
            <a:spAutoFit/>
          </a:bodyPr>
          <a:lstStyle>
            <a:defPPr>
              <a:defRPr lang="en-US"/>
            </a:defPPr>
            <a:lvl1pPr>
              <a:defRPr sz="14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The Provost’s Office is working on all three listed above and has been communicating with Deans.</a:t>
            </a:r>
          </a:p>
        </p:txBody>
      </p:sp>
    </p:spTree>
    <p:extLst>
      <p:ext uri="{BB962C8B-B14F-4D97-AF65-F5344CB8AC3E}">
        <p14:creationId xmlns:p14="http://schemas.microsoft.com/office/powerpoint/2010/main" val="8436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4" grpId="0" animBg="1"/>
      <p:bldP spid="16" grpId="0"/>
      <p:bldP spid="18" grpId="0"/>
      <p:bldP spid="20" grpId="0"/>
      <p:bldP spid="22" grpId="0"/>
      <p:bldP spid="24" grpId="0" animBg="1"/>
      <p:bldP spid="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44299-1670-90F7-6773-2B4F86214FE2}"/>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6BC0699-DC06-389A-C023-89CD908626CA}"/>
              </a:ext>
            </a:extLst>
          </p:cNvPr>
          <p:cNvSpPr/>
          <p:nvPr/>
        </p:nvSpPr>
        <p:spPr>
          <a:xfrm>
            <a:off x="595311" y="2226497"/>
            <a:ext cx="4468942" cy="629978"/>
          </a:xfrm>
          <a:prstGeom prst="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DBD8B73-40F4-19FA-035F-BA4DA9178E2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A909DD3-88BE-9DF8-35CB-742421417B98}"/>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sp>
        <p:nvSpPr>
          <p:cNvPr id="2" name="Title 1">
            <a:extLst>
              <a:ext uri="{FF2B5EF4-FFF2-40B4-BE49-F238E27FC236}">
                <a16:creationId xmlns:a16="http://schemas.microsoft.com/office/drawing/2014/main" id="{94C4168F-9589-6EEA-9CFD-972C4D28366E}"/>
              </a:ext>
            </a:extLst>
          </p:cNvPr>
          <p:cNvSpPr txBox="1">
            <a:spLocks/>
          </p:cNvSpPr>
          <p:nvPr/>
        </p:nvSpPr>
        <p:spPr>
          <a:xfrm>
            <a:off x="96253" y="105105"/>
            <a:ext cx="8838947" cy="400859"/>
          </a:xfrm>
          <a:prstGeom prst="rect">
            <a:avLst/>
          </a:prstGeom>
        </p:spPr>
        <p:txBody>
          <a:bodyPr vert="horz" lIns="0" tIns="0" rIns="0" bIns="0" rtlCol="0" anchor="t" anchorCtr="0">
            <a:noAutofit/>
          </a:bodyPr>
          <a:lstStyle>
            <a:lvl1pPr>
              <a:lnSpc>
                <a:spcPct val="90000"/>
              </a:lnSpc>
              <a:spcBef>
                <a:spcPct val="0"/>
              </a:spcBef>
              <a:buNone/>
              <a:defRPr sz="3200" b="1" i="0">
                <a:latin typeface="Calibri" panose="020F0502020204030204" pitchFamily="34" charset="0"/>
                <a:ea typeface="+mj-ea"/>
                <a:cs typeface="Calibri" panose="020F0502020204030204" pitchFamily="34" charset="0"/>
              </a:defRPr>
            </a:lvl1pPr>
          </a:lstStyle>
          <a:p>
            <a:pPr marL="2570163" indent="-2570163"/>
            <a:r>
              <a:rPr lang="en-US" sz="2400" dirty="0">
                <a:solidFill>
                  <a:schemeClr val="tx2"/>
                </a:solidFill>
              </a:rPr>
              <a:t>Referral Update:  Distance Education Classes and Faculty Workload</a:t>
            </a:r>
          </a:p>
        </p:txBody>
      </p:sp>
      <p:sp>
        <p:nvSpPr>
          <p:cNvPr id="7" name="TextBox 6">
            <a:extLst>
              <a:ext uri="{FF2B5EF4-FFF2-40B4-BE49-F238E27FC236}">
                <a16:creationId xmlns:a16="http://schemas.microsoft.com/office/drawing/2014/main" id="{0346DC6E-5868-B73A-B424-21D900C569CB}"/>
              </a:ext>
            </a:extLst>
          </p:cNvPr>
          <p:cNvSpPr txBox="1"/>
          <p:nvPr/>
        </p:nvSpPr>
        <p:spPr>
          <a:xfrm>
            <a:off x="6292800" y="903880"/>
            <a:ext cx="2750400" cy="3577903"/>
          </a:xfrm>
          <a:prstGeom prst="rect">
            <a:avLst/>
          </a:prstGeom>
          <a:noFill/>
        </p:spPr>
        <p:txBody>
          <a:bodyPr wrap="square">
            <a:spAutoFit/>
          </a:bodyPr>
          <a:lstStyle/>
          <a:p>
            <a:r>
              <a:rPr lang="en-US" sz="1800" b="1">
                <a:solidFill>
                  <a:srgbClr val="000000"/>
                </a:solidFill>
                <a:highlight>
                  <a:srgbClr val="E9F7F7"/>
                </a:highlight>
                <a:latin typeface="Calibri" panose="020F0502020204030204" pitchFamily="34" charset="0"/>
                <a:ea typeface="Calibri" panose="020F0502020204030204" pitchFamily="34" charset="0"/>
                <a:cs typeface="Calibri" panose="020F0502020204030204" pitchFamily="34" charset="0"/>
              </a:rPr>
              <a:t>Faculty Senate Referral </a:t>
            </a:r>
          </a:p>
          <a:p>
            <a:r>
              <a:rPr lang="en-US" sz="1800" b="1">
                <a:solidFill>
                  <a:srgbClr val="000000"/>
                </a:solidFill>
                <a:highlight>
                  <a:srgbClr val="E9F7F7"/>
                </a:highlight>
                <a:latin typeface="Calibri" panose="020F0502020204030204" pitchFamily="34" charset="0"/>
                <a:ea typeface="Calibri" panose="020F0502020204030204" pitchFamily="34" charset="0"/>
                <a:cs typeface="Calibri" panose="020F0502020204030204" pitchFamily="34" charset="0"/>
              </a:rPr>
              <a:t>1-29-2026 </a:t>
            </a:r>
          </a:p>
          <a:p>
            <a:endParaRPr lang="en-US" sz="1050">
              <a:latin typeface="Calibri" panose="020F0502020204030204" pitchFamily="34" charset="0"/>
              <a:ea typeface="Calibri" panose="020F0502020204030204" pitchFamily="34" charset="0"/>
              <a:cs typeface="Calibri" panose="020F0502020204030204" pitchFamily="34" charset="0"/>
            </a:endParaRPr>
          </a:p>
          <a:p>
            <a:r>
              <a:rPr lang="en-US" sz="1800">
                <a:latin typeface="Calibri" panose="020F0502020204030204" pitchFamily="34" charset="0"/>
                <a:ea typeface="Calibri" panose="020F0502020204030204" pitchFamily="34" charset="0"/>
                <a:cs typeface="Calibri" panose="020F0502020204030204" pitchFamily="34" charset="0"/>
              </a:rPr>
              <a:t>Address the practice of attaching distance sections to in-person classes without compensation or workload adjustment. Managing separate materials and activities increases faculty workload and reduces instructional quality. </a:t>
            </a:r>
          </a:p>
        </p:txBody>
      </p:sp>
      <p:sp>
        <p:nvSpPr>
          <p:cNvPr id="8" name="Content Placeholder 4">
            <a:extLst>
              <a:ext uri="{FF2B5EF4-FFF2-40B4-BE49-F238E27FC236}">
                <a16:creationId xmlns:a16="http://schemas.microsoft.com/office/drawing/2014/main" id="{090C56F1-2621-CB60-4987-45FDD371E631}"/>
              </a:ext>
            </a:extLst>
          </p:cNvPr>
          <p:cNvSpPr txBox="1">
            <a:spLocks/>
          </p:cNvSpPr>
          <p:nvPr/>
        </p:nvSpPr>
        <p:spPr>
          <a:xfrm>
            <a:off x="6292800" y="903880"/>
            <a:ext cx="2750400" cy="3660919"/>
          </a:xfrm>
          <a:prstGeom prst="rect">
            <a:avLst/>
          </a:prstGeom>
          <a:ln w="28575">
            <a:solidFill>
              <a:srgbClr val="AB2328"/>
            </a:solidFill>
          </a:ln>
        </p:spPr>
        <p:txBody>
          <a:bodyPr vert="horz" lIns="0" tIns="0" rIns="0" bIns="0" rtlCol="0">
            <a:normAutofit/>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Tisa Offc Serif Pro" panose="02010504030101020102" pitchFamily="2"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marL="111125" marR="0" lvl="0" indent="0" algn="l" defTabSz="685800" rtl="0" eaLnBrk="1" fontAlgn="auto" latinLnBrk="0" hangingPunct="1">
              <a:lnSpc>
                <a:spcPct val="100000"/>
              </a:lnSpc>
              <a:spcBef>
                <a:spcPts val="0"/>
              </a:spcBef>
              <a:spcAft>
                <a:spcPts val="600"/>
              </a:spcAft>
              <a:buClrTx/>
              <a:buSzTx/>
              <a:buFont typeface="System Font Regular"/>
              <a:buNone/>
              <a:tabLst/>
              <a:defRPr/>
            </a:pPr>
            <a:endParaRPr kumimoji="0" lang="en-US" sz="1900" b="1" i="0" u="none" strike="noStrike" kern="1200" cap="none" spc="0" normalizeH="0" baseline="0" noProof="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1800"/>
              </a:spcBef>
              <a:spcAft>
                <a:spcPts val="600"/>
              </a:spcAft>
              <a:buClrTx/>
              <a:buSzTx/>
              <a:buFont typeface="System Font Regular"/>
              <a:buChar char="​"/>
              <a:tabLst/>
              <a:defRPr/>
            </a:pPr>
            <a:endParaRPr kumimoji="0" lang="en-US" sz="24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72DD238-EC6F-B0E7-E05B-C6698D4E87A7}"/>
              </a:ext>
            </a:extLst>
          </p:cNvPr>
          <p:cNvSpPr txBox="1"/>
          <p:nvPr/>
        </p:nvSpPr>
        <p:spPr>
          <a:xfrm>
            <a:off x="6906278" y="649964"/>
            <a:ext cx="1708891" cy="253916"/>
          </a:xfrm>
          <a:prstGeom prst="rect">
            <a:avLst/>
          </a:prstGeom>
          <a:solidFill>
            <a:schemeClr val="accent4">
              <a:lumMod val="50000"/>
            </a:schemeClr>
          </a:solidFill>
          <a:ln>
            <a:solidFill>
              <a:srgbClr val="C00000"/>
            </a:solidFill>
          </a:ln>
        </p:spPr>
        <p:txBody>
          <a:bodyPr wrap="square" lIns="0" tIns="0"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Background Information</a:t>
            </a:r>
          </a:p>
        </p:txBody>
      </p:sp>
      <p:sp>
        <p:nvSpPr>
          <p:cNvPr id="11" name="Content Placeholder 2">
            <a:extLst>
              <a:ext uri="{FF2B5EF4-FFF2-40B4-BE49-F238E27FC236}">
                <a16:creationId xmlns:a16="http://schemas.microsoft.com/office/drawing/2014/main" id="{4D5C2A89-03F7-E19D-D38A-A81BB65B1194}"/>
              </a:ext>
            </a:extLst>
          </p:cNvPr>
          <p:cNvSpPr>
            <a:spLocks noGrp="1"/>
          </p:cNvSpPr>
          <p:nvPr>
            <p:ph idx="1"/>
          </p:nvPr>
        </p:nvSpPr>
        <p:spPr>
          <a:xfrm>
            <a:off x="319314" y="591336"/>
            <a:ext cx="5889783" cy="3522156"/>
          </a:xfrm>
        </p:spPr>
        <p:txBody>
          <a:bodyPr>
            <a:normAutofit/>
          </a:bodyPr>
          <a:lstStyle/>
          <a:p>
            <a:pPr marL="342900" indent="-342900">
              <a:lnSpc>
                <a:spcPct val="110000"/>
              </a:lnSpc>
              <a:spcBef>
                <a:spcPts val="0"/>
              </a:spcBef>
              <a:spcAft>
                <a:spcPts val="0"/>
              </a:spcAft>
              <a:buSzPct val="80000"/>
              <a:buFont typeface="Wingdings" panose="05000000000000000000" pitchFamily="2" charset="2"/>
              <a:buChar char="q"/>
            </a:pPr>
            <a:r>
              <a:rPr lang="en-US" dirty="0">
                <a:solidFill>
                  <a:schemeClr val="tx2"/>
                </a:solidFill>
              </a:rPr>
              <a:t>Special Topics with VP Dr. Debra Bourdeau, </a:t>
            </a:r>
            <a:r>
              <a:rPr lang="en-US" b="1" dirty="0">
                <a:solidFill>
                  <a:schemeClr val="tx2"/>
                </a:solidFill>
              </a:rPr>
              <a:t>O</a:t>
            </a:r>
            <a:r>
              <a:rPr lang="en-US" dirty="0">
                <a:solidFill>
                  <a:schemeClr val="tx2"/>
                </a:solidFill>
              </a:rPr>
              <a:t>nline </a:t>
            </a:r>
            <a:r>
              <a:rPr lang="en-US" b="1" dirty="0">
                <a:solidFill>
                  <a:schemeClr val="tx2"/>
                </a:solidFill>
              </a:rPr>
              <a:t>L</a:t>
            </a:r>
            <a:r>
              <a:rPr lang="en-US" dirty="0">
                <a:solidFill>
                  <a:schemeClr val="tx2"/>
                </a:solidFill>
              </a:rPr>
              <a:t>earning &amp; </a:t>
            </a:r>
            <a:r>
              <a:rPr lang="en-US" b="1" dirty="0">
                <a:solidFill>
                  <a:schemeClr val="tx2"/>
                </a:solidFill>
              </a:rPr>
              <a:t>E</a:t>
            </a:r>
            <a:r>
              <a:rPr lang="en-US" dirty="0">
                <a:solidFill>
                  <a:schemeClr val="tx2"/>
                </a:solidFill>
              </a:rPr>
              <a:t>ducational </a:t>
            </a:r>
            <a:r>
              <a:rPr lang="en-US" b="1" dirty="0">
                <a:solidFill>
                  <a:schemeClr val="tx2"/>
                </a:solidFill>
              </a:rPr>
              <a:t>I</a:t>
            </a:r>
            <a:r>
              <a:rPr lang="en-US" dirty="0">
                <a:solidFill>
                  <a:schemeClr val="tx2"/>
                </a:solidFill>
              </a:rPr>
              <a:t>nnovation (</a:t>
            </a:r>
            <a:r>
              <a:rPr lang="en-US" b="1" dirty="0">
                <a:solidFill>
                  <a:schemeClr val="tx2"/>
                </a:solidFill>
              </a:rPr>
              <a:t>OLEI</a:t>
            </a:r>
            <a:r>
              <a:rPr lang="en-US" dirty="0">
                <a:solidFill>
                  <a:schemeClr val="tx2"/>
                </a:solidFill>
              </a:rPr>
              <a:t>) on March 11.</a:t>
            </a:r>
          </a:p>
          <a:p>
            <a:pPr marL="342900" indent="-342900">
              <a:lnSpc>
                <a:spcPct val="110000"/>
              </a:lnSpc>
              <a:spcBef>
                <a:spcPts val="0"/>
              </a:spcBef>
              <a:spcAft>
                <a:spcPts val="0"/>
              </a:spcAft>
              <a:buSzPct val="80000"/>
              <a:buFont typeface="Wingdings" panose="05000000000000000000" pitchFamily="2" charset="2"/>
              <a:buChar char="q"/>
            </a:pPr>
            <a:r>
              <a:rPr lang="en-US" dirty="0">
                <a:solidFill>
                  <a:schemeClr val="tx2"/>
                </a:solidFill>
              </a:rPr>
              <a:t>Topics addressed in the meeting</a:t>
            </a:r>
          </a:p>
          <a:p>
            <a:pPr marL="685800" lvl="1" indent="-342900">
              <a:lnSpc>
                <a:spcPct val="110000"/>
              </a:lnSpc>
              <a:spcBef>
                <a:spcPts val="0"/>
              </a:spcBef>
              <a:spcAft>
                <a:spcPts val="0"/>
              </a:spcAft>
              <a:buFont typeface="Wingdings" panose="05000000000000000000" pitchFamily="2" charset="2"/>
              <a:buChar char="q"/>
            </a:pPr>
            <a:r>
              <a:rPr lang="en-US" dirty="0">
                <a:solidFill>
                  <a:schemeClr val="tx2"/>
                </a:solidFill>
              </a:rPr>
              <a:t>Faculty Workload &amp; Support </a:t>
            </a:r>
          </a:p>
          <a:p>
            <a:pPr marL="685800" lvl="1" indent="-342900">
              <a:lnSpc>
                <a:spcPct val="110000"/>
              </a:lnSpc>
              <a:spcBef>
                <a:spcPts val="0"/>
              </a:spcBef>
              <a:spcAft>
                <a:spcPts val="600"/>
              </a:spcAft>
              <a:buFont typeface="Wingdings" panose="05000000000000000000" pitchFamily="2" charset="2"/>
              <a:buChar char="q"/>
            </a:pPr>
            <a:r>
              <a:rPr lang="en-US" dirty="0">
                <a:solidFill>
                  <a:schemeClr val="tx2"/>
                </a:solidFill>
              </a:rPr>
              <a:t>Tuition Model &amp; Revenue Alignment</a:t>
            </a:r>
          </a:p>
          <a:p>
            <a:pPr marL="685800" lvl="1" indent="-342900">
              <a:lnSpc>
                <a:spcPct val="110000"/>
              </a:lnSpc>
              <a:spcBef>
                <a:spcPts val="0"/>
              </a:spcBef>
              <a:spcAft>
                <a:spcPts val="0"/>
              </a:spcAft>
              <a:buFont typeface="Wingdings" panose="05000000000000000000" pitchFamily="2" charset="2"/>
              <a:buChar char="q"/>
            </a:pPr>
            <a:r>
              <a:rPr lang="en-US" dirty="0">
                <a:solidFill>
                  <a:schemeClr val="tx2"/>
                </a:solidFill>
              </a:rPr>
              <a:t>Strategic Direction of Online Learning &amp; Education</a:t>
            </a:r>
          </a:p>
          <a:p>
            <a:pPr marL="685800" lvl="1" indent="-342900">
              <a:lnSpc>
                <a:spcPct val="110000"/>
              </a:lnSpc>
              <a:spcBef>
                <a:spcPts val="0"/>
              </a:spcBef>
              <a:spcAft>
                <a:spcPts val="0"/>
              </a:spcAft>
              <a:buFont typeface="Wingdings" panose="05000000000000000000" pitchFamily="2" charset="2"/>
              <a:buChar char="q"/>
            </a:pPr>
            <a:r>
              <a:rPr lang="en-US" dirty="0">
                <a:solidFill>
                  <a:schemeClr val="tx2"/>
                </a:solidFill>
              </a:rPr>
              <a:t>Target Student Population &amp; Program Strategies</a:t>
            </a:r>
          </a:p>
          <a:p>
            <a:pPr marL="685800" lvl="1" indent="-342900">
              <a:lnSpc>
                <a:spcPct val="110000"/>
              </a:lnSpc>
              <a:spcBef>
                <a:spcPts val="0"/>
              </a:spcBef>
              <a:spcAft>
                <a:spcPts val="0"/>
              </a:spcAft>
              <a:buFont typeface="Wingdings" panose="05000000000000000000" pitchFamily="2" charset="2"/>
              <a:buChar char="q"/>
            </a:pPr>
            <a:r>
              <a:rPr lang="en-US" dirty="0">
                <a:solidFill>
                  <a:schemeClr val="tx2"/>
                </a:solidFill>
              </a:rPr>
              <a:t>Key Financial and Performance Indicators</a:t>
            </a:r>
          </a:p>
          <a:p>
            <a:pPr lvl="2" indent="0">
              <a:spcBef>
                <a:spcPts val="0"/>
              </a:spcBef>
              <a:spcAft>
                <a:spcPts val="0"/>
              </a:spcAft>
              <a:buNone/>
            </a:pPr>
            <a:endParaRPr lang="en-US" sz="1400" dirty="0">
              <a:solidFill>
                <a:schemeClr val="tx2"/>
              </a:solidFill>
            </a:endParaRPr>
          </a:p>
        </p:txBody>
      </p:sp>
      <p:sp>
        <p:nvSpPr>
          <p:cNvPr id="19" name="TextBox 18">
            <a:extLst>
              <a:ext uri="{FF2B5EF4-FFF2-40B4-BE49-F238E27FC236}">
                <a16:creationId xmlns:a16="http://schemas.microsoft.com/office/drawing/2014/main" id="{3508619D-85FF-1C7C-7C9F-2CE72C78DDA3}"/>
              </a:ext>
            </a:extLst>
          </p:cNvPr>
          <p:cNvSpPr txBox="1"/>
          <p:nvPr/>
        </p:nvSpPr>
        <p:spPr>
          <a:xfrm>
            <a:off x="2608" y="2279876"/>
            <a:ext cx="563042" cy="523220"/>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BAC 3-19</a:t>
            </a:r>
          </a:p>
        </p:txBody>
      </p:sp>
      <p:sp>
        <p:nvSpPr>
          <p:cNvPr id="14" name="TextBox 13">
            <a:extLst>
              <a:ext uri="{FF2B5EF4-FFF2-40B4-BE49-F238E27FC236}">
                <a16:creationId xmlns:a16="http://schemas.microsoft.com/office/drawing/2014/main" id="{01994272-CA02-B829-8301-8C27CF3828E3}"/>
              </a:ext>
            </a:extLst>
          </p:cNvPr>
          <p:cNvSpPr txBox="1"/>
          <p:nvPr/>
        </p:nvSpPr>
        <p:spPr>
          <a:xfrm>
            <a:off x="35049" y="3177526"/>
            <a:ext cx="552156" cy="523220"/>
          </a:xfrm>
          <a:prstGeom prst="rect">
            <a:avLst/>
          </a:prstGeom>
          <a:solidFill>
            <a:srgbClr val="D4F0EF"/>
          </a:solidFill>
          <a:ln>
            <a:solidFill>
              <a:schemeClr val="accent6">
                <a:lumMod val="50000"/>
              </a:schemeClr>
            </a:solidFill>
          </a:ln>
        </p:spPr>
        <p:txBody>
          <a:bodyPr wrap="square" rtlCol="0">
            <a:spAutoFit/>
          </a:bodyPr>
          <a:lstStyle/>
          <a:p>
            <a:r>
              <a:rPr lang="en-US" sz="1400" b="1">
                <a:latin typeface="Calibri" panose="020F0502020204030204" pitchFamily="34" charset="0"/>
                <a:ea typeface="Calibri" panose="020F0502020204030204" pitchFamily="34" charset="0"/>
                <a:cs typeface="Calibri" panose="020F0502020204030204" pitchFamily="34" charset="0"/>
              </a:rPr>
              <a:t>BAC 4-16</a:t>
            </a:r>
          </a:p>
        </p:txBody>
      </p:sp>
      <p:sp>
        <p:nvSpPr>
          <p:cNvPr id="5" name="TextBox 4">
            <a:extLst>
              <a:ext uri="{FF2B5EF4-FFF2-40B4-BE49-F238E27FC236}">
                <a16:creationId xmlns:a16="http://schemas.microsoft.com/office/drawing/2014/main" id="{30D84F31-88F8-123B-5001-3EEF44B96E78}"/>
              </a:ext>
            </a:extLst>
          </p:cNvPr>
          <p:cNvSpPr txBox="1"/>
          <p:nvPr/>
        </p:nvSpPr>
        <p:spPr>
          <a:xfrm>
            <a:off x="512393" y="4100359"/>
            <a:ext cx="5364417" cy="307777"/>
          </a:xfrm>
          <a:prstGeom prst="rect">
            <a:avLst/>
          </a:prstGeom>
          <a:solidFill>
            <a:srgbClr val="FED925"/>
          </a:solidFill>
        </p:spPr>
        <p:txBody>
          <a:bodyPr wrap="none" rtlCol="0">
            <a:spAutoFit/>
          </a:bodyPr>
          <a:lstStyle/>
          <a:p>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Note: All data and plans presented are provided by Dr. Debra Bourdeau</a:t>
            </a:r>
          </a:p>
        </p:txBody>
      </p:sp>
      <p:sp>
        <p:nvSpPr>
          <p:cNvPr id="13" name="Rectangle 12">
            <a:extLst>
              <a:ext uri="{FF2B5EF4-FFF2-40B4-BE49-F238E27FC236}">
                <a16:creationId xmlns:a16="http://schemas.microsoft.com/office/drawing/2014/main" id="{55F8811C-14E0-DC3C-37C5-E5A02643A5C4}"/>
              </a:ext>
            </a:extLst>
          </p:cNvPr>
          <p:cNvSpPr/>
          <p:nvPr/>
        </p:nvSpPr>
        <p:spPr>
          <a:xfrm>
            <a:off x="595391" y="2941848"/>
            <a:ext cx="5613705" cy="99457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01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uiExpand="1" build="p"/>
      <p:bldP spid="19" grpId="0" animBg="1"/>
      <p:bldP spid="14" grpId="0" animBg="1"/>
      <p:bldP spid="5"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289DB-F025-6FAC-96A3-F9E05893912D}"/>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DE96DA8-B49C-34AF-9075-D5DFB0CFB59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3C4DB5BF-AA22-CD5F-CFA9-0DB45DAF01F6}"/>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pic>
        <p:nvPicPr>
          <p:cNvPr id="10" name="Picture 9" descr="A diagram of a program&#10;&#10;AI-generated content may be incorrect.">
            <a:extLst>
              <a:ext uri="{FF2B5EF4-FFF2-40B4-BE49-F238E27FC236}">
                <a16:creationId xmlns:a16="http://schemas.microsoft.com/office/drawing/2014/main" id="{8CE76AEE-DECC-FD3F-8AF5-CA328829489F}"/>
              </a:ext>
            </a:extLst>
          </p:cNvPr>
          <p:cNvPicPr>
            <a:picLocks noChangeAspect="1"/>
          </p:cNvPicPr>
          <p:nvPr/>
        </p:nvPicPr>
        <p:blipFill>
          <a:blip r:embed="rId3"/>
          <a:srcRect t="15464" r="2848" b="10869"/>
          <a:stretch>
            <a:fillRect/>
          </a:stretch>
        </p:blipFill>
        <p:spPr>
          <a:xfrm>
            <a:off x="1476985" y="764029"/>
            <a:ext cx="7667015" cy="3822372"/>
          </a:xfrm>
          <a:prstGeom prst="rect">
            <a:avLst/>
          </a:prstGeom>
        </p:spPr>
      </p:pic>
      <p:sp>
        <p:nvSpPr>
          <p:cNvPr id="15" name="Title 8">
            <a:extLst>
              <a:ext uri="{FF2B5EF4-FFF2-40B4-BE49-F238E27FC236}">
                <a16:creationId xmlns:a16="http://schemas.microsoft.com/office/drawing/2014/main" id="{C93033D1-38F7-A396-42B1-72D1A104A1C1}"/>
              </a:ext>
            </a:extLst>
          </p:cNvPr>
          <p:cNvSpPr>
            <a:spLocks noGrp="1"/>
          </p:cNvSpPr>
          <p:nvPr>
            <p:ph type="title"/>
          </p:nvPr>
        </p:nvSpPr>
        <p:spPr>
          <a:xfrm>
            <a:off x="313992" y="42368"/>
            <a:ext cx="8722008" cy="310897"/>
          </a:xfrm>
        </p:spPr>
        <p:txBody>
          <a:bodyPr>
            <a:normAutofit fontScale="90000"/>
          </a:bodyPr>
          <a:lstStyle/>
          <a:p>
            <a:r>
              <a:rPr lang="en-US" sz="2400">
                <a:solidFill>
                  <a:schemeClr val="tx2"/>
                </a:solidFill>
              </a:rPr>
              <a:t>Referral Update:  Distance Education Classes and Faculty Workload</a:t>
            </a:r>
            <a:endParaRPr lang="en-US" sz="2400"/>
          </a:p>
        </p:txBody>
      </p:sp>
      <p:sp>
        <p:nvSpPr>
          <p:cNvPr id="16" name="Subtitle 12">
            <a:extLst>
              <a:ext uri="{FF2B5EF4-FFF2-40B4-BE49-F238E27FC236}">
                <a16:creationId xmlns:a16="http://schemas.microsoft.com/office/drawing/2014/main" id="{4F2C7475-DC6A-1F84-E730-4CE319941EB6}"/>
              </a:ext>
            </a:extLst>
          </p:cNvPr>
          <p:cNvSpPr txBox="1">
            <a:spLocks/>
          </p:cNvSpPr>
          <p:nvPr/>
        </p:nvSpPr>
        <p:spPr>
          <a:xfrm>
            <a:off x="313992" y="347423"/>
            <a:ext cx="8357616" cy="310896"/>
          </a:xfrm>
          <a:prstGeom prst="rect">
            <a:avLst/>
          </a:prstGeom>
        </p:spPr>
        <p:txBody>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Calibri" panose="020F0502020204030204" pitchFamily="34" charset="0"/>
                <a:ea typeface="+mn-ea"/>
                <a:cs typeface="Calibri" panose="020F0502020204030204" pitchFamily="34" charset="0"/>
              </a:defRPr>
            </a:lvl1pPr>
            <a:lvl2pPr marL="274320" indent="-274320"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2950" indent="-17145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r>
              <a:rPr lang="en-US" b="1">
                <a:solidFill>
                  <a:schemeClr val="accent5">
                    <a:lumMod val="75000"/>
                  </a:schemeClr>
                </a:solidFill>
              </a:rPr>
              <a:t>Workload and Financial Impact</a:t>
            </a:r>
          </a:p>
        </p:txBody>
      </p:sp>
      <p:sp>
        <p:nvSpPr>
          <p:cNvPr id="3" name="Rectangle 2">
            <a:extLst>
              <a:ext uri="{FF2B5EF4-FFF2-40B4-BE49-F238E27FC236}">
                <a16:creationId xmlns:a16="http://schemas.microsoft.com/office/drawing/2014/main" id="{55231654-BF94-40A1-46D5-8D8E0E4AB88C}"/>
              </a:ext>
            </a:extLst>
          </p:cNvPr>
          <p:cNvSpPr/>
          <p:nvPr/>
        </p:nvSpPr>
        <p:spPr>
          <a:xfrm>
            <a:off x="2151529" y="1781735"/>
            <a:ext cx="1748118" cy="255494"/>
          </a:xfrm>
          <a:prstGeom prst="rect">
            <a:avLst/>
          </a:prstGeom>
          <a:solidFill>
            <a:srgbClr val="FCE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38A2EAC-2FF3-8C48-F517-EFC56928B649}"/>
              </a:ext>
            </a:extLst>
          </p:cNvPr>
          <p:cNvSpPr/>
          <p:nvPr/>
        </p:nvSpPr>
        <p:spPr>
          <a:xfrm>
            <a:off x="4312375" y="1781735"/>
            <a:ext cx="2128765" cy="257516"/>
          </a:xfrm>
          <a:prstGeom prst="rect">
            <a:avLst/>
          </a:prstGeom>
          <a:solidFill>
            <a:srgbClr val="C3D6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E36310-0C46-933B-B700-E4DA9B940C4C}"/>
              </a:ext>
            </a:extLst>
          </p:cNvPr>
          <p:cNvSpPr/>
          <p:nvPr/>
        </p:nvSpPr>
        <p:spPr>
          <a:xfrm>
            <a:off x="6792955" y="1779713"/>
            <a:ext cx="2128765" cy="257516"/>
          </a:xfrm>
          <a:prstGeom prst="rect">
            <a:avLst/>
          </a:prstGeom>
          <a:solidFill>
            <a:srgbClr val="4D75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D61F5F-1B06-90C6-1EF0-1A061ADE8773}"/>
              </a:ext>
            </a:extLst>
          </p:cNvPr>
          <p:cNvSpPr/>
          <p:nvPr/>
        </p:nvSpPr>
        <p:spPr>
          <a:xfrm>
            <a:off x="3186415" y="4336967"/>
            <a:ext cx="1192306" cy="255494"/>
          </a:xfrm>
          <a:prstGeom prst="rect">
            <a:avLst/>
          </a:prstGeom>
          <a:solidFill>
            <a:srgbClr val="FCE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AA09FF-E120-768D-4ACE-D738AE791612}"/>
              </a:ext>
            </a:extLst>
          </p:cNvPr>
          <p:cNvSpPr/>
          <p:nvPr/>
        </p:nvSpPr>
        <p:spPr>
          <a:xfrm>
            <a:off x="4713546" y="4371410"/>
            <a:ext cx="1192307" cy="257516"/>
          </a:xfrm>
          <a:prstGeom prst="rect">
            <a:avLst/>
          </a:prstGeom>
          <a:solidFill>
            <a:srgbClr val="C3D6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454273-DA86-1A91-DB62-2DC3F9DCE831}"/>
              </a:ext>
            </a:extLst>
          </p:cNvPr>
          <p:cNvSpPr/>
          <p:nvPr/>
        </p:nvSpPr>
        <p:spPr>
          <a:xfrm>
            <a:off x="6307325" y="4350148"/>
            <a:ext cx="2585613" cy="257516"/>
          </a:xfrm>
          <a:prstGeom prst="rect">
            <a:avLst/>
          </a:prstGeom>
          <a:solidFill>
            <a:srgbClr val="4D75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616B00-04A9-517E-F990-92A65D4E78B7}"/>
              </a:ext>
            </a:extLst>
          </p:cNvPr>
          <p:cNvSpPr/>
          <p:nvPr/>
        </p:nvSpPr>
        <p:spPr>
          <a:xfrm>
            <a:off x="2113377" y="3838034"/>
            <a:ext cx="1698863" cy="349327"/>
          </a:xfrm>
          <a:prstGeom prst="rect">
            <a:avLst/>
          </a:prstGeom>
          <a:solidFill>
            <a:srgbClr val="F8D6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BCFC7A2-7890-A336-DE48-66FD4DD0E5FD}"/>
              </a:ext>
            </a:extLst>
          </p:cNvPr>
          <p:cNvSpPr/>
          <p:nvPr/>
        </p:nvSpPr>
        <p:spPr>
          <a:xfrm>
            <a:off x="4378721" y="3848796"/>
            <a:ext cx="1996072" cy="349327"/>
          </a:xfrm>
          <a:prstGeom prst="rect">
            <a:avLst/>
          </a:prstGeom>
          <a:solidFill>
            <a:srgbClr val="C1D1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8B55BB-8E50-1B91-0D27-9657DFF4ADD7}"/>
              </a:ext>
            </a:extLst>
          </p:cNvPr>
          <p:cNvSpPr/>
          <p:nvPr/>
        </p:nvSpPr>
        <p:spPr>
          <a:xfrm>
            <a:off x="6835266" y="3837165"/>
            <a:ext cx="2057672" cy="341313"/>
          </a:xfrm>
          <a:prstGeom prst="rect">
            <a:avLst/>
          </a:prstGeom>
          <a:solidFill>
            <a:srgbClr val="476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a program&#10;&#10;AI-generated content may be incorrect.">
            <a:extLst>
              <a:ext uri="{FF2B5EF4-FFF2-40B4-BE49-F238E27FC236}">
                <a16:creationId xmlns:a16="http://schemas.microsoft.com/office/drawing/2014/main" id="{A43BD9DA-2192-1B69-CCD5-97768E3DB308}"/>
              </a:ext>
            </a:extLst>
          </p:cNvPr>
          <p:cNvPicPr>
            <a:picLocks noChangeAspect="1"/>
          </p:cNvPicPr>
          <p:nvPr/>
        </p:nvPicPr>
        <p:blipFill>
          <a:blip r:embed="rId3"/>
          <a:srcRect t="15464" r="2848" b="10869"/>
          <a:stretch>
            <a:fillRect/>
          </a:stretch>
        </p:blipFill>
        <p:spPr>
          <a:xfrm>
            <a:off x="1476985" y="806554"/>
            <a:ext cx="7667015" cy="3822372"/>
          </a:xfrm>
          <a:prstGeom prst="rect">
            <a:avLst/>
          </a:prstGeom>
        </p:spPr>
      </p:pic>
      <p:sp>
        <p:nvSpPr>
          <p:cNvPr id="12" name="TextBox 11">
            <a:extLst>
              <a:ext uri="{FF2B5EF4-FFF2-40B4-BE49-F238E27FC236}">
                <a16:creationId xmlns:a16="http://schemas.microsoft.com/office/drawing/2014/main" id="{5CB61D0D-4E40-DD09-A5CF-BFD479EF0DB6}"/>
              </a:ext>
            </a:extLst>
          </p:cNvPr>
          <p:cNvSpPr txBox="1"/>
          <p:nvPr/>
        </p:nvSpPr>
        <p:spPr>
          <a:xfrm>
            <a:off x="90000" y="1679198"/>
            <a:ext cx="1648800" cy="1785104"/>
          </a:xfrm>
          <a:prstGeom prst="rect">
            <a:avLst/>
          </a:prstGeom>
          <a:noFill/>
        </p:spPr>
        <p:txBody>
          <a:bodyPr wrap="square" rtlCol="0">
            <a:spAutoFit/>
          </a:bodyPr>
          <a:lstStyle/>
          <a:p>
            <a:pPr algn="ctr"/>
            <a:r>
              <a:rPr lang="en-US" sz="2200" b="1" dirty="0">
                <a:solidFill>
                  <a:srgbClr val="005F83"/>
                </a:solidFill>
                <a:latin typeface="Calibri" panose="020F0502020204030204" pitchFamily="34" charset="0"/>
                <a:ea typeface="Calibri" panose="020F0502020204030204" pitchFamily="34" charset="0"/>
                <a:cs typeface="Calibri" panose="020F0502020204030204" pitchFamily="34" charset="0"/>
              </a:rPr>
              <a:t>Institutional Maturity Model for Online Programs</a:t>
            </a:r>
          </a:p>
        </p:txBody>
      </p:sp>
    </p:spTree>
    <p:extLst>
      <p:ext uri="{BB962C8B-B14F-4D97-AF65-F5344CB8AC3E}">
        <p14:creationId xmlns:p14="http://schemas.microsoft.com/office/powerpoint/2010/main" val="154731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1" grpId="0" animBg="1"/>
      <p:bldP spid="13" grpId="0" animBg="1"/>
      <p:bldP spid="14"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18 Feb 2026</a:t>
            </a:r>
            <a:endParaRPr lang="en-US" dirty="0"/>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sp>
        <p:nvSpPr>
          <p:cNvPr id="5" name="TextBox 4">
            <a:extLst>
              <a:ext uri="{FF2B5EF4-FFF2-40B4-BE49-F238E27FC236}">
                <a16:creationId xmlns:a16="http://schemas.microsoft.com/office/drawing/2014/main" id="{176EB406-5812-05E7-47D4-3B0A6A4DDDAC}"/>
              </a:ext>
            </a:extLst>
          </p:cNvPr>
          <p:cNvSpPr txBox="1"/>
          <p:nvPr/>
        </p:nvSpPr>
        <p:spPr>
          <a:xfrm>
            <a:off x="298735" y="1296010"/>
            <a:ext cx="8216615"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Total Committee Activity</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- 21 Course Change Requests (CC Forms)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- 12 Program Change Requests (PC Forms)</a:t>
            </a:r>
          </a:p>
          <a:p>
            <a:pPr marL="914400" marR="0" lvl="1" indent="-45720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1 Experimental Course Requests (EC Forms)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p:txBody>
      </p:sp>
    </p:spTree>
    <p:extLst>
      <p:ext uri="{BB962C8B-B14F-4D97-AF65-F5344CB8AC3E}">
        <p14:creationId xmlns:p14="http://schemas.microsoft.com/office/powerpoint/2010/main" val="40827786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AC9E3-5FB9-1F5C-EEBD-FD5CACE5FA2B}"/>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AED9636-EB4B-90DB-A3A8-7F14C6B1A55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E80C7F4E-4267-464B-D5D3-130446F33500}"/>
              </a:ext>
            </a:extLst>
          </p:cNvPr>
          <p:cNvSpPr>
            <a:spLocks noGrp="1"/>
          </p:cNvSpPr>
          <p:nvPr>
            <p:ph type="title"/>
          </p:nvPr>
        </p:nvSpPr>
        <p:spPr>
          <a:xfrm>
            <a:off x="313992" y="42368"/>
            <a:ext cx="8722008" cy="533629"/>
          </a:xfrm>
        </p:spPr>
        <p:txBody>
          <a:bodyPr/>
          <a:lstStyle/>
          <a:p>
            <a:r>
              <a:rPr lang="en-US" sz="2400">
                <a:solidFill>
                  <a:schemeClr val="tx2"/>
                </a:solidFill>
              </a:rPr>
              <a:t>Referral Update:  Distance Education Classes and Faculty Workload</a:t>
            </a:r>
            <a:br>
              <a:rPr lang="en-US" sz="2400">
                <a:solidFill>
                  <a:schemeClr val="tx2"/>
                </a:solidFill>
              </a:rPr>
            </a:br>
            <a:endParaRPr lang="en-US" sz="2400"/>
          </a:p>
        </p:txBody>
      </p:sp>
      <p:sp>
        <p:nvSpPr>
          <p:cNvPr id="4" name="Footer Placeholder 3">
            <a:extLst>
              <a:ext uri="{FF2B5EF4-FFF2-40B4-BE49-F238E27FC236}">
                <a16:creationId xmlns:a16="http://schemas.microsoft.com/office/drawing/2014/main" id="{E27D8258-3CB0-32E6-CFCB-85B2E8D63185}"/>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sp>
        <p:nvSpPr>
          <p:cNvPr id="13" name="Subtitle 12">
            <a:extLst>
              <a:ext uri="{FF2B5EF4-FFF2-40B4-BE49-F238E27FC236}">
                <a16:creationId xmlns:a16="http://schemas.microsoft.com/office/drawing/2014/main" id="{89B55266-0FB0-2B0B-58D3-071529904DA8}"/>
              </a:ext>
            </a:extLst>
          </p:cNvPr>
          <p:cNvSpPr>
            <a:spLocks noGrp="1"/>
          </p:cNvSpPr>
          <p:nvPr>
            <p:ph type="subTitle" idx="13"/>
          </p:nvPr>
        </p:nvSpPr>
        <p:spPr>
          <a:xfrm>
            <a:off x="472392" y="436096"/>
            <a:ext cx="8357616" cy="310896"/>
          </a:xfrm>
        </p:spPr>
        <p:txBody>
          <a:bodyPr/>
          <a:lstStyle/>
          <a:p>
            <a:r>
              <a:rPr lang="en-US" b="1">
                <a:solidFill>
                  <a:schemeClr val="accent5">
                    <a:lumMod val="75000"/>
                  </a:schemeClr>
                </a:solidFill>
              </a:rPr>
              <a:t>Workload and Research Impact </a:t>
            </a:r>
          </a:p>
        </p:txBody>
      </p:sp>
      <p:pic>
        <p:nvPicPr>
          <p:cNvPr id="10" name="Picture 9" descr="A diagram of a program&#10;&#10;AI-generated content may be incorrect.">
            <a:extLst>
              <a:ext uri="{FF2B5EF4-FFF2-40B4-BE49-F238E27FC236}">
                <a16:creationId xmlns:a16="http://schemas.microsoft.com/office/drawing/2014/main" id="{48CBA690-890B-1125-E66C-3138EA0229A4}"/>
              </a:ext>
            </a:extLst>
          </p:cNvPr>
          <p:cNvPicPr>
            <a:picLocks noChangeAspect="1"/>
          </p:cNvPicPr>
          <p:nvPr/>
        </p:nvPicPr>
        <p:blipFill>
          <a:blip r:embed="rId3"/>
          <a:srcRect t="15463" r="2848" b="10466"/>
          <a:stretch>
            <a:fillRect/>
          </a:stretch>
        </p:blipFill>
        <p:spPr>
          <a:xfrm>
            <a:off x="1332000" y="764028"/>
            <a:ext cx="7812000" cy="3915972"/>
          </a:xfrm>
          <a:prstGeom prst="rect">
            <a:avLst/>
          </a:prstGeom>
        </p:spPr>
      </p:pic>
      <p:sp>
        <p:nvSpPr>
          <p:cNvPr id="12" name="TextBox 11">
            <a:extLst>
              <a:ext uri="{FF2B5EF4-FFF2-40B4-BE49-F238E27FC236}">
                <a16:creationId xmlns:a16="http://schemas.microsoft.com/office/drawing/2014/main" id="{D75E05E9-E20D-3E70-28EC-4744EA928499}"/>
              </a:ext>
            </a:extLst>
          </p:cNvPr>
          <p:cNvSpPr txBox="1"/>
          <p:nvPr/>
        </p:nvSpPr>
        <p:spPr>
          <a:xfrm>
            <a:off x="90000" y="1679198"/>
            <a:ext cx="1648800" cy="1785104"/>
          </a:xfrm>
          <a:prstGeom prst="rect">
            <a:avLst/>
          </a:prstGeom>
          <a:noFill/>
        </p:spPr>
        <p:txBody>
          <a:bodyPr wrap="square" rtlCol="0">
            <a:spAutoFit/>
          </a:bodyPr>
          <a:lstStyle/>
          <a:p>
            <a:pPr algn="ctr"/>
            <a:r>
              <a:rPr lang="en-US" sz="2200" b="1">
                <a:solidFill>
                  <a:srgbClr val="005F83"/>
                </a:solidFill>
                <a:latin typeface="Calibri" panose="020F0502020204030204" pitchFamily="34" charset="0"/>
                <a:ea typeface="Calibri" panose="020F0502020204030204" pitchFamily="34" charset="0"/>
                <a:cs typeface="Calibri" panose="020F0502020204030204" pitchFamily="34" charset="0"/>
              </a:rPr>
              <a:t>Institutional Maturity Model for Online Programs</a:t>
            </a:r>
          </a:p>
        </p:txBody>
      </p:sp>
      <p:sp>
        <p:nvSpPr>
          <p:cNvPr id="5" name="TextBox 4">
            <a:extLst>
              <a:ext uri="{FF2B5EF4-FFF2-40B4-BE49-F238E27FC236}">
                <a16:creationId xmlns:a16="http://schemas.microsoft.com/office/drawing/2014/main" id="{6F5F7190-B660-2CA8-E543-6AB0C236316D}"/>
              </a:ext>
            </a:extLst>
          </p:cNvPr>
          <p:cNvSpPr txBox="1"/>
          <p:nvPr/>
        </p:nvSpPr>
        <p:spPr>
          <a:xfrm>
            <a:off x="1727999" y="2091187"/>
            <a:ext cx="2188800" cy="1569660"/>
          </a:xfrm>
          <a:prstGeom prst="rect">
            <a:avLst/>
          </a:prstGeom>
          <a:solidFill>
            <a:srgbClr val="FFFFCC"/>
          </a:solidFill>
        </p:spPr>
        <p:txBody>
          <a:bodyPr wrap="square">
            <a:spAutoFit/>
          </a:bodyPr>
          <a:lstStyle/>
          <a:p>
            <a:pPr marL="0" lvl="2">
              <a:spcBef>
                <a:spcPts val="0"/>
              </a:spcBef>
              <a:spcAft>
                <a:spcPts val="0"/>
              </a:spcAft>
              <a:buNone/>
            </a:pP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Research Impact: Research productivity may dip</a:t>
            </a:r>
            <a:r>
              <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rPr>
              <a:t>, but not because of modality. It's because of </a:t>
            </a: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unmanaged labor redistribution</a:t>
            </a:r>
            <a:r>
              <a:rPr lang="en-US" sz="1200" dirty="0">
                <a:solidFill>
                  <a:schemeClr val="tx2"/>
                </a:solidFill>
                <a:latin typeface="Calibri" panose="020F0502020204030204" pitchFamily="34" charset="0"/>
                <a:ea typeface="Calibri" panose="020F0502020204030204" pitchFamily="34" charset="0"/>
                <a:cs typeface="Calibri" panose="020F0502020204030204" pitchFamily="34" charset="0"/>
              </a:rPr>
              <a:t>. These institutions have not yet aligned their policies, workloads, and support structures.</a:t>
            </a:r>
          </a:p>
        </p:txBody>
      </p:sp>
      <p:sp>
        <p:nvSpPr>
          <p:cNvPr id="7" name="TextBox 6">
            <a:extLst>
              <a:ext uri="{FF2B5EF4-FFF2-40B4-BE49-F238E27FC236}">
                <a16:creationId xmlns:a16="http://schemas.microsoft.com/office/drawing/2014/main" id="{6F61BC6E-D494-CED2-5195-F4F279468CFE}"/>
              </a:ext>
            </a:extLst>
          </p:cNvPr>
          <p:cNvSpPr txBox="1"/>
          <p:nvPr/>
        </p:nvSpPr>
        <p:spPr>
          <a:xfrm>
            <a:off x="4132801" y="2091187"/>
            <a:ext cx="2275198" cy="1569660"/>
          </a:xfrm>
          <a:prstGeom prst="rect">
            <a:avLst/>
          </a:prstGeom>
          <a:solidFill>
            <a:srgbClr val="FFFFCC"/>
          </a:solidFill>
        </p:spPr>
        <p:txBody>
          <a:bodyPr wrap="square">
            <a:spAutoFit/>
          </a:bodyPr>
          <a:lstStyle/>
          <a:p>
            <a:pPr marL="0" lvl="2">
              <a:spcBef>
                <a:spcPts val="0"/>
              </a:spcBef>
              <a:spcAft>
                <a:spcPts val="0"/>
              </a:spcAft>
              <a:buNone/>
            </a:pPr>
            <a:r>
              <a:rPr lang="en-US" sz="1200" b="1">
                <a:solidFill>
                  <a:schemeClr val="tx2"/>
                </a:solidFill>
                <a:latin typeface="Calibri" panose="020F0502020204030204" pitchFamily="34" charset="0"/>
                <a:ea typeface="Calibri" panose="020F0502020204030204" pitchFamily="34" charset="0"/>
                <a:cs typeface="Calibri" panose="020F0502020204030204" pitchFamily="34" charset="0"/>
              </a:rPr>
              <a:t>Research Impact: Research productivity stabilizes </a:t>
            </a:r>
            <a:r>
              <a:rPr lang="en-US" sz="1200">
                <a:solidFill>
                  <a:schemeClr val="tx2"/>
                </a:solidFill>
                <a:latin typeface="Calibri" panose="020F0502020204030204" pitchFamily="34" charset="0"/>
                <a:ea typeface="Calibri" panose="020F0502020204030204" pitchFamily="34" charset="0"/>
                <a:cs typeface="Calibri" panose="020F0502020204030204" pitchFamily="34" charset="0"/>
              </a:rPr>
              <a:t>because faculty aren't reinventing materials every term. The strain disappears because faculty effort becomes </a:t>
            </a:r>
            <a:r>
              <a:rPr lang="en-US" sz="1200" b="1">
                <a:solidFill>
                  <a:schemeClr val="tx2"/>
                </a:solidFill>
                <a:latin typeface="Calibri" panose="020F0502020204030204" pitchFamily="34" charset="0"/>
                <a:ea typeface="Calibri" panose="020F0502020204030204" pitchFamily="34" charset="0"/>
                <a:cs typeface="Calibri" panose="020F0502020204030204" pitchFamily="34" charset="0"/>
              </a:rPr>
              <a:t>front-loaded</a:t>
            </a:r>
            <a:r>
              <a:rPr lang="en-US" sz="1200">
                <a:solidFill>
                  <a:schemeClr val="tx2"/>
                </a:solidFill>
                <a:latin typeface="Calibri" panose="020F0502020204030204" pitchFamily="34" charset="0"/>
                <a:ea typeface="Calibri" panose="020F0502020204030204" pitchFamily="34" charset="0"/>
                <a:cs typeface="Calibri" panose="020F0502020204030204" pitchFamily="34" charset="0"/>
              </a:rPr>
              <a:t> and </a:t>
            </a:r>
            <a:r>
              <a:rPr lang="en-US" sz="1200" b="1">
                <a:solidFill>
                  <a:schemeClr val="tx2"/>
                </a:solidFill>
                <a:latin typeface="Calibri" panose="020F0502020204030204" pitchFamily="34" charset="0"/>
                <a:ea typeface="Calibri" panose="020F0502020204030204" pitchFamily="34" charset="0"/>
                <a:cs typeface="Calibri" panose="020F0502020204030204" pitchFamily="34" charset="0"/>
              </a:rPr>
              <a:t>supported </a:t>
            </a:r>
            <a:r>
              <a:rPr lang="en-US" sz="1200">
                <a:solidFill>
                  <a:schemeClr val="tx2"/>
                </a:solidFill>
                <a:latin typeface="Calibri" panose="020F0502020204030204" pitchFamily="34" charset="0"/>
                <a:ea typeface="Calibri" panose="020F0502020204030204" pitchFamily="34" charset="0"/>
                <a:cs typeface="Calibri" panose="020F0502020204030204" pitchFamily="34" charset="0"/>
              </a:rPr>
              <a:t>rather than improvisational</a:t>
            </a:r>
          </a:p>
        </p:txBody>
      </p:sp>
      <p:sp>
        <p:nvSpPr>
          <p:cNvPr id="8" name="TextBox 7">
            <a:extLst>
              <a:ext uri="{FF2B5EF4-FFF2-40B4-BE49-F238E27FC236}">
                <a16:creationId xmlns:a16="http://schemas.microsoft.com/office/drawing/2014/main" id="{27A78959-67B6-1418-D658-1E70DE5F321A}"/>
              </a:ext>
            </a:extLst>
          </p:cNvPr>
          <p:cNvSpPr txBox="1"/>
          <p:nvPr/>
        </p:nvSpPr>
        <p:spPr>
          <a:xfrm>
            <a:off x="6624001" y="2091187"/>
            <a:ext cx="2311198" cy="1538883"/>
          </a:xfrm>
          <a:prstGeom prst="rect">
            <a:avLst/>
          </a:prstGeom>
          <a:solidFill>
            <a:srgbClr val="FFFFCC"/>
          </a:solidFill>
        </p:spPr>
        <p:txBody>
          <a:bodyPr wrap="square">
            <a:spAutoFit/>
          </a:bodyPr>
          <a:lstStyle/>
          <a:p>
            <a:pPr marL="0" lvl="2">
              <a:spcBef>
                <a:spcPts val="0"/>
              </a:spcBef>
              <a:spcAft>
                <a:spcPts val="0"/>
              </a:spcAft>
              <a:buNone/>
            </a:pPr>
            <a:r>
              <a:rPr lang="en-US" sz="1200" b="1">
                <a:solidFill>
                  <a:schemeClr val="tx2"/>
                </a:solidFill>
                <a:latin typeface="Calibri"/>
                <a:ea typeface="Calibri"/>
                <a:cs typeface="Calibri"/>
              </a:rPr>
              <a:t>Research Impact: </a:t>
            </a:r>
            <a:r>
              <a:rPr lang="en-US" sz="1200">
                <a:solidFill>
                  <a:schemeClr val="tx2"/>
                </a:solidFill>
                <a:latin typeface="Calibri"/>
                <a:ea typeface="Calibri"/>
                <a:cs typeface="Calibri"/>
              </a:rPr>
              <a:t>Alignment of workload policy, instructional design infrastructure, industry partnerships, etc. Allows online delivery to become a mechanism for </a:t>
            </a:r>
            <a:r>
              <a:rPr lang="en-US" sz="1200" b="1">
                <a:solidFill>
                  <a:schemeClr val="tx2"/>
                </a:solidFill>
                <a:latin typeface="Calibri"/>
                <a:ea typeface="Calibri"/>
                <a:cs typeface="Calibri"/>
              </a:rPr>
              <a:t>diversifying graduate pipelines</a:t>
            </a:r>
            <a:r>
              <a:rPr lang="en-US" sz="1200">
                <a:solidFill>
                  <a:schemeClr val="tx2"/>
                </a:solidFill>
                <a:latin typeface="Calibri"/>
                <a:ea typeface="Calibri"/>
                <a:cs typeface="Calibri"/>
              </a:rPr>
              <a:t>.</a:t>
            </a:r>
          </a:p>
          <a:p>
            <a:pPr marL="0" lvl="2">
              <a:spcBef>
                <a:spcPts val="0"/>
              </a:spcBef>
              <a:spcAft>
                <a:spcPts val="0"/>
              </a:spcAft>
              <a:buNone/>
            </a:pPr>
            <a:r>
              <a:rPr lang="en-US" sz="1000">
                <a:solidFill>
                  <a:schemeClr val="tx2"/>
                </a:solidFill>
              </a:rPr>
              <a:t> </a:t>
            </a:r>
          </a:p>
        </p:txBody>
      </p:sp>
    </p:spTree>
    <p:extLst>
      <p:ext uri="{BB962C8B-B14F-4D97-AF65-F5344CB8AC3E}">
        <p14:creationId xmlns:p14="http://schemas.microsoft.com/office/powerpoint/2010/main" val="14109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B26E3-6996-8D32-6123-07AA9DBD7902}"/>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C964B6E-6E3D-1BD8-DE6A-EC53CE60FFF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81AA27BD-75CA-1949-6BFD-61BF104F3226}"/>
              </a:ext>
            </a:extLst>
          </p:cNvPr>
          <p:cNvSpPr>
            <a:spLocks noGrp="1"/>
          </p:cNvSpPr>
          <p:nvPr>
            <p:ph type="title"/>
          </p:nvPr>
        </p:nvSpPr>
        <p:spPr>
          <a:xfrm>
            <a:off x="313992" y="42368"/>
            <a:ext cx="8722008" cy="533629"/>
          </a:xfrm>
        </p:spPr>
        <p:txBody>
          <a:bodyPr/>
          <a:lstStyle/>
          <a:p>
            <a:r>
              <a:rPr lang="en-US" sz="2400">
                <a:solidFill>
                  <a:schemeClr val="tx2"/>
                </a:solidFill>
              </a:rPr>
              <a:t>Referral Update:  Distance Education Classes and Faculty Workload</a:t>
            </a:r>
            <a:br>
              <a:rPr lang="en-US" sz="2400">
                <a:solidFill>
                  <a:schemeClr val="tx2"/>
                </a:solidFill>
              </a:rPr>
            </a:br>
            <a:endParaRPr lang="en-US" sz="2400"/>
          </a:p>
        </p:txBody>
      </p:sp>
      <p:sp>
        <p:nvSpPr>
          <p:cNvPr id="4" name="Footer Placeholder 3">
            <a:extLst>
              <a:ext uri="{FF2B5EF4-FFF2-40B4-BE49-F238E27FC236}">
                <a16:creationId xmlns:a16="http://schemas.microsoft.com/office/drawing/2014/main" id="{22B4C28B-C959-00E3-FE7D-5CFE45EFFF00}"/>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sp>
        <p:nvSpPr>
          <p:cNvPr id="13" name="Subtitle 12">
            <a:extLst>
              <a:ext uri="{FF2B5EF4-FFF2-40B4-BE49-F238E27FC236}">
                <a16:creationId xmlns:a16="http://schemas.microsoft.com/office/drawing/2014/main" id="{B26B4792-B93F-E10F-C578-58A7591A20BC}"/>
              </a:ext>
            </a:extLst>
          </p:cNvPr>
          <p:cNvSpPr>
            <a:spLocks noGrp="1"/>
          </p:cNvSpPr>
          <p:nvPr>
            <p:ph type="subTitle" idx="13"/>
          </p:nvPr>
        </p:nvSpPr>
        <p:spPr>
          <a:xfrm>
            <a:off x="472392" y="436096"/>
            <a:ext cx="8357616" cy="310896"/>
          </a:xfrm>
        </p:spPr>
        <p:txBody>
          <a:bodyPr/>
          <a:lstStyle/>
          <a:p>
            <a:pPr>
              <a:spcBef>
                <a:spcPts val="1800"/>
              </a:spcBef>
              <a:spcAft>
                <a:spcPts val="600"/>
              </a:spcAft>
              <a:buChar char="​"/>
            </a:pPr>
            <a:r>
              <a:rPr lang="en-US" b="1">
                <a:solidFill>
                  <a:schemeClr val="accent5">
                    <a:lumMod val="75000"/>
                  </a:schemeClr>
                </a:solidFill>
              </a:rPr>
              <a:t>How Online Programs Support the R1 Research Mission</a:t>
            </a:r>
          </a:p>
        </p:txBody>
      </p:sp>
      <p:sp>
        <p:nvSpPr>
          <p:cNvPr id="2" name="Content Placeholder 6">
            <a:extLst>
              <a:ext uri="{FF2B5EF4-FFF2-40B4-BE49-F238E27FC236}">
                <a16:creationId xmlns:a16="http://schemas.microsoft.com/office/drawing/2014/main" id="{FD116871-EC8C-B8BE-EE85-03FDDF694A6F}"/>
              </a:ext>
            </a:extLst>
          </p:cNvPr>
          <p:cNvSpPr>
            <a:spLocks noGrp="1"/>
          </p:cNvSpPr>
          <p:nvPr>
            <p:ph idx="1"/>
          </p:nvPr>
        </p:nvSpPr>
        <p:spPr>
          <a:xfrm>
            <a:off x="471714" y="950687"/>
            <a:ext cx="7933146" cy="202110"/>
          </a:xfrm>
        </p:spPr>
        <p:txBody>
          <a:bodyPr vert="horz" lIns="0" tIns="0" rIns="0" bIns="0" rtlCol="0" anchor="t">
            <a:normAutofit fontScale="92500" lnSpcReduction="20000"/>
          </a:bodyPr>
          <a:lstStyle/>
          <a:p>
            <a:pPr>
              <a:spcBef>
                <a:spcPts val="0"/>
              </a:spcBef>
              <a:spcAft>
                <a:spcPts val="0"/>
              </a:spcAft>
              <a:buNone/>
            </a:pPr>
            <a:endParaRPr lang="en-US" sz="1600">
              <a:solidFill>
                <a:schemeClr val="tx2"/>
              </a:solidFill>
              <a:latin typeface="Calibri"/>
              <a:ea typeface="Calibri"/>
              <a:cs typeface="Calibri"/>
            </a:endParaRPr>
          </a:p>
          <a:p>
            <a:pPr>
              <a:spcBef>
                <a:spcPts val="0"/>
              </a:spcBef>
              <a:spcAft>
                <a:spcPts val="0"/>
              </a:spcAft>
              <a:buNone/>
            </a:pPr>
            <a:endParaRPr lang="en-US" sz="1600">
              <a:solidFill>
                <a:schemeClr val="tx2"/>
              </a:solidFill>
            </a:endParaRPr>
          </a:p>
          <a:p>
            <a:pPr>
              <a:spcBef>
                <a:spcPts val="0"/>
              </a:spcBef>
              <a:spcAft>
                <a:spcPts val="0"/>
              </a:spcAft>
              <a:buNone/>
            </a:pPr>
            <a:endParaRPr lang="en-US" sz="1600">
              <a:solidFill>
                <a:schemeClr val="tx2"/>
              </a:solidFill>
            </a:endParaRPr>
          </a:p>
          <a:p>
            <a:pPr>
              <a:buNone/>
            </a:pPr>
            <a:endParaRPr lang="en-US" sz="1600">
              <a:solidFill>
                <a:schemeClr val="tx2"/>
              </a:solidFill>
            </a:endParaRPr>
          </a:p>
          <a:p>
            <a:pPr>
              <a:buNone/>
            </a:pPr>
            <a:endParaRPr lang="en-US">
              <a:solidFill>
                <a:schemeClr val="tx2"/>
              </a:solidFill>
            </a:endParaRPr>
          </a:p>
        </p:txBody>
      </p:sp>
      <p:sp>
        <p:nvSpPr>
          <p:cNvPr id="3" name="TextBox 2">
            <a:extLst>
              <a:ext uri="{FF2B5EF4-FFF2-40B4-BE49-F238E27FC236}">
                <a16:creationId xmlns:a16="http://schemas.microsoft.com/office/drawing/2014/main" id="{80C37417-651B-22B0-97FB-6FE807E0F4BC}"/>
              </a:ext>
            </a:extLst>
          </p:cNvPr>
          <p:cNvSpPr txBox="1"/>
          <p:nvPr/>
        </p:nvSpPr>
        <p:spPr>
          <a:xfrm>
            <a:off x="831761" y="916164"/>
            <a:ext cx="6171859"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sz="2000" b="1" kern="1200">
                <a:solidFill>
                  <a:schemeClr val="tx1"/>
                </a:solidFill>
                <a:latin typeface="Calibri"/>
                <a:ea typeface="+mn-ea"/>
                <a:cs typeface="+mn-cs"/>
              </a:rPr>
              <a:t>Additive</a:t>
            </a:r>
            <a:r>
              <a:rPr lang="en-US" sz="2000" kern="1200">
                <a:solidFill>
                  <a:schemeClr val="tx1"/>
                </a:solidFill>
                <a:latin typeface="Calibri"/>
                <a:ea typeface="+mn-ea"/>
                <a:cs typeface="+mn-cs"/>
              </a:rPr>
              <a:t> Enrollment → </a:t>
            </a:r>
            <a:r>
              <a:rPr lang="en-US" sz="2000" b="1" kern="1200">
                <a:solidFill>
                  <a:schemeClr val="tx1"/>
                </a:solidFill>
                <a:latin typeface="Calibri"/>
                <a:ea typeface="+mn-ea"/>
                <a:cs typeface="+mn-cs"/>
              </a:rPr>
              <a:t>Revenue</a:t>
            </a:r>
            <a:r>
              <a:rPr lang="en-US" sz="2000" kern="1200">
                <a:solidFill>
                  <a:schemeClr val="tx1"/>
                </a:solidFill>
                <a:latin typeface="Calibri"/>
                <a:ea typeface="+mn-ea"/>
                <a:cs typeface="+mn-cs"/>
              </a:rPr>
              <a:t> → </a:t>
            </a:r>
            <a:r>
              <a:rPr lang="en-US" sz="2000" b="1" kern="1200">
                <a:solidFill>
                  <a:schemeClr val="tx1"/>
                </a:solidFill>
                <a:latin typeface="Calibri"/>
                <a:ea typeface="+mn-ea"/>
                <a:cs typeface="+mn-cs"/>
              </a:rPr>
              <a:t>Research Capacity</a:t>
            </a:r>
          </a:p>
          <a:p>
            <a:pPr algn="ctr"/>
            <a:endParaRPr lang="en-US" sz="1400"/>
          </a:p>
        </p:txBody>
      </p:sp>
      <p:sp>
        <p:nvSpPr>
          <p:cNvPr id="11" name="TextBox 10">
            <a:extLst>
              <a:ext uri="{FF2B5EF4-FFF2-40B4-BE49-F238E27FC236}">
                <a16:creationId xmlns:a16="http://schemas.microsoft.com/office/drawing/2014/main" id="{DC5A912B-7BE7-5ED6-2F00-5D5E4A9B14EE}"/>
              </a:ext>
            </a:extLst>
          </p:cNvPr>
          <p:cNvSpPr txBox="1"/>
          <p:nvPr/>
        </p:nvSpPr>
        <p:spPr>
          <a:xfrm>
            <a:off x="4346812" y="1403781"/>
            <a:ext cx="4572000" cy="1531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sz="2000" kern="1200">
                <a:solidFill>
                  <a:schemeClr val="tx1"/>
                </a:solidFill>
                <a:latin typeface="Calibri"/>
                <a:ea typeface="+mn-ea"/>
                <a:cs typeface="+mn-cs"/>
              </a:rPr>
              <a:t>Online Master's Programs</a:t>
            </a:r>
          </a:p>
          <a:p>
            <a:pPr marL="457200" algn="l" rtl="0"/>
            <a:r>
              <a:rPr lang="en-US" sz="2000" kern="1200">
                <a:solidFill>
                  <a:schemeClr val="tx1"/>
                </a:solidFill>
                <a:latin typeface="Calibri"/>
                <a:ea typeface="+mn-ea"/>
                <a:cs typeface="+mn-cs"/>
              </a:rPr>
              <a:t>• 30-credit asynchronous programs</a:t>
            </a:r>
          </a:p>
          <a:p>
            <a:pPr marL="457200" algn="l" rtl="0"/>
            <a:r>
              <a:rPr lang="en-US" sz="2000" kern="1200">
                <a:solidFill>
                  <a:schemeClr val="tx1"/>
                </a:solidFill>
                <a:latin typeface="Calibri"/>
                <a:ea typeface="+mn-ea"/>
                <a:cs typeface="+mn-cs"/>
              </a:rPr>
              <a:t>• Scalable design</a:t>
            </a:r>
          </a:p>
          <a:p>
            <a:pPr marL="457200" algn="l" rtl="0"/>
            <a:r>
              <a:rPr lang="en-US" sz="2000" kern="1200">
                <a:solidFill>
                  <a:schemeClr val="tx1"/>
                </a:solidFill>
                <a:latin typeface="Calibri"/>
                <a:ea typeface="+mn-ea"/>
                <a:cs typeface="+mn-cs"/>
              </a:rPr>
              <a:t>Example: 25 students ≈ $900K tuition</a:t>
            </a:r>
          </a:p>
          <a:p>
            <a:pPr algn="ctr"/>
            <a:endParaRPr lang="en-US" sz="1400"/>
          </a:p>
        </p:txBody>
      </p:sp>
      <p:sp>
        <p:nvSpPr>
          <p:cNvPr id="14" name="TextBox 13">
            <a:extLst>
              <a:ext uri="{FF2B5EF4-FFF2-40B4-BE49-F238E27FC236}">
                <a16:creationId xmlns:a16="http://schemas.microsoft.com/office/drawing/2014/main" id="{E36E15C1-44AF-AA42-8DE3-F113494D52FA}"/>
              </a:ext>
            </a:extLst>
          </p:cNvPr>
          <p:cNvSpPr txBox="1"/>
          <p:nvPr/>
        </p:nvSpPr>
        <p:spPr>
          <a:xfrm>
            <a:off x="2173406" y="2814727"/>
            <a:ext cx="4572000" cy="1531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sz="2000" kern="1200">
                <a:solidFill>
                  <a:schemeClr val="tx1"/>
                </a:solidFill>
                <a:latin typeface="Calibri"/>
                <a:ea typeface="+mn-ea"/>
                <a:cs typeface="+mn-cs"/>
              </a:rPr>
              <a:t>Research Ecosystem Support</a:t>
            </a:r>
          </a:p>
          <a:p>
            <a:pPr marL="457200" algn="l" rtl="0"/>
            <a:r>
              <a:rPr lang="en-US" sz="2000" kern="1200">
                <a:solidFill>
                  <a:schemeClr val="tx1"/>
                </a:solidFill>
                <a:latin typeface="Calibri"/>
                <a:ea typeface="+mn-ea"/>
                <a:cs typeface="+mn-cs"/>
              </a:rPr>
              <a:t>• PhD assistantships</a:t>
            </a:r>
          </a:p>
          <a:p>
            <a:pPr marL="457200" algn="l" rtl="0"/>
            <a:r>
              <a:rPr lang="en-US" sz="2000" kern="1200">
                <a:solidFill>
                  <a:schemeClr val="tx1"/>
                </a:solidFill>
                <a:latin typeface="Calibri"/>
                <a:ea typeface="+mn-ea"/>
                <a:cs typeface="+mn-cs"/>
              </a:rPr>
              <a:t>• Faculty startup packages</a:t>
            </a:r>
          </a:p>
          <a:p>
            <a:pPr marL="457200" algn="l" rtl="0"/>
            <a:r>
              <a:rPr lang="en-US" sz="2000" kern="1200">
                <a:solidFill>
                  <a:schemeClr val="tx1"/>
                </a:solidFill>
                <a:latin typeface="Calibri"/>
                <a:ea typeface="+mn-ea"/>
                <a:cs typeface="+mn-cs"/>
              </a:rPr>
              <a:t>• Lab infrastructure &amp; stipends</a:t>
            </a:r>
          </a:p>
          <a:p>
            <a:pPr algn="ctr"/>
            <a:endParaRPr lang="en-US" sz="1400"/>
          </a:p>
        </p:txBody>
      </p:sp>
      <p:pic>
        <p:nvPicPr>
          <p:cNvPr id="15" name="Picture 14">
            <a:extLst>
              <a:ext uri="{FF2B5EF4-FFF2-40B4-BE49-F238E27FC236}">
                <a16:creationId xmlns:a16="http://schemas.microsoft.com/office/drawing/2014/main" id="{F9BDD9E4-01DC-AFF4-C627-D5EB31797EF9}"/>
              </a:ext>
            </a:extLst>
          </p:cNvPr>
          <p:cNvPicPr>
            <a:picLocks noChangeAspect="1"/>
          </p:cNvPicPr>
          <p:nvPr/>
        </p:nvPicPr>
        <p:blipFill>
          <a:blip r:embed="rId3"/>
          <a:srcRect t="7282" b="21780"/>
          <a:stretch>
            <a:fillRect/>
          </a:stretch>
        </p:blipFill>
        <p:spPr>
          <a:xfrm>
            <a:off x="0" y="4089604"/>
            <a:ext cx="9144000" cy="365124"/>
          </a:xfrm>
          <a:prstGeom prst="rect">
            <a:avLst/>
          </a:prstGeom>
          <a:solidFill>
            <a:schemeClr val="accent6">
              <a:lumMod val="20000"/>
              <a:lumOff val="80000"/>
            </a:schemeClr>
          </a:solidFill>
        </p:spPr>
      </p:pic>
      <p:sp>
        <p:nvSpPr>
          <p:cNvPr id="16" name="TextBox 15">
            <a:extLst>
              <a:ext uri="{FF2B5EF4-FFF2-40B4-BE49-F238E27FC236}">
                <a16:creationId xmlns:a16="http://schemas.microsoft.com/office/drawing/2014/main" id="{E8B9CAB8-B917-484F-076C-735DDA0B9865}"/>
              </a:ext>
            </a:extLst>
          </p:cNvPr>
          <p:cNvSpPr txBox="1"/>
          <p:nvPr/>
        </p:nvSpPr>
        <p:spPr>
          <a:xfrm>
            <a:off x="106829" y="1403781"/>
            <a:ext cx="4331458"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sz="2000" kern="1200">
                <a:solidFill>
                  <a:schemeClr val="tx1"/>
                </a:solidFill>
                <a:latin typeface="Calibri"/>
                <a:ea typeface="+mn-ea"/>
                <a:cs typeface="+mn-cs"/>
              </a:rPr>
              <a:t>Working Professional Students</a:t>
            </a:r>
          </a:p>
          <a:p>
            <a:pPr marL="457200" algn="l" rtl="0"/>
            <a:r>
              <a:rPr lang="en-US" sz="2000" kern="1200">
                <a:solidFill>
                  <a:schemeClr val="tx1"/>
                </a:solidFill>
                <a:latin typeface="Calibri"/>
                <a:ea typeface="+mn-ea"/>
                <a:cs typeface="+mn-cs"/>
              </a:rPr>
              <a:t>• Age 25+</a:t>
            </a:r>
          </a:p>
          <a:p>
            <a:pPr marL="457200" algn="l" rtl="0"/>
            <a:r>
              <a:rPr lang="en-US" sz="2000" kern="1200">
                <a:solidFill>
                  <a:schemeClr val="tx1"/>
                </a:solidFill>
                <a:latin typeface="Calibri"/>
                <a:ea typeface="+mn-ea"/>
                <a:cs typeface="+mn-cs"/>
              </a:rPr>
              <a:t>• Employer-supported or self-pay</a:t>
            </a:r>
          </a:p>
          <a:p>
            <a:pPr marL="457200" algn="l" rtl="0"/>
            <a:r>
              <a:rPr lang="en-US" sz="2000" kern="1200">
                <a:solidFill>
                  <a:schemeClr val="tx1"/>
                </a:solidFill>
                <a:latin typeface="Calibri"/>
                <a:ea typeface="+mn-ea"/>
                <a:cs typeface="+mn-cs"/>
              </a:rPr>
              <a:t>• Additive enrollment</a:t>
            </a:r>
          </a:p>
          <a:p>
            <a:pPr algn="ctr"/>
            <a:endParaRPr lang="en-US" sz="1400"/>
          </a:p>
        </p:txBody>
      </p:sp>
    </p:spTree>
    <p:extLst>
      <p:ext uri="{BB962C8B-B14F-4D97-AF65-F5344CB8AC3E}">
        <p14:creationId xmlns:p14="http://schemas.microsoft.com/office/powerpoint/2010/main" val="318871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00B22-AE30-4C6C-E744-C79BAB6EB342}"/>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46D2B4F-8071-DB2F-DE69-00AE93EB04A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70035DD9-C571-6D1B-7669-A9D62CF501E1}"/>
              </a:ext>
            </a:extLst>
          </p:cNvPr>
          <p:cNvSpPr>
            <a:spLocks noGrp="1"/>
          </p:cNvSpPr>
          <p:nvPr>
            <p:ph type="title"/>
          </p:nvPr>
        </p:nvSpPr>
        <p:spPr>
          <a:xfrm>
            <a:off x="161365" y="108592"/>
            <a:ext cx="8874635" cy="467405"/>
          </a:xfrm>
        </p:spPr>
        <p:txBody>
          <a:bodyPr/>
          <a:lstStyle/>
          <a:p>
            <a:r>
              <a:rPr lang="en-US" sz="2400">
                <a:solidFill>
                  <a:schemeClr val="tx2"/>
                </a:solidFill>
              </a:rPr>
              <a:t>Referral Update:  Distance Education Classes and Faculty Workload</a:t>
            </a:r>
            <a:endParaRPr lang="en-US" sz="2400"/>
          </a:p>
        </p:txBody>
      </p:sp>
      <p:sp>
        <p:nvSpPr>
          <p:cNvPr id="4" name="Footer Placeholder 3">
            <a:extLst>
              <a:ext uri="{FF2B5EF4-FFF2-40B4-BE49-F238E27FC236}">
                <a16:creationId xmlns:a16="http://schemas.microsoft.com/office/drawing/2014/main" id="{42AC364F-8FD2-9C56-B3AB-EAC256603B6E}"/>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pic>
        <p:nvPicPr>
          <p:cNvPr id="8" name="Picture 7" descr="A diagram of a company&amp;#39;s support&#10;&#10;AI-generated content may be incorrect.">
            <a:extLst>
              <a:ext uri="{FF2B5EF4-FFF2-40B4-BE49-F238E27FC236}">
                <a16:creationId xmlns:a16="http://schemas.microsoft.com/office/drawing/2014/main" id="{39D510DF-B613-19CE-4EE3-7BD5C66721EF}"/>
              </a:ext>
            </a:extLst>
          </p:cNvPr>
          <p:cNvPicPr>
            <a:picLocks noChangeAspect="1"/>
          </p:cNvPicPr>
          <p:nvPr/>
        </p:nvPicPr>
        <p:blipFill>
          <a:blip r:embed="rId3"/>
          <a:srcRect l="3089" t="6149" r="5207" b="4552"/>
          <a:stretch>
            <a:fillRect/>
          </a:stretch>
        </p:blipFill>
        <p:spPr>
          <a:xfrm>
            <a:off x="1549614" y="453230"/>
            <a:ext cx="7336289" cy="4690270"/>
          </a:xfrm>
          <a:prstGeom prst="rect">
            <a:avLst/>
          </a:prstGeom>
        </p:spPr>
      </p:pic>
      <p:sp>
        <p:nvSpPr>
          <p:cNvPr id="27" name="Rectangle 26">
            <a:extLst>
              <a:ext uri="{FF2B5EF4-FFF2-40B4-BE49-F238E27FC236}">
                <a16:creationId xmlns:a16="http://schemas.microsoft.com/office/drawing/2014/main" id="{4B441D0F-2294-A726-6DC6-3E0F44214003}"/>
              </a:ext>
            </a:extLst>
          </p:cNvPr>
          <p:cNvSpPr/>
          <p:nvPr/>
        </p:nvSpPr>
        <p:spPr>
          <a:xfrm>
            <a:off x="2249130" y="3244645"/>
            <a:ext cx="1659194" cy="788442"/>
          </a:xfrm>
          <a:prstGeom prst="rect">
            <a:avLst/>
          </a:prstGeom>
          <a:solidFill>
            <a:srgbClr val="FEF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31AB0B6-A897-5D1F-466E-EFE1FCA8AE95}"/>
              </a:ext>
            </a:extLst>
          </p:cNvPr>
          <p:cNvSpPr/>
          <p:nvPr/>
        </p:nvSpPr>
        <p:spPr>
          <a:xfrm>
            <a:off x="6764789" y="3244645"/>
            <a:ext cx="1659194" cy="788442"/>
          </a:xfrm>
          <a:prstGeom prst="rect">
            <a:avLst/>
          </a:prstGeom>
          <a:solidFill>
            <a:srgbClr val="FEF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BC62C1-76B9-C739-F957-F5D0222C23AF}"/>
              </a:ext>
            </a:extLst>
          </p:cNvPr>
          <p:cNvSpPr/>
          <p:nvPr/>
        </p:nvSpPr>
        <p:spPr>
          <a:xfrm>
            <a:off x="4413453" y="2571750"/>
            <a:ext cx="1780867" cy="253166"/>
          </a:xfrm>
          <a:prstGeom prst="rect">
            <a:avLst/>
          </a:prstGeom>
          <a:solidFill>
            <a:srgbClr val="E3E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diagram of a company&amp;#39;s support&#10;&#10;AI-generated content may be incorrect.">
            <a:extLst>
              <a:ext uri="{FF2B5EF4-FFF2-40B4-BE49-F238E27FC236}">
                <a16:creationId xmlns:a16="http://schemas.microsoft.com/office/drawing/2014/main" id="{827E1895-B763-146D-2C00-5BD31CE87ADE}"/>
              </a:ext>
            </a:extLst>
          </p:cNvPr>
          <p:cNvPicPr>
            <a:picLocks noChangeAspect="1"/>
          </p:cNvPicPr>
          <p:nvPr/>
        </p:nvPicPr>
        <p:blipFill>
          <a:blip r:embed="rId3"/>
          <a:srcRect l="3089" t="6149" r="5207" b="4552"/>
          <a:stretch>
            <a:fillRect/>
          </a:stretch>
        </p:blipFill>
        <p:spPr>
          <a:xfrm>
            <a:off x="1549614" y="414266"/>
            <a:ext cx="7336289" cy="4690270"/>
          </a:xfrm>
          <a:prstGeom prst="rect">
            <a:avLst/>
          </a:prstGeom>
        </p:spPr>
      </p:pic>
      <p:sp>
        <p:nvSpPr>
          <p:cNvPr id="18" name="TextBox 17">
            <a:extLst>
              <a:ext uri="{FF2B5EF4-FFF2-40B4-BE49-F238E27FC236}">
                <a16:creationId xmlns:a16="http://schemas.microsoft.com/office/drawing/2014/main" id="{53378C06-2F00-C45B-C054-2517224CC1B4}"/>
              </a:ext>
            </a:extLst>
          </p:cNvPr>
          <p:cNvSpPr txBox="1"/>
          <p:nvPr/>
        </p:nvSpPr>
        <p:spPr>
          <a:xfrm>
            <a:off x="45279" y="817252"/>
            <a:ext cx="3325761" cy="461665"/>
          </a:xfrm>
          <a:prstGeom prst="rect">
            <a:avLst/>
          </a:prstGeom>
          <a:solidFill>
            <a:schemeClr val="accent6">
              <a:lumMod val="20000"/>
              <a:lumOff val="80000"/>
            </a:schemeClr>
          </a:solidFill>
        </p:spPr>
        <p:txBody>
          <a:bodyPr wrap="square">
            <a:spAutoFit/>
          </a:bodyPr>
          <a:lstStyle/>
          <a:p>
            <a:r>
              <a:rPr lang="en-US" sz="2400" b="1">
                <a:solidFill>
                  <a:schemeClr val="tx2"/>
                </a:solidFill>
                <a:latin typeface="Calibri"/>
                <a:ea typeface="Calibri"/>
                <a:cs typeface="Calibri"/>
              </a:rPr>
              <a:t>Pricing Sets Expectations</a:t>
            </a:r>
          </a:p>
        </p:txBody>
      </p:sp>
      <p:sp>
        <p:nvSpPr>
          <p:cNvPr id="20" name="TextBox 19">
            <a:extLst>
              <a:ext uri="{FF2B5EF4-FFF2-40B4-BE49-F238E27FC236}">
                <a16:creationId xmlns:a16="http://schemas.microsoft.com/office/drawing/2014/main" id="{A1D8814F-ED2C-B8D1-7F25-C8FDE539F5C6}"/>
              </a:ext>
            </a:extLst>
          </p:cNvPr>
          <p:cNvSpPr txBox="1"/>
          <p:nvPr/>
        </p:nvSpPr>
        <p:spPr>
          <a:xfrm>
            <a:off x="34806" y="1387508"/>
            <a:ext cx="3221489" cy="461665"/>
          </a:xfrm>
          <a:prstGeom prst="rect">
            <a:avLst/>
          </a:prstGeom>
          <a:solidFill>
            <a:schemeClr val="accent6">
              <a:lumMod val="20000"/>
              <a:lumOff val="80000"/>
            </a:schemeClr>
          </a:solidFill>
        </p:spPr>
        <p:txBody>
          <a:bodyPr wrap="square">
            <a:spAutoFit/>
          </a:bodyPr>
          <a:lstStyle>
            <a:defPPr>
              <a:defRPr lang="en-US"/>
            </a:defPPr>
            <a:lvl1pPr>
              <a:defRPr sz="2400" b="1">
                <a:solidFill>
                  <a:schemeClr val="tx2"/>
                </a:solidFill>
                <a:latin typeface="Calibri"/>
                <a:ea typeface="Calibri"/>
                <a:cs typeface="Calibri"/>
              </a:defRPr>
            </a:lvl1pPr>
          </a:lstStyle>
          <a:p>
            <a:r>
              <a:rPr lang="en-US"/>
              <a:t>Support Enables Faculty</a:t>
            </a:r>
          </a:p>
        </p:txBody>
      </p:sp>
      <p:sp>
        <p:nvSpPr>
          <p:cNvPr id="22" name="TextBox 21">
            <a:extLst>
              <a:ext uri="{FF2B5EF4-FFF2-40B4-BE49-F238E27FC236}">
                <a16:creationId xmlns:a16="http://schemas.microsoft.com/office/drawing/2014/main" id="{FC342D17-23F6-DADD-6DA7-F21E4513A09E}"/>
              </a:ext>
            </a:extLst>
          </p:cNvPr>
          <p:cNvSpPr txBox="1"/>
          <p:nvPr/>
        </p:nvSpPr>
        <p:spPr>
          <a:xfrm>
            <a:off x="0" y="1929217"/>
            <a:ext cx="2035277" cy="1200329"/>
          </a:xfrm>
          <a:prstGeom prst="rect">
            <a:avLst/>
          </a:prstGeom>
          <a:solidFill>
            <a:schemeClr val="accent6">
              <a:lumMod val="20000"/>
              <a:lumOff val="80000"/>
            </a:schemeClr>
          </a:solidFill>
        </p:spPr>
        <p:txBody>
          <a:bodyPr wrap="square">
            <a:spAutoFit/>
          </a:bodyPr>
          <a:lstStyle>
            <a:defPPr>
              <a:defRPr lang="en-US"/>
            </a:defPPr>
            <a:lvl1pPr>
              <a:defRPr sz="2400" b="1">
                <a:solidFill>
                  <a:schemeClr val="tx2"/>
                </a:solidFill>
                <a:latin typeface="Calibri"/>
                <a:ea typeface="Calibri"/>
                <a:cs typeface="Calibri"/>
              </a:defRPr>
            </a:lvl1pPr>
          </a:lstStyle>
          <a:p>
            <a:r>
              <a:rPr lang="en-US"/>
              <a:t>Faculty Effort Must Be Recognized</a:t>
            </a:r>
          </a:p>
        </p:txBody>
      </p:sp>
      <p:sp>
        <p:nvSpPr>
          <p:cNvPr id="25" name="TextBox 24">
            <a:extLst>
              <a:ext uri="{FF2B5EF4-FFF2-40B4-BE49-F238E27FC236}">
                <a16:creationId xmlns:a16="http://schemas.microsoft.com/office/drawing/2014/main" id="{4D627016-57B7-9DC8-BD5F-F38856EB64DD}"/>
              </a:ext>
            </a:extLst>
          </p:cNvPr>
          <p:cNvSpPr txBox="1"/>
          <p:nvPr/>
        </p:nvSpPr>
        <p:spPr>
          <a:xfrm>
            <a:off x="34806" y="3171914"/>
            <a:ext cx="2000471" cy="1200329"/>
          </a:xfrm>
          <a:prstGeom prst="rect">
            <a:avLst/>
          </a:prstGeom>
          <a:solidFill>
            <a:srgbClr val="005F83"/>
          </a:solidFill>
        </p:spPr>
        <p:txBody>
          <a:bodyPr wrap="square">
            <a:spAutoFit/>
          </a:bodyPr>
          <a:lstStyle>
            <a:defPPr>
              <a:defRPr lang="en-US"/>
            </a:defPPr>
            <a:lvl1pPr>
              <a:defRPr sz="2400" b="1">
                <a:solidFill>
                  <a:schemeClr val="tx2"/>
                </a:solidFill>
                <a:latin typeface="Calibri"/>
                <a:ea typeface="Calibri"/>
                <a:cs typeface="Calibri"/>
              </a:defRPr>
            </a:lvl1pPr>
          </a:lstStyle>
          <a:p>
            <a:r>
              <a:rPr lang="en-US">
                <a:solidFill>
                  <a:schemeClr val="bg2"/>
                </a:solidFill>
              </a:rPr>
              <a:t>Alignment Matters Financially</a:t>
            </a:r>
          </a:p>
        </p:txBody>
      </p:sp>
    </p:spTree>
    <p:extLst>
      <p:ext uri="{BB962C8B-B14F-4D97-AF65-F5344CB8AC3E}">
        <p14:creationId xmlns:p14="http://schemas.microsoft.com/office/powerpoint/2010/main" val="200582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1" nodeType="withEffect">
                                  <p:stCondLst>
                                    <p:cond delay="50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xit"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xit"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xit"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29" grpId="1" animBg="1"/>
      <p:bldP spid="18" grpId="0" animBg="1"/>
      <p:bldP spid="20" grpId="0" animBg="1"/>
      <p:bldP spid="22" grpId="0" animBg="1"/>
      <p:bldP spid="2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14647-27C8-B58B-B52C-0DB50AC9B4B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F0E3EC8-DDD8-A96F-579D-162A6DA06C2B}"/>
              </a:ext>
            </a:extLst>
          </p:cNvPr>
          <p:cNvSpPr>
            <a:spLocks noGrp="1"/>
          </p:cNvSpPr>
          <p:nvPr>
            <p:ph type="title"/>
          </p:nvPr>
        </p:nvSpPr>
        <p:spPr>
          <a:xfrm>
            <a:off x="419874" y="419194"/>
            <a:ext cx="8357616" cy="399137"/>
          </a:xfrm>
        </p:spPr>
        <p:txBody>
          <a:bodyPr vert="horz" lIns="0" tIns="0" rIns="0" bIns="0" rtlCol="0">
            <a:noAutofit/>
          </a:bodyPr>
          <a:lstStyle/>
          <a:p>
            <a:pPr>
              <a:lnSpc>
                <a:spcPct val="100000"/>
              </a:lnSpc>
              <a:spcBef>
                <a:spcPts val="1800"/>
              </a:spcBef>
              <a:spcAft>
                <a:spcPts val="600"/>
              </a:spcAft>
              <a:buFont typeface="System Font Regular"/>
              <a:buChar char="​"/>
            </a:pPr>
            <a:r>
              <a:rPr lang="en-US" sz="2400">
                <a:solidFill>
                  <a:schemeClr val="accent5">
                    <a:lumMod val="75000"/>
                  </a:schemeClr>
                </a:solidFill>
                <a:ea typeface="+mn-ea"/>
              </a:rPr>
              <a:t>Tuition Model &amp; Revenue Alignment</a:t>
            </a:r>
          </a:p>
        </p:txBody>
      </p:sp>
      <p:sp>
        <p:nvSpPr>
          <p:cNvPr id="7" name="Content Placeholder 6">
            <a:extLst>
              <a:ext uri="{FF2B5EF4-FFF2-40B4-BE49-F238E27FC236}">
                <a16:creationId xmlns:a16="http://schemas.microsoft.com/office/drawing/2014/main" id="{22352167-D5E6-9942-A39B-F09693AF9BED}"/>
              </a:ext>
            </a:extLst>
          </p:cNvPr>
          <p:cNvSpPr>
            <a:spLocks noGrp="1"/>
          </p:cNvSpPr>
          <p:nvPr>
            <p:ph idx="1"/>
          </p:nvPr>
        </p:nvSpPr>
        <p:spPr>
          <a:xfrm>
            <a:off x="161365" y="779590"/>
            <a:ext cx="5918373" cy="3492734"/>
          </a:xfrm>
        </p:spPr>
        <p:txBody>
          <a:bodyPr vert="horz" lIns="0" tIns="0" rIns="0" bIns="0" rtlCol="0" anchor="t">
            <a:normAutofit fontScale="92500"/>
          </a:bodyPr>
          <a:lstStyle/>
          <a:p>
            <a:pPr marL="285750" indent="-285750">
              <a:lnSpc>
                <a:spcPct val="110000"/>
              </a:lnSpc>
              <a:spcBef>
                <a:spcPts val="0"/>
              </a:spcBef>
              <a:spcAft>
                <a:spcPts val="0"/>
              </a:spcAft>
              <a:buSzPct val="80000"/>
              <a:buFont typeface="Wingdings" panose="05000000000000000000" pitchFamily="2" charset="2"/>
              <a:buChar char="q"/>
            </a:pPr>
            <a:r>
              <a:rPr lang="en-US" sz="2200" b="1" dirty="0">
                <a:solidFill>
                  <a:schemeClr val="tx2"/>
                </a:solidFill>
              </a:rPr>
              <a:t>Tuition parity </a:t>
            </a:r>
            <a:r>
              <a:rPr lang="en-US" sz="2200" dirty="0">
                <a:solidFill>
                  <a:schemeClr val="tx2"/>
                </a:solidFill>
              </a:rPr>
              <a:t>vs. </a:t>
            </a:r>
            <a:r>
              <a:rPr lang="en-US" sz="2200" b="1" dirty="0">
                <a:solidFill>
                  <a:schemeClr val="tx2"/>
                </a:solidFill>
              </a:rPr>
              <a:t>differential pricing </a:t>
            </a:r>
            <a:r>
              <a:rPr lang="en-US" sz="2200" dirty="0">
                <a:solidFill>
                  <a:schemeClr val="tx2"/>
                </a:solidFill>
              </a:rPr>
              <a:t>strategy?</a:t>
            </a:r>
          </a:p>
          <a:p>
            <a:pPr lvl="1" indent="0">
              <a:spcBef>
                <a:spcPts val="0"/>
              </a:spcBef>
              <a:spcAft>
                <a:spcPts val="0"/>
              </a:spcAft>
              <a:buClr>
                <a:srgbClr val="BFD730"/>
              </a:buClr>
              <a:buNone/>
            </a:pPr>
            <a:r>
              <a:rPr lang="en-US" dirty="0">
                <a:solidFill>
                  <a:schemeClr val="tx2"/>
                </a:solidFill>
                <a:latin typeface="Calibri"/>
                <a:ea typeface="Calibri"/>
                <a:cs typeface="Calibri"/>
              </a:rPr>
              <a:t>Current model is </a:t>
            </a:r>
            <a:r>
              <a:rPr lang="en-US" b="1" dirty="0">
                <a:solidFill>
                  <a:srgbClr val="0070C0"/>
                </a:solidFill>
                <a:latin typeface="Calibri"/>
                <a:ea typeface="Calibri"/>
                <a:cs typeface="Calibri"/>
              </a:rPr>
              <a:t>tiered pricing: $1200/credit hour</a:t>
            </a:r>
            <a:r>
              <a:rPr lang="en-US" dirty="0">
                <a:solidFill>
                  <a:schemeClr val="tx2"/>
                </a:solidFill>
                <a:latin typeface="Calibri"/>
                <a:ea typeface="Calibri"/>
                <a:cs typeface="Calibri"/>
              </a:rPr>
              <a:t>, except:</a:t>
            </a:r>
          </a:p>
          <a:p>
            <a:pPr marL="573088" lvl="2" indent="-223838">
              <a:spcBef>
                <a:spcPts val="0"/>
              </a:spcBef>
              <a:spcAft>
                <a:spcPts val="0"/>
              </a:spcAft>
            </a:pPr>
            <a:r>
              <a:rPr lang="en-US" sz="1600" dirty="0">
                <a:solidFill>
                  <a:schemeClr val="tx2"/>
                </a:solidFill>
                <a:latin typeface="Calibri"/>
                <a:ea typeface="Calibri"/>
                <a:cs typeface="Calibri"/>
              </a:rPr>
              <a:t>$950 for psychology, mechanical engineering, aerospace engineering, manufacturing engineering, business/information sciences, and economics</a:t>
            </a:r>
          </a:p>
          <a:p>
            <a:pPr marL="573088" lvl="2" indent="-223838">
              <a:spcBef>
                <a:spcPts val="0"/>
              </a:spcBef>
              <a:spcAft>
                <a:spcPts val="0"/>
              </a:spcAft>
            </a:pPr>
            <a:r>
              <a:rPr lang="en-US" sz="1600" dirty="0">
                <a:solidFill>
                  <a:schemeClr val="tx2"/>
                </a:solidFill>
                <a:latin typeface="Calibri"/>
                <a:ea typeface="Calibri"/>
                <a:cs typeface="Calibri"/>
              </a:rPr>
              <a:t>$795 military rate</a:t>
            </a:r>
          </a:p>
          <a:p>
            <a:pPr marL="573088" lvl="2" indent="-223838">
              <a:spcBef>
                <a:spcPts val="0"/>
              </a:spcBef>
              <a:spcAft>
                <a:spcPts val="0"/>
              </a:spcAft>
            </a:pPr>
            <a:r>
              <a:rPr lang="en-US" sz="1600" dirty="0">
                <a:solidFill>
                  <a:schemeClr val="tx2"/>
                </a:solidFill>
                <a:latin typeface="Calibri"/>
                <a:ea typeface="Calibri"/>
                <a:cs typeface="Calibri"/>
              </a:rPr>
              <a:t>$675 mathematics and statistics</a:t>
            </a:r>
          </a:p>
          <a:p>
            <a:pPr marL="573088" lvl="2" indent="-223838">
              <a:spcBef>
                <a:spcPts val="0"/>
              </a:spcBef>
              <a:spcAft>
                <a:spcPts val="0"/>
              </a:spcAft>
            </a:pPr>
            <a:r>
              <a:rPr lang="en-US" sz="1600" dirty="0">
                <a:solidFill>
                  <a:schemeClr val="tx2"/>
                </a:solidFill>
                <a:latin typeface="Calibri"/>
                <a:ea typeface="Calibri"/>
                <a:cs typeface="Calibri"/>
              </a:rPr>
              <a:t>$600 technical communication online program</a:t>
            </a:r>
          </a:p>
          <a:p>
            <a:pPr marL="573088" lvl="2" indent="-223838">
              <a:spcBef>
                <a:spcPts val="0"/>
              </a:spcBef>
              <a:spcAft>
                <a:spcPts val="0"/>
              </a:spcAft>
            </a:pPr>
            <a:r>
              <a:rPr lang="en-US" sz="1600" dirty="0">
                <a:solidFill>
                  <a:schemeClr val="tx2"/>
                </a:solidFill>
                <a:latin typeface="Calibri"/>
                <a:ea typeface="Calibri"/>
                <a:cs typeface="Calibri"/>
              </a:rPr>
              <a:t>$500 teacher's academy</a:t>
            </a:r>
          </a:p>
          <a:p>
            <a:pPr lvl="2" indent="0">
              <a:spcBef>
                <a:spcPts val="0"/>
              </a:spcBef>
              <a:spcAft>
                <a:spcPts val="0"/>
              </a:spcAft>
              <a:buNone/>
            </a:pPr>
            <a:endParaRPr lang="en-US" sz="1200" dirty="0">
              <a:solidFill>
                <a:schemeClr val="tx2"/>
              </a:solidFill>
              <a:latin typeface="Calibri"/>
              <a:ea typeface="Calibri"/>
              <a:cs typeface="Calibri"/>
            </a:endParaRPr>
          </a:p>
          <a:p>
            <a:pPr lvl="1" indent="0">
              <a:spcBef>
                <a:spcPts val="0"/>
              </a:spcBef>
              <a:spcAft>
                <a:spcPts val="0"/>
              </a:spcAft>
              <a:buNone/>
            </a:pPr>
            <a:r>
              <a:rPr lang="en-US" sz="1700" dirty="0">
                <a:solidFill>
                  <a:schemeClr val="tx2"/>
                </a:solidFill>
                <a:latin typeface="Calibri"/>
                <a:ea typeface="Calibri"/>
                <a:cs typeface="Calibri"/>
              </a:rPr>
              <a:t>Potential tuition reduction example:</a:t>
            </a:r>
            <a:endParaRPr lang="en-US" sz="3000" dirty="0">
              <a:solidFill>
                <a:schemeClr val="tx2"/>
              </a:solidFill>
            </a:endParaRPr>
          </a:p>
          <a:p>
            <a:pPr lvl="1" indent="0">
              <a:spcBef>
                <a:spcPts val="0"/>
              </a:spcBef>
              <a:spcAft>
                <a:spcPts val="0"/>
              </a:spcAft>
              <a:buNone/>
            </a:pPr>
            <a:r>
              <a:rPr lang="en-US" sz="1700" dirty="0">
                <a:solidFill>
                  <a:schemeClr val="tx2"/>
                </a:solidFill>
                <a:latin typeface="Calibri"/>
                <a:ea typeface="Calibri"/>
                <a:cs typeface="Calibri"/>
              </a:rPr>
              <a:t>MS in Engineering Management, currently $1200/credit hour</a:t>
            </a:r>
          </a:p>
          <a:p>
            <a:pPr lvl="1" indent="0">
              <a:spcBef>
                <a:spcPts val="0"/>
              </a:spcBef>
              <a:spcAft>
                <a:spcPts val="0"/>
              </a:spcAft>
              <a:buNone/>
            </a:pPr>
            <a:r>
              <a:rPr lang="en-US" sz="1700" dirty="0">
                <a:solidFill>
                  <a:schemeClr val="tx2"/>
                </a:solidFill>
                <a:latin typeface="Calibri"/>
                <a:ea typeface="Calibri"/>
                <a:cs typeface="Calibri"/>
              </a:rPr>
              <a:t>Ranked #7 USNWR for Online Engineering Management Programs</a:t>
            </a:r>
          </a:p>
          <a:p>
            <a:pPr lvl="1" indent="0">
              <a:spcBef>
                <a:spcPts val="0"/>
              </a:spcBef>
              <a:spcAft>
                <a:spcPts val="0"/>
              </a:spcAft>
              <a:buNone/>
            </a:pPr>
            <a:endParaRPr lang="en-US" sz="1200" dirty="0">
              <a:solidFill>
                <a:srgbClr val="7030A0"/>
              </a:solidFill>
              <a:latin typeface="Calibri"/>
              <a:ea typeface="Calibri"/>
              <a:cs typeface="Calibri"/>
            </a:endParaRPr>
          </a:p>
          <a:p>
            <a:pPr lvl="2" indent="0">
              <a:spcBef>
                <a:spcPts val="0"/>
              </a:spcBef>
              <a:spcAft>
                <a:spcPts val="0"/>
              </a:spcAft>
              <a:buClr>
                <a:srgbClr val="2DCCD3"/>
              </a:buClr>
              <a:buFont typeface="Arial" panose="020B0604020202020204" pitchFamily="34" charset="0"/>
              <a:buNone/>
            </a:pPr>
            <a:endParaRPr lang="en-US" sz="1600" dirty="0">
              <a:solidFill>
                <a:srgbClr val="7030A0"/>
              </a:solidFill>
              <a:latin typeface="Calibri"/>
              <a:ea typeface="Calibri"/>
              <a:cs typeface="Calibri"/>
            </a:endParaRPr>
          </a:p>
          <a:p>
            <a:pPr lvl="2" indent="0">
              <a:spcBef>
                <a:spcPts val="0"/>
              </a:spcBef>
              <a:spcAft>
                <a:spcPts val="0"/>
              </a:spcAft>
              <a:buClr>
                <a:srgbClr val="2DCCD3"/>
              </a:buClr>
              <a:buFont typeface="Arial" panose="020B0604020202020204" pitchFamily="34" charset="0"/>
              <a:buNone/>
            </a:pPr>
            <a:endParaRPr lang="en-US" sz="1600" dirty="0">
              <a:solidFill>
                <a:srgbClr val="7030A0"/>
              </a:solidFill>
              <a:latin typeface="Calibri"/>
              <a:ea typeface="Calibri"/>
              <a:cs typeface="Calibri"/>
            </a:endParaRPr>
          </a:p>
          <a:p>
            <a:pPr lvl="2" indent="0">
              <a:spcBef>
                <a:spcPts val="0"/>
              </a:spcBef>
              <a:spcAft>
                <a:spcPts val="0"/>
              </a:spcAft>
              <a:buClr>
                <a:srgbClr val="2DCCD3"/>
              </a:buClr>
              <a:buFont typeface="Arial" panose="020B0604020202020204" pitchFamily="34" charset="0"/>
              <a:buNone/>
            </a:pPr>
            <a:endParaRPr lang="en-US" sz="1600" dirty="0">
              <a:solidFill>
                <a:srgbClr val="7030A0"/>
              </a:solidFill>
              <a:latin typeface="Calibri"/>
              <a:ea typeface="Calibri"/>
              <a:cs typeface="Calibri"/>
            </a:endParaRPr>
          </a:p>
          <a:p>
            <a:pPr lvl="2" indent="0">
              <a:spcBef>
                <a:spcPts val="0"/>
              </a:spcBef>
              <a:spcAft>
                <a:spcPts val="0"/>
              </a:spcAft>
              <a:buClr>
                <a:srgbClr val="2DCCD3"/>
              </a:buClr>
              <a:buNone/>
            </a:pPr>
            <a:endParaRPr lang="en-US" sz="1600" dirty="0">
              <a:solidFill>
                <a:srgbClr val="7030A0"/>
              </a:solidFill>
            </a:endParaRPr>
          </a:p>
          <a:p>
            <a:pPr lvl="2" indent="0">
              <a:spcBef>
                <a:spcPts val="0"/>
              </a:spcBef>
              <a:spcAft>
                <a:spcPts val="0"/>
              </a:spcAft>
              <a:buClr>
                <a:srgbClr val="2DCCD3"/>
              </a:buClr>
              <a:buNone/>
            </a:pPr>
            <a:endParaRPr lang="en-US" sz="1600" dirty="0">
              <a:solidFill>
                <a:srgbClr val="7030A0"/>
              </a:solidFill>
            </a:endParaRPr>
          </a:p>
          <a:p>
            <a:pPr lvl="2" indent="0">
              <a:spcBef>
                <a:spcPts val="0"/>
              </a:spcBef>
              <a:spcAft>
                <a:spcPts val="0"/>
              </a:spcAft>
              <a:buClr>
                <a:srgbClr val="2DCCD3"/>
              </a:buClr>
              <a:buNone/>
            </a:pPr>
            <a:endParaRPr lang="en-US" sz="1600" dirty="0">
              <a:solidFill>
                <a:srgbClr val="7030A0"/>
              </a:solidFill>
            </a:endParaRPr>
          </a:p>
          <a:p>
            <a:pPr lvl="2" indent="0">
              <a:spcBef>
                <a:spcPts val="0"/>
              </a:spcBef>
              <a:spcAft>
                <a:spcPts val="0"/>
              </a:spcAft>
              <a:buClr>
                <a:srgbClr val="2DCCD3"/>
              </a:buClr>
              <a:buNone/>
            </a:pPr>
            <a:endParaRPr lang="en-US" sz="1600" dirty="0">
              <a:solidFill>
                <a:srgbClr val="7030A0"/>
              </a:solidFill>
            </a:endParaRPr>
          </a:p>
          <a:p>
            <a:pPr lvl="2">
              <a:spcBef>
                <a:spcPts val="0"/>
              </a:spcBef>
              <a:spcAft>
                <a:spcPts val="0"/>
              </a:spcAft>
              <a:buClr>
                <a:srgbClr val="2DCCD3"/>
              </a:buClr>
              <a:buNone/>
            </a:pPr>
            <a:endParaRPr lang="en-US" sz="1600" dirty="0">
              <a:solidFill>
                <a:srgbClr val="7030A0"/>
              </a:solidFill>
            </a:endParaRPr>
          </a:p>
          <a:p>
            <a:pPr marL="628650" lvl="1" indent="-285750">
              <a:spcBef>
                <a:spcPts val="0"/>
              </a:spcBef>
              <a:spcAft>
                <a:spcPts val="0"/>
              </a:spcAft>
              <a:buClr>
                <a:srgbClr val="BFD730"/>
              </a:buClr>
              <a:buFont typeface="Courier New" panose="05000000000000000000" pitchFamily="2" charset="2"/>
              <a:buChar char="o"/>
            </a:pPr>
            <a:endParaRPr lang="en-US" sz="1600" dirty="0">
              <a:solidFill>
                <a:schemeClr val="tx2"/>
              </a:solidFill>
              <a:highlight>
                <a:srgbClr val="FFFF00"/>
              </a:highlight>
            </a:endParaRPr>
          </a:p>
        </p:txBody>
      </p:sp>
      <p:sp>
        <p:nvSpPr>
          <p:cNvPr id="4" name="Footer Placeholder 3">
            <a:extLst>
              <a:ext uri="{FF2B5EF4-FFF2-40B4-BE49-F238E27FC236}">
                <a16:creationId xmlns:a16="http://schemas.microsoft.com/office/drawing/2014/main" id="{428EEC8B-410B-6FB0-81E9-45F4B62F4225}"/>
              </a:ext>
            </a:extLst>
          </p:cNvPr>
          <p:cNvSpPr>
            <a:spLocks noGrp="1"/>
          </p:cNvSpPr>
          <p:nvPr>
            <p:ph type="ftr" sz="quarter" idx="3"/>
          </p:nvPr>
        </p:nvSpPr>
        <p:spPr/>
        <p:txBody>
          <a:bodyPr/>
          <a:lstStyle/>
          <a:p>
            <a:r>
              <a:rPr lang="en-US"/>
              <a:t>Missouri University of Science and Technology</a:t>
            </a:r>
          </a:p>
        </p:txBody>
      </p:sp>
      <p:sp>
        <p:nvSpPr>
          <p:cNvPr id="5" name="TextBox 4">
            <a:extLst>
              <a:ext uri="{FF2B5EF4-FFF2-40B4-BE49-F238E27FC236}">
                <a16:creationId xmlns:a16="http://schemas.microsoft.com/office/drawing/2014/main" id="{EC4DDA20-4A1E-C4DB-0BB5-2E84A3285B0E}"/>
              </a:ext>
            </a:extLst>
          </p:cNvPr>
          <p:cNvSpPr txBox="1"/>
          <p:nvPr/>
        </p:nvSpPr>
        <p:spPr>
          <a:xfrm>
            <a:off x="6210682" y="952351"/>
            <a:ext cx="2809569" cy="3416320"/>
          </a:xfrm>
          <a:prstGeom prst="rect">
            <a:avLst/>
          </a:prstGeom>
          <a:noFill/>
          <a:ln w="28575">
            <a:solidFill>
              <a:schemeClr val="accent6">
                <a:lumMod val="75000"/>
              </a:schemeClr>
            </a:solidFill>
          </a:ln>
        </p:spPr>
        <p:txBody>
          <a:bodyPr wrap="square">
            <a:spAutoFit/>
          </a:bodyPr>
          <a:lstStyle/>
          <a:p>
            <a:pPr marL="231775" indent="-231775"/>
            <a:r>
              <a:rPr lang="en-US" sz="1800">
                <a:solidFill>
                  <a:schemeClr val="tx2"/>
                </a:solidFill>
                <a:highlight>
                  <a:srgbClr val="F6F9E3"/>
                </a:highlight>
                <a:latin typeface="Calibri"/>
                <a:ea typeface="Calibri"/>
                <a:cs typeface="Calibri"/>
              </a:rPr>
              <a:t>#1 Purdue: $950/credit hour</a:t>
            </a:r>
          </a:p>
          <a:p>
            <a:pPr marL="231775" indent="-231775"/>
            <a:r>
              <a:rPr lang="en-US" sz="1800">
                <a:solidFill>
                  <a:schemeClr val="tx2"/>
                </a:solidFill>
                <a:highlight>
                  <a:srgbClr val="F6F9E3"/>
                </a:highlight>
                <a:latin typeface="Calibri"/>
                <a:ea typeface="Calibri"/>
                <a:cs typeface="Calibri"/>
              </a:rPr>
              <a:t>#2 Arizona State: $1,007/credit hour</a:t>
            </a:r>
          </a:p>
          <a:p>
            <a:pPr marL="231775" indent="-231775"/>
            <a:r>
              <a:rPr lang="en-US" sz="1800">
                <a:solidFill>
                  <a:schemeClr val="tx2"/>
                </a:solidFill>
                <a:latin typeface="Calibri"/>
                <a:ea typeface="Calibri"/>
                <a:cs typeface="Calibri"/>
              </a:rPr>
              <a:t>#3 Johns Hopkins: $1818/credit hour</a:t>
            </a:r>
          </a:p>
          <a:p>
            <a:pPr marL="231775" indent="-231775"/>
            <a:r>
              <a:rPr lang="en-US" sz="1800">
                <a:solidFill>
                  <a:schemeClr val="tx2"/>
                </a:solidFill>
                <a:latin typeface="Calibri"/>
                <a:ea typeface="Calibri"/>
                <a:cs typeface="Calibri"/>
              </a:rPr>
              <a:t>#4 Duke: $2900/credit hour</a:t>
            </a:r>
          </a:p>
          <a:p>
            <a:pPr marL="231775" indent="-231775"/>
            <a:r>
              <a:rPr lang="en-US" sz="1800">
                <a:solidFill>
                  <a:schemeClr val="tx2"/>
                </a:solidFill>
                <a:highlight>
                  <a:srgbClr val="F6F9E3"/>
                </a:highlight>
                <a:latin typeface="Calibri"/>
                <a:ea typeface="Calibri"/>
                <a:cs typeface="Calibri"/>
              </a:rPr>
              <a:t>#5 Penn State World Campus: $1,037/credit hour</a:t>
            </a:r>
          </a:p>
          <a:p>
            <a:pPr marL="231775" indent="-231775"/>
            <a:r>
              <a:rPr lang="en-US" sz="1800">
                <a:solidFill>
                  <a:schemeClr val="tx2"/>
                </a:solidFill>
                <a:latin typeface="Calibri"/>
                <a:ea typeface="Calibri"/>
                <a:cs typeface="Calibri"/>
              </a:rPr>
              <a:t>#6 George Washington: $1200/ credit hour</a:t>
            </a:r>
          </a:p>
        </p:txBody>
      </p:sp>
      <p:sp>
        <p:nvSpPr>
          <p:cNvPr id="8" name="TextBox 7">
            <a:extLst>
              <a:ext uri="{FF2B5EF4-FFF2-40B4-BE49-F238E27FC236}">
                <a16:creationId xmlns:a16="http://schemas.microsoft.com/office/drawing/2014/main" id="{8D21BE53-13EB-6BF2-A8D5-224C14858EF7}"/>
              </a:ext>
            </a:extLst>
          </p:cNvPr>
          <p:cNvSpPr txBox="1"/>
          <p:nvPr/>
        </p:nvSpPr>
        <p:spPr>
          <a:xfrm rot="21224307">
            <a:off x="4606441" y="2599953"/>
            <a:ext cx="1395633" cy="707886"/>
          </a:xfrm>
          <a:prstGeom prst="rect">
            <a:avLst/>
          </a:prstGeom>
          <a:solidFill>
            <a:srgbClr val="005F83"/>
          </a:solidFill>
        </p:spPr>
        <p:txBody>
          <a:bodyPr wrap="square" rtlCol="0">
            <a:spAutoFit/>
          </a:bodyPr>
          <a:lstStyle/>
          <a:p>
            <a:r>
              <a:rPr lang="en-US" sz="2000">
                <a:solidFill>
                  <a:schemeClr val="bg2"/>
                </a:solidFill>
                <a:latin typeface="Calibri" panose="020F0502020204030204" pitchFamily="34" charset="0"/>
                <a:ea typeface="Calibri" panose="020F0502020204030204" pitchFamily="34" charset="0"/>
                <a:cs typeface="Calibri" panose="020F0502020204030204" pitchFamily="34" charset="0"/>
              </a:rPr>
              <a:t>Feedback Welcome!</a:t>
            </a:r>
          </a:p>
        </p:txBody>
      </p:sp>
      <p:sp>
        <p:nvSpPr>
          <p:cNvPr id="2" name="Title 8">
            <a:extLst>
              <a:ext uri="{FF2B5EF4-FFF2-40B4-BE49-F238E27FC236}">
                <a16:creationId xmlns:a16="http://schemas.microsoft.com/office/drawing/2014/main" id="{1EEC438B-8B5A-7FB8-E8BE-D51B08A3F884}"/>
              </a:ext>
            </a:extLst>
          </p:cNvPr>
          <p:cNvSpPr txBox="1">
            <a:spLocks/>
          </p:cNvSpPr>
          <p:nvPr/>
        </p:nvSpPr>
        <p:spPr>
          <a:xfrm>
            <a:off x="161365" y="108592"/>
            <a:ext cx="8874635" cy="46740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000" b="1" i="0" kern="1200">
                <a:solidFill>
                  <a:schemeClr val="tx1"/>
                </a:solidFill>
                <a:latin typeface="Calibri" panose="020F0502020204030204" pitchFamily="34" charset="0"/>
                <a:ea typeface="+mj-ea"/>
                <a:cs typeface="Calibri" panose="020F0502020204030204" pitchFamily="34" charset="0"/>
              </a:defRPr>
            </a:lvl1pPr>
          </a:lstStyle>
          <a:p>
            <a:r>
              <a:rPr lang="en-US" sz="2400">
                <a:solidFill>
                  <a:schemeClr val="tx2"/>
                </a:solidFill>
              </a:rPr>
              <a:t>Referral Update:  Distance Education Classes and Faculty Workload</a:t>
            </a:r>
            <a:endParaRPr lang="en-US" sz="2400"/>
          </a:p>
        </p:txBody>
      </p:sp>
      <p:sp>
        <p:nvSpPr>
          <p:cNvPr id="9" name="TextBox 8">
            <a:extLst>
              <a:ext uri="{FF2B5EF4-FFF2-40B4-BE49-F238E27FC236}">
                <a16:creationId xmlns:a16="http://schemas.microsoft.com/office/drawing/2014/main" id="{34BA2912-0EFC-63FF-5518-6FB9C149DEBF}"/>
              </a:ext>
            </a:extLst>
          </p:cNvPr>
          <p:cNvSpPr txBox="1"/>
          <p:nvPr/>
        </p:nvSpPr>
        <p:spPr>
          <a:xfrm>
            <a:off x="900953" y="4221805"/>
            <a:ext cx="5599740" cy="523220"/>
          </a:xfrm>
          <a:prstGeom prst="rect">
            <a:avLst/>
          </a:prstGeom>
          <a:noFill/>
        </p:spPr>
        <p:txBody>
          <a:bodyPr wrap="square">
            <a:spAutoFit/>
          </a:bodyPr>
          <a:lstStyle/>
          <a:p>
            <a:pPr lvl="1" indent="0">
              <a:spcBef>
                <a:spcPts val="0"/>
              </a:spcBef>
              <a:spcAft>
                <a:spcPts val="0"/>
              </a:spcAft>
              <a:buNone/>
            </a:pPr>
            <a:r>
              <a:rPr lang="en-US" sz="1400">
                <a:solidFill>
                  <a:schemeClr val="tx2"/>
                </a:solidFill>
                <a:latin typeface="Calibri"/>
                <a:ea typeface="Calibri"/>
                <a:cs typeface="Calibri"/>
              </a:rPr>
              <a:t>Other matters to consider when making pricing decisions:  see Campus Distance Tuition Scenarios FY2026 </a:t>
            </a:r>
          </a:p>
        </p:txBody>
      </p:sp>
    </p:spTree>
    <p:extLst>
      <p:ext uri="{BB962C8B-B14F-4D97-AF65-F5344CB8AC3E}">
        <p14:creationId xmlns:p14="http://schemas.microsoft.com/office/powerpoint/2010/main" val="32696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1955D-4085-289D-6F38-008D89E67E3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2CC4DA7-12C2-931A-35E9-C87F99D78D8E}"/>
              </a:ext>
            </a:extLst>
          </p:cNvPr>
          <p:cNvSpPr>
            <a:spLocks noGrp="1"/>
          </p:cNvSpPr>
          <p:nvPr>
            <p:ph type="title"/>
          </p:nvPr>
        </p:nvSpPr>
        <p:spPr>
          <a:xfrm>
            <a:off x="288579" y="468064"/>
            <a:ext cx="6072948" cy="463990"/>
          </a:xfrm>
        </p:spPr>
        <p:txBody>
          <a:bodyPr vert="horz" lIns="0" tIns="0" rIns="0" bIns="0" rtlCol="0" anchor="t" anchorCtr="0">
            <a:noAutofit/>
          </a:bodyPr>
          <a:lstStyle/>
          <a:p>
            <a:pPr>
              <a:lnSpc>
                <a:spcPct val="100000"/>
              </a:lnSpc>
              <a:spcBef>
                <a:spcPts val="1800"/>
              </a:spcBef>
              <a:spcAft>
                <a:spcPts val="600"/>
              </a:spcAft>
              <a:buFont typeface="System Font Regular"/>
              <a:buChar char="​"/>
            </a:pPr>
            <a:r>
              <a:rPr lang="en-US" sz="2400">
                <a:solidFill>
                  <a:schemeClr val="accent5">
                    <a:lumMod val="75000"/>
                  </a:schemeClr>
                </a:solidFill>
                <a:ea typeface="+mn-ea"/>
              </a:rPr>
              <a:t>Basic Course Creation and Operation Costs*</a:t>
            </a:r>
          </a:p>
        </p:txBody>
      </p:sp>
      <p:sp>
        <p:nvSpPr>
          <p:cNvPr id="7" name="Content Placeholder 6">
            <a:extLst>
              <a:ext uri="{FF2B5EF4-FFF2-40B4-BE49-F238E27FC236}">
                <a16:creationId xmlns:a16="http://schemas.microsoft.com/office/drawing/2014/main" id="{6E85F3AB-307C-BB46-E496-E9538E0B84BB}"/>
              </a:ext>
            </a:extLst>
          </p:cNvPr>
          <p:cNvSpPr>
            <a:spLocks noGrp="1"/>
          </p:cNvSpPr>
          <p:nvPr>
            <p:ph idx="1"/>
          </p:nvPr>
        </p:nvSpPr>
        <p:spPr>
          <a:xfrm>
            <a:off x="5240512" y="1463061"/>
            <a:ext cx="3507488" cy="3485596"/>
          </a:xfrm>
        </p:spPr>
        <p:txBody>
          <a:bodyPr vert="horz" lIns="0" tIns="0" rIns="0" bIns="0" rtlCol="0" anchor="t">
            <a:normAutofit/>
          </a:bodyPr>
          <a:lstStyle/>
          <a:p>
            <a:pPr>
              <a:spcBef>
                <a:spcPts val="0"/>
              </a:spcBef>
              <a:spcAft>
                <a:spcPts val="0"/>
              </a:spcAft>
              <a:buNone/>
            </a:pPr>
            <a:endParaRPr lang="en-US" sz="1800" dirty="0">
              <a:solidFill>
                <a:schemeClr val="tx2"/>
              </a:solidFill>
              <a:latin typeface="Calibri"/>
              <a:ea typeface="Calibri"/>
              <a:cs typeface="Calibri"/>
            </a:endParaRPr>
          </a:p>
          <a:p>
            <a:pPr>
              <a:spcBef>
                <a:spcPts val="0"/>
              </a:spcBef>
              <a:spcAft>
                <a:spcPts val="0"/>
              </a:spcAft>
              <a:buNone/>
            </a:pPr>
            <a:endParaRPr lang="en-US" sz="1800" dirty="0">
              <a:solidFill>
                <a:schemeClr val="tx2"/>
              </a:solidFill>
            </a:endParaRPr>
          </a:p>
          <a:p>
            <a:pPr>
              <a:spcBef>
                <a:spcPts val="0"/>
              </a:spcBef>
              <a:spcAft>
                <a:spcPts val="0"/>
              </a:spcAft>
              <a:buNone/>
            </a:pPr>
            <a:endParaRPr lang="en-US" sz="1800" dirty="0">
              <a:solidFill>
                <a:schemeClr val="tx2"/>
              </a:solidFill>
            </a:endParaRPr>
          </a:p>
          <a:p>
            <a:pPr marL="342900" indent="-342900">
              <a:buFont typeface="Arial" panose="05000000000000000000" pitchFamily="2" charset="2"/>
              <a:buChar char="•"/>
            </a:pPr>
            <a:endParaRPr lang="en-US" dirty="0">
              <a:solidFill>
                <a:schemeClr val="tx2"/>
              </a:solidFill>
            </a:endParaRPr>
          </a:p>
        </p:txBody>
      </p:sp>
      <p:sp>
        <p:nvSpPr>
          <p:cNvPr id="4" name="Footer Placeholder 3">
            <a:extLst>
              <a:ext uri="{FF2B5EF4-FFF2-40B4-BE49-F238E27FC236}">
                <a16:creationId xmlns:a16="http://schemas.microsoft.com/office/drawing/2014/main" id="{CE5EFCF2-8C67-0FA5-91C0-609383CE24E2}"/>
              </a:ext>
            </a:extLst>
          </p:cNvPr>
          <p:cNvSpPr>
            <a:spLocks noGrp="1"/>
          </p:cNvSpPr>
          <p:nvPr>
            <p:ph type="ftr" sz="quarter" idx="3"/>
          </p:nvPr>
        </p:nvSpPr>
        <p:spPr/>
        <p:txBody>
          <a:bodyPr/>
          <a:lstStyle/>
          <a:p>
            <a:r>
              <a:rPr lang="en-US"/>
              <a:t>Missouri University of Science and Technology</a:t>
            </a:r>
          </a:p>
        </p:txBody>
      </p:sp>
      <p:graphicFrame>
        <p:nvGraphicFramePr>
          <p:cNvPr id="2" name="Table 1">
            <a:extLst>
              <a:ext uri="{FF2B5EF4-FFF2-40B4-BE49-F238E27FC236}">
                <a16:creationId xmlns:a16="http://schemas.microsoft.com/office/drawing/2014/main" id="{AE400D05-C3C6-4482-AC14-08ED4CA1010D}"/>
              </a:ext>
            </a:extLst>
          </p:cNvPr>
          <p:cNvGraphicFramePr>
            <a:graphicFrameLocks noGrp="1"/>
          </p:cNvGraphicFramePr>
          <p:nvPr/>
        </p:nvGraphicFramePr>
        <p:xfrm>
          <a:off x="318463" y="1030787"/>
          <a:ext cx="5053881" cy="1645944"/>
        </p:xfrm>
        <a:graphic>
          <a:graphicData uri="http://schemas.openxmlformats.org/drawingml/2006/table">
            <a:tbl>
              <a:tblPr firstRow="1" bandRow="1">
                <a:tableStyleId>{5940675A-B579-460E-94D1-54222C63F5DA}</a:tableStyleId>
              </a:tblPr>
              <a:tblGrid>
                <a:gridCol w="2687193">
                  <a:extLst>
                    <a:ext uri="{9D8B030D-6E8A-4147-A177-3AD203B41FA5}">
                      <a16:colId xmlns:a16="http://schemas.microsoft.com/office/drawing/2014/main" val="2442608493"/>
                    </a:ext>
                  </a:extLst>
                </a:gridCol>
                <a:gridCol w="2366688">
                  <a:extLst>
                    <a:ext uri="{9D8B030D-6E8A-4147-A177-3AD203B41FA5}">
                      <a16:colId xmlns:a16="http://schemas.microsoft.com/office/drawing/2014/main" val="3544571115"/>
                    </a:ext>
                  </a:extLst>
                </a:gridCol>
              </a:tblGrid>
              <a:tr h="411486">
                <a:tc>
                  <a:txBody>
                    <a:bodyPr/>
                    <a:lstStyle/>
                    <a:p>
                      <a:r>
                        <a:rPr lang="en-US" sz="1800">
                          <a:latin typeface="Calibri" panose="020F0502020204030204" pitchFamily="34" charset="0"/>
                          <a:ea typeface="Calibri" panose="020F0502020204030204" pitchFamily="34" charset="0"/>
                          <a:cs typeface="Calibri" panose="020F0502020204030204" pitchFamily="34" charset="0"/>
                        </a:rPr>
                        <a:t>ID time (120 hours @ $25)</a:t>
                      </a:r>
                    </a:p>
                  </a:txBody>
                  <a:tcP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$3,000</a:t>
                      </a:r>
                    </a:p>
                  </a:txBody>
                  <a:tcPr/>
                </a:tc>
                <a:extLst>
                  <a:ext uri="{0D108BD9-81ED-4DB2-BD59-A6C34878D82A}">
                    <a16:rowId xmlns:a16="http://schemas.microsoft.com/office/drawing/2014/main" val="3863286908"/>
                  </a:ext>
                </a:extLst>
              </a:tr>
              <a:tr h="411486">
                <a:tc>
                  <a:txBody>
                    <a:bodyPr/>
                    <a:lstStyle/>
                    <a:p>
                      <a:r>
                        <a:rPr lang="en-US" sz="1800">
                          <a:latin typeface="Calibri" panose="020F0502020204030204" pitchFamily="34" charset="0"/>
                          <a:ea typeface="Calibri" panose="020F0502020204030204" pitchFamily="34" charset="0"/>
                          <a:cs typeface="Calibri" panose="020F0502020204030204" pitchFamily="34" charset="0"/>
                        </a:rPr>
                        <a:t>Faculty Developer</a:t>
                      </a:r>
                    </a:p>
                  </a:txBody>
                  <a:tcPr>
                    <a:solidFill>
                      <a:srgbClr val="D4F0EF"/>
                    </a:solidFill>
                  </a:tcP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$8,000</a:t>
                      </a:r>
                    </a:p>
                  </a:txBody>
                  <a:tcPr>
                    <a:solidFill>
                      <a:srgbClr val="D4F0EF"/>
                    </a:solidFill>
                  </a:tcPr>
                </a:tc>
                <a:extLst>
                  <a:ext uri="{0D108BD9-81ED-4DB2-BD59-A6C34878D82A}">
                    <a16:rowId xmlns:a16="http://schemas.microsoft.com/office/drawing/2014/main" val="2527634571"/>
                  </a:ext>
                </a:extLst>
              </a:tr>
              <a:tr h="411486">
                <a:tc>
                  <a:txBody>
                    <a:bodyPr/>
                    <a:lstStyle/>
                    <a:p>
                      <a:r>
                        <a:rPr lang="en-US" sz="1800" dirty="0">
                          <a:latin typeface="Calibri" panose="020F0502020204030204" pitchFamily="34" charset="0"/>
                          <a:ea typeface="Calibri" panose="020F0502020204030204" pitchFamily="34" charset="0"/>
                          <a:cs typeface="Calibri" panose="020F0502020204030204" pitchFamily="34" charset="0"/>
                        </a:rPr>
                        <a:t>QCR payment</a:t>
                      </a:r>
                    </a:p>
                  </a:txBody>
                  <a:tcPr/>
                </a:tc>
                <a:tc>
                  <a:txBody>
                    <a:bodyPr/>
                    <a:lstStyle/>
                    <a:p>
                      <a:r>
                        <a:rPr lang="en-US" sz="1800">
                          <a:latin typeface="Calibri" panose="020F0502020204030204" pitchFamily="34" charset="0"/>
                          <a:ea typeface="Calibri" panose="020F0502020204030204" pitchFamily="34" charset="0"/>
                          <a:cs typeface="Calibri" panose="020F0502020204030204" pitchFamily="34" charset="0"/>
                        </a:rPr>
                        <a:t>$300</a:t>
                      </a:r>
                    </a:p>
                  </a:txBody>
                  <a:tcPr/>
                </a:tc>
                <a:extLst>
                  <a:ext uri="{0D108BD9-81ED-4DB2-BD59-A6C34878D82A}">
                    <a16:rowId xmlns:a16="http://schemas.microsoft.com/office/drawing/2014/main" val="2076959680"/>
                  </a:ext>
                </a:extLst>
              </a:tr>
              <a:tr h="411486">
                <a:tc>
                  <a:txBody>
                    <a:bodyPr/>
                    <a:lstStyle/>
                    <a:p>
                      <a:pPr algn="r"/>
                      <a:r>
                        <a:rPr lang="en-US" sz="2000" b="1">
                          <a:solidFill>
                            <a:schemeClr val="bg2"/>
                          </a:solidFill>
                          <a:latin typeface="Calibri" panose="020F0502020204030204" pitchFamily="34" charset="0"/>
                          <a:ea typeface="Calibri" panose="020F0502020204030204" pitchFamily="34" charset="0"/>
                          <a:cs typeface="Calibri" panose="020F0502020204030204" pitchFamily="34" charset="0"/>
                        </a:rPr>
                        <a:t>Total</a:t>
                      </a:r>
                    </a:p>
                  </a:txBody>
                  <a:tcPr>
                    <a:solidFill>
                      <a:srgbClr val="005F83"/>
                    </a:solidFill>
                  </a:tcPr>
                </a:tc>
                <a:tc>
                  <a:txBody>
                    <a:bodyPr/>
                    <a:lstStyle/>
                    <a:p>
                      <a:r>
                        <a:rPr lang="en-US" sz="2000" b="1" dirty="0">
                          <a:solidFill>
                            <a:schemeClr val="bg2"/>
                          </a:solidFill>
                          <a:latin typeface="Calibri" panose="020F0502020204030204" pitchFamily="34" charset="0"/>
                          <a:ea typeface="Calibri" panose="020F0502020204030204" pitchFamily="34" charset="0"/>
                          <a:cs typeface="Calibri" panose="020F0502020204030204" pitchFamily="34" charset="0"/>
                        </a:rPr>
                        <a:t>$11,300</a:t>
                      </a:r>
                    </a:p>
                  </a:txBody>
                  <a:tcPr>
                    <a:solidFill>
                      <a:srgbClr val="005F83"/>
                    </a:solidFill>
                  </a:tcPr>
                </a:tc>
                <a:extLst>
                  <a:ext uri="{0D108BD9-81ED-4DB2-BD59-A6C34878D82A}">
                    <a16:rowId xmlns:a16="http://schemas.microsoft.com/office/drawing/2014/main" val="1436294774"/>
                  </a:ext>
                </a:extLst>
              </a:tr>
            </a:tbl>
          </a:graphicData>
        </a:graphic>
      </p:graphicFrame>
      <p:sp>
        <p:nvSpPr>
          <p:cNvPr id="3" name="TextBox 2">
            <a:extLst>
              <a:ext uri="{FF2B5EF4-FFF2-40B4-BE49-F238E27FC236}">
                <a16:creationId xmlns:a16="http://schemas.microsoft.com/office/drawing/2014/main" id="{E1BFA448-31E3-0147-7C82-997257FAEC33}"/>
              </a:ext>
            </a:extLst>
          </p:cNvPr>
          <p:cNvSpPr txBox="1"/>
          <p:nvPr/>
        </p:nvSpPr>
        <p:spPr>
          <a:xfrm>
            <a:off x="313183" y="2657109"/>
            <a:ext cx="50013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libri" panose="020F0502020204030204" pitchFamily="34" charset="0"/>
                <a:ea typeface="Calibri" panose="020F0502020204030204" pitchFamily="34" charset="0"/>
                <a:cs typeface="Calibri" panose="020F0502020204030204" pitchFamily="34" charset="0"/>
              </a:rPr>
              <a:t>Excluding any special software costs</a:t>
            </a:r>
          </a:p>
        </p:txBody>
      </p:sp>
      <p:sp>
        <p:nvSpPr>
          <p:cNvPr id="5" name="Title 8">
            <a:extLst>
              <a:ext uri="{FF2B5EF4-FFF2-40B4-BE49-F238E27FC236}">
                <a16:creationId xmlns:a16="http://schemas.microsoft.com/office/drawing/2014/main" id="{9D860A2C-0427-39D5-7DD5-28B442898FC0}"/>
              </a:ext>
            </a:extLst>
          </p:cNvPr>
          <p:cNvSpPr txBox="1">
            <a:spLocks/>
          </p:cNvSpPr>
          <p:nvPr/>
        </p:nvSpPr>
        <p:spPr>
          <a:xfrm>
            <a:off x="161365" y="108592"/>
            <a:ext cx="8874635" cy="46740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000" b="1" i="0" kern="1200">
                <a:solidFill>
                  <a:schemeClr val="tx1"/>
                </a:solidFill>
                <a:latin typeface="Calibri" panose="020F0502020204030204" pitchFamily="34" charset="0"/>
                <a:ea typeface="+mj-ea"/>
                <a:cs typeface="Calibri" panose="020F0502020204030204" pitchFamily="34" charset="0"/>
              </a:defRPr>
            </a:lvl1pPr>
          </a:lstStyle>
          <a:p>
            <a:r>
              <a:rPr lang="en-US" sz="2400">
                <a:solidFill>
                  <a:schemeClr val="tx2"/>
                </a:solidFill>
              </a:rPr>
              <a:t>Referral Update:  Distance Education Classes and Faculty Workload</a:t>
            </a:r>
            <a:endParaRPr lang="en-US" sz="2400"/>
          </a:p>
        </p:txBody>
      </p:sp>
      <p:sp>
        <p:nvSpPr>
          <p:cNvPr id="8" name="TextBox 7">
            <a:extLst>
              <a:ext uri="{FF2B5EF4-FFF2-40B4-BE49-F238E27FC236}">
                <a16:creationId xmlns:a16="http://schemas.microsoft.com/office/drawing/2014/main" id="{0C535938-851D-7F4F-92A1-5227DC7DF86A}"/>
              </a:ext>
            </a:extLst>
          </p:cNvPr>
          <p:cNvSpPr txBox="1"/>
          <p:nvPr/>
        </p:nvSpPr>
        <p:spPr>
          <a:xfrm>
            <a:off x="5836024" y="932054"/>
            <a:ext cx="3199976" cy="523220"/>
          </a:xfrm>
          <a:prstGeom prst="rect">
            <a:avLst/>
          </a:prstGeom>
          <a:solidFill>
            <a:srgbClr val="005F83"/>
          </a:solidFill>
        </p:spPr>
        <p:txBody>
          <a:bodyPr wrap="square">
            <a:spAutoFit/>
          </a:bodyPr>
          <a:lstStyle>
            <a:defPPr>
              <a:defRPr lang="en-US"/>
            </a:defPPr>
            <a:lvl1pPr>
              <a:defRPr sz="2400" b="1">
                <a:solidFill>
                  <a:schemeClr val="tx2"/>
                </a:solidFill>
                <a:latin typeface="Calibri"/>
                <a:ea typeface="Calibri"/>
                <a:cs typeface="Calibri"/>
              </a:defRPr>
            </a:lvl1pPr>
          </a:lstStyle>
          <a:p>
            <a:r>
              <a:rPr lang="en-US" sz="2800">
                <a:solidFill>
                  <a:schemeClr val="bg2"/>
                </a:solidFill>
              </a:rPr>
              <a:t>The Challenge is … </a:t>
            </a:r>
          </a:p>
        </p:txBody>
      </p:sp>
      <p:sp>
        <p:nvSpPr>
          <p:cNvPr id="9" name="TextBox 8">
            <a:extLst>
              <a:ext uri="{FF2B5EF4-FFF2-40B4-BE49-F238E27FC236}">
                <a16:creationId xmlns:a16="http://schemas.microsoft.com/office/drawing/2014/main" id="{CB8F006B-FDEB-D608-EC10-CF502D1068F3}"/>
              </a:ext>
            </a:extLst>
          </p:cNvPr>
          <p:cNvSpPr txBox="1"/>
          <p:nvPr/>
        </p:nvSpPr>
        <p:spPr>
          <a:xfrm>
            <a:off x="5913212" y="1536544"/>
            <a:ext cx="3045600" cy="3046988"/>
          </a:xfrm>
          <a:prstGeom prst="rect">
            <a:avLst/>
          </a:prstGeom>
          <a:solidFill>
            <a:schemeClr val="accent6">
              <a:lumMod val="20000"/>
              <a:lumOff val="80000"/>
            </a:schemeClr>
          </a:solidFill>
        </p:spPr>
        <p:txBody>
          <a:bodyPr wrap="square">
            <a:spAutoFit/>
          </a:bodyPr>
          <a:lstStyle>
            <a:defPPr>
              <a:defRPr lang="en-US"/>
            </a:defPPr>
            <a:lvl1pPr>
              <a:defRPr sz="2400" b="1">
                <a:solidFill>
                  <a:schemeClr val="tx2"/>
                </a:solidFill>
                <a:latin typeface="Calibri"/>
                <a:ea typeface="Calibri"/>
                <a:cs typeface="Calibri"/>
              </a:defRPr>
            </a:lvl1pPr>
          </a:lstStyle>
          <a:p>
            <a:r>
              <a:rPr lang="en-US" b="0" dirty="0"/>
              <a:t>OLEI does not have a General Revenue Fund (</a:t>
            </a:r>
            <a:r>
              <a:rPr lang="en-US" dirty="0"/>
              <a:t>GRA</a:t>
            </a:r>
            <a:r>
              <a:rPr lang="en-US" b="0" dirty="0"/>
              <a:t>) or a consistent revenue stream to </a:t>
            </a:r>
            <a:r>
              <a:rPr lang="en-US" b="0" dirty="0">
                <a:latin typeface="Calibri" panose="020F0502020204030204" pitchFamily="34" charset="0"/>
                <a:ea typeface="Calibri" panose="020F0502020204030204" pitchFamily="34" charset="0"/>
                <a:cs typeface="Calibri" panose="020F0502020204030204" pitchFamily="34" charset="0"/>
              </a:rPr>
              <a:t>invest in </a:t>
            </a:r>
            <a:r>
              <a:rPr lang="en-US" dirty="0">
                <a:latin typeface="Calibri" panose="020F0502020204030204" pitchFamily="34" charset="0"/>
                <a:ea typeface="Calibri" panose="020F0502020204030204" pitchFamily="34" charset="0"/>
                <a:cs typeface="Calibri" panose="020F0502020204030204" pitchFamily="34" charset="0"/>
              </a:rPr>
              <a:t>infrastructure</a:t>
            </a:r>
            <a:r>
              <a:rPr lang="en-US" b="0" dirty="0">
                <a:latin typeface="Calibri" panose="020F0502020204030204" pitchFamily="34" charset="0"/>
                <a:ea typeface="Calibri" panose="020F0502020204030204" pitchFamily="34" charset="0"/>
                <a:cs typeface="Calibri" panose="020F0502020204030204" pitchFamily="34" charset="0"/>
              </a:rPr>
              <a:t> that </a:t>
            </a:r>
            <a:r>
              <a:rPr lang="en-US" dirty="0">
                <a:latin typeface="Calibri" panose="020F0502020204030204" pitchFamily="34" charset="0"/>
                <a:ea typeface="Calibri" panose="020F0502020204030204" pitchFamily="34" charset="0"/>
                <a:cs typeface="Calibri" panose="020F0502020204030204" pitchFamily="34" charset="0"/>
              </a:rPr>
              <a:t>builds programs</a:t>
            </a:r>
            <a:r>
              <a:rPr lang="en-US" b="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growth</a:t>
            </a:r>
            <a:r>
              <a:rPr lang="en-US" b="0" dirty="0">
                <a:latin typeface="Calibri" panose="020F0502020204030204" pitchFamily="34" charset="0"/>
                <a:ea typeface="Calibri" panose="020F0502020204030204" pitchFamily="34" charset="0"/>
                <a:cs typeface="Calibri" panose="020F0502020204030204" pitchFamily="34" charset="0"/>
              </a:rPr>
              <a:t> becomes </a:t>
            </a:r>
            <a:r>
              <a:rPr lang="en-US" dirty="0">
                <a:latin typeface="Calibri" panose="020F0502020204030204" pitchFamily="34" charset="0"/>
                <a:ea typeface="Calibri" panose="020F0502020204030204" pitchFamily="34" charset="0"/>
                <a:cs typeface="Calibri" panose="020F0502020204030204" pitchFamily="34" charset="0"/>
              </a:rPr>
              <a:t>difficult to sustain</a:t>
            </a:r>
            <a:r>
              <a:rPr lang="en-US" b="0" dirty="0">
                <a:latin typeface="Calibri" panose="020F0502020204030204" pitchFamily="34" charset="0"/>
                <a:ea typeface="Calibri" panose="020F0502020204030204" pitchFamily="34" charset="0"/>
                <a:cs typeface="Calibri" panose="020F0502020204030204" pitchFamily="34" charset="0"/>
              </a:rPr>
              <a:t>.</a:t>
            </a:r>
            <a:endParaRPr lang="en-US" b="0" dirty="0"/>
          </a:p>
        </p:txBody>
      </p:sp>
      <p:sp>
        <p:nvSpPr>
          <p:cNvPr id="11" name="TextBox 10">
            <a:extLst>
              <a:ext uri="{FF2B5EF4-FFF2-40B4-BE49-F238E27FC236}">
                <a16:creationId xmlns:a16="http://schemas.microsoft.com/office/drawing/2014/main" id="{4DDFF280-68D9-10C2-EA53-73B34717BD93}"/>
              </a:ext>
            </a:extLst>
          </p:cNvPr>
          <p:cNvSpPr txBox="1"/>
          <p:nvPr/>
        </p:nvSpPr>
        <p:spPr>
          <a:xfrm>
            <a:off x="288579" y="3041299"/>
            <a:ext cx="5356221" cy="1323439"/>
          </a:xfrm>
          <a:prstGeom prst="rect">
            <a:avLst/>
          </a:prstGeom>
          <a:noFill/>
        </p:spPr>
        <p:txBody>
          <a:bodyPr wrap="square">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At </a:t>
            </a:r>
            <a:r>
              <a:rPr lang="en-US" sz="1600" b="1" dirty="0">
                <a:latin typeface="Calibri" panose="020F0502020204030204" pitchFamily="34" charset="0"/>
                <a:ea typeface="Calibri" panose="020F0502020204030204" pitchFamily="34" charset="0"/>
                <a:cs typeface="Calibri" panose="020F0502020204030204" pitchFamily="34" charset="0"/>
              </a:rPr>
              <a:t>$950</a:t>
            </a:r>
            <a:r>
              <a:rPr lang="en-US" sz="1600" dirty="0">
                <a:latin typeface="Calibri" panose="020F0502020204030204" pitchFamily="34" charset="0"/>
                <a:ea typeface="Calibri" panose="020F0502020204030204" pitchFamily="34" charset="0"/>
                <a:cs typeface="Calibri" panose="020F0502020204030204" pitchFamily="34" charset="0"/>
              </a:rPr>
              <a:t>/</a:t>
            </a:r>
            <a:r>
              <a:rPr lang="en-US" sz="1600" dirty="0" err="1">
                <a:latin typeface="Calibri" panose="020F0502020204030204" pitchFamily="34" charset="0"/>
                <a:ea typeface="Calibri" panose="020F0502020204030204" pitchFamily="34" charset="0"/>
                <a:cs typeface="Calibri" panose="020F0502020204030204" pitchFamily="34" charset="0"/>
              </a:rPr>
              <a:t>gsh</a:t>
            </a:r>
            <a:r>
              <a:rPr lang="en-US" sz="1600" dirty="0">
                <a:latin typeface="Calibri" panose="020F0502020204030204" pitchFamily="34" charset="0"/>
                <a:ea typeface="Calibri" panose="020F0502020204030204" pitchFamily="34" charset="0"/>
                <a:cs typeface="Calibri" panose="020F0502020204030204" pitchFamily="34" charset="0"/>
              </a:rPr>
              <a:t>, we pay for the class with </a:t>
            </a:r>
            <a:r>
              <a:rPr lang="en-US" sz="1600" b="1" dirty="0">
                <a:latin typeface="Calibri" panose="020F0502020204030204" pitchFamily="34" charset="0"/>
                <a:ea typeface="Calibri" panose="020F0502020204030204" pitchFamily="34" charset="0"/>
                <a:cs typeface="Calibri" panose="020F0502020204030204" pitchFamily="34" charset="0"/>
              </a:rPr>
              <a:t>4 students</a:t>
            </a:r>
            <a:r>
              <a:rPr lang="en-US" sz="1600" dirty="0">
                <a:latin typeface="Calibri" panose="020F0502020204030204" pitchFamily="34" charset="0"/>
                <a:ea typeface="Calibri" panose="020F0502020204030204" pitchFamily="34" charset="0"/>
                <a:cs typeface="Calibri" panose="020F0502020204030204" pitchFamily="34" charset="0"/>
              </a:rPr>
              <a:t>.</a:t>
            </a:r>
          </a:p>
          <a:p>
            <a:r>
              <a:rPr lang="en-US" sz="1600" dirty="0">
                <a:latin typeface="Calibri" panose="020F0502020204030204" pitchFamily="34" charset="0"/>
                <a:ea typeface="Calibri" panose="020F0502020204030204" pitchFamily="34" charset="0"/>
                <a:cs typeface="Calibri" panose="020F0502020204030204" pitchFamily="34" charset="0"/>
              </a:rPr>
              <a:t>At </a:t>
            </a:r>
            <a:r>
              <a:rPr lang="en-US" sz="1600" b="1" dirty="0">
                <a:latin typeface="Calibri" panose="020F0502020204030204" pitchFamily="34" charset="0"/>
                <a:ea typeface="Calibri" panose="020F0502020204030204" pitchFamily="34" charset="0"/>
                <a:cs typeface="Calibri" panose="020F0502020204030204" pitchFamily="34" charset="0"/>
              </a:rPr>
              <a:t>$1200</a:t>
            </a:r>
            <a:r>
              <a:rPr lang="en-US" sz="1600" dirty="0">
                <a:latin typeface="Calibri" panose="020F0502020204030204" pitchFamily="34" charset="0"/>
                <a:ea typeface="Calibri" panose="020F0502020204030204" pitchFamily="34" charset="0"/>
                <a:cs typeface="Calibri" panose="020F0502020204030204" pitchFamily="34" charset="0"/>
              </a:rPr>
              <a:t>/</a:t>
            </a:r>
            <a:r>
              <a:rPr lang="en-US" sz="1600" dirty="0" err="1">
                <a:latin typeface="Calibri" panose="020F0502020204030204" pitchFamily="34" charset="0"/>
                <a:ea typeface="Calibri" panose="020F0502020204030204" pitchFamily="34" charset="0"/>
                <a:cs typeface="Calibri" panose="020F0502020204030204" pitchFamily="34" charset="0"/>
              </a:rPr>
              <a:t>gsh</a:t>
            </a:r>
            <a:r>
              <a:rPr lang="en-US" sz="1600" dirty="0">
                <a:latin typeface="Calibri" panose="020F0502020204030204" pitchFamily="34" charset="0"/>
                <a:ea typeface="Calibri" panose="020F0502020204030204" pitchFamily="34" charset="0"/>
                <a:cs typeface="Calibri" panose="020F0502020204030204" pitchFamily="34" charset="0"/>
              </a:rPr>
              <a:t>, we pay for the class with </a:t>
            </a:r>
            <a:r>
              <a:rPr lang="en-US" sz="1600" b="1" dirty="0">
                <a:latin typeface="Calibri" panose="020F0502020204030204" pitchFamily="34" charset="0"/>
                <a:ea typeface="Calibri" panose="020F0502020204030204" pitchFamily="34" charset="0"/>
                <a:cs typeface="Calibri" panose="020F0502020204030204" pitchFamily="34" charset="0"/>
              </a:rPr>
              <a:t>3.14 students</a:t>
            </a:r>
            <a:r>
              <a:rPr lang="en-US" sz="1600" dirty="0">
                <a:latin typeface="Calibri" panose="020F0502020204030204" pitchFamily="34" charset="0"/>
                <a:ea typeface="Calibri" panose="020F0502020204030204" pitchFamily="34" charset="0"/>
                <a:cs typeface="Calibri" panose="020F0502020204030204" pitchFamily="34" charset="0"/>
              </a:rPr>
              <a:t>.</a:t>
            </a:r>
          </a:p>
          <a:p>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600" dirty="0">
                <a:latin typeface="Calibri" panose="020F0502020204030204" pitchFamily="34" charset="0"/>
                <a:ea typeface="Calibri" panose="020F0502020204030204" pitchFamily="34" charset="0"/>
                <a:cs typeface="Calibri" panose="020F0502020204030204" pitchFamily="34" charset="0"/>
              </a:rPr>
              <a:t>Assuming </a:t>
            </a:r>
            <a:r>
              <a:rPr lang="en-US" sz="1600" b="1" dirty="0">
                <a:latin typeface="Calibri" panose="020F0502020204030204" pitchFamily="34" charset="0"/>
                <a:ea typeface="Calibri" panose="020F0502020204030204" pitchFamily="34" charset="0"/>
                <a:cs typeface="Calibri" panose="020F0502020204030204" pitchFamily="34" charset="0"/>
              </a:rPr>
              <a:t>instructional costs of $8500, </a:t>
            </a:r>
            <a:r>
              <a:rPr lang="en-US" sz="1600" dirty="0">
                <a:latin typeface="Calibri" panose="020F0502020204030204" pitchFamily="34" charset="0"/>
                <a:ea typeface="Calibri" panose="020F0502020204030204" pitchFamily="34" charset="0"/>
                <a:cs typeface="Calibri" panose="020F0502020204030204" pitchFamily="34" charset="0"/>
              </a:rPr>
              <a:t>future offerings are paid by </a:t>
            </a:r>
            <a:r>
              <a:rPr lang="en-US" sz="1600" b="1" dirty="0">
                <a:latin typeface="Calibri" panose="020F0502020204030204" pitchFamily="34" charset="0"/>
                <a:ea typeface="Calibri" panose="020F0502020204030204" pitchFamily="34" charset="0"/>
                <a:cs typeface="Calibri" panose="020F0502020204030204" pitchFamily="34" charset="0"/>
              </a:rPr>
              <a:t>2.36 students</a:t>
            </a:r>
            <a:r>
              <a:rPr lang="en-US" sz="16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5614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66721-9108-99C1-1E77-490097D57AE8}"/>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31FBA32-8688-8220-996B-CE3677781AE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09A64103-7200-C47C-4135-F35F19678693}"/>
              </a:ext>
            </a:extLst>
          </p:cNvPr>
          <p:cNvSpPr>
            <a:spLocks noGrp="1"/>
          </p:cNvSpPr>
          <p:nvPr>
            <p:ph type="title"/>
          </p:nvPr>
        </p:nvSpPr>
        <p:spPr>
          <a:xfrm>
            <a:off x="313992" y="42368"/>
            <a:ext cx="8722008" cy="533629"/>
          </a:xfrm>
        </p:spPr>
        <p:txBody>
          <a:bodyPr/>
          <a:lstStyle/>
          <a:p>
            <a:r>
              <a:rPr lang="en-US" sz="2400">
                <a:solidFill>
                  <a:schemeClr val="tx2"/>
                </a:solidFill>
              </a:rPr>
              <a:t>Referral Update:  Distance Education Classes and Faculty Workload</a:t>
            </a:r>
            <a:br>
              <a:rPr lang="en-US" sz="2400">
                <a:solidFill>
                  <a:schemeClr val="tx2"/>
                </a:solidFill>
              </a:rPr>
            </a:br>
            <a:endParaRPr lang="en-US" sz="2400"/>
          </a:p>
        </p:txBody>
      </p:sp>
      <p:sp>
        <p:nvSpPr>
          <p:cNvPr id="5" name="Content Placeholder 6">
            <a:extLst>
              <a:ext uri="{FF2B5EF4-FFF2-40B4-BE49-F238E27FC236}">
                <a16:creationId xmlns:a16="http://schemas.microsoft.com/office/drawing/2014/main" id="{73FB9A83-CD92-5F2E-71A5-FE265518F6D5}"/>
              </a:ext>
            </a:extLst>
          </p:cNvPr>
          <p:cNvSpPr>
            <a:spLocks noGrp="1"/>
          </p:cNvSpPr>
          <p:nvPr>
            <p:ph idx="1"/>
          </p:nvPr>
        </p:nvSpPr>
        <p:spPr>
          <a:xfrm>
            <a:off x="-81116" y="810364"/>
            <a:ext cx="6211342" cy="3287164"/>
          </a:xfrm>
        </p:spPr>
        <p:txBody>
          <a:bodyPr vert="horz" lIns="0" tIns="0" rIns="0" bIns="0" rtlCol="0" anchor="t">
            <a:normAutofit/>
          </a:bodyPr>
          <a:lstStyle/>
          <a:p>
            <a:pPr marL="628650" lvl="1" indent="-285750">
              <a:spcBef>
                <a:spcPts val="0"/>
              </a:spcBef>
              <a:spcAft>
                <a:spcPts val="0"/>
              </a:spcAft>
              <a:buClr>
                <a:srgbClr val="BFD730"/>
              </a:buClr>
              <a:buSzPct val="80000"/>
              <a:buFont typeface="Courier New" panose="05000000000000000000" pitchFamily="2" charset="2"/>
              <a:buChar char="o"/>
            </a:pPr>
            <a:endParaRPr lang="en-US" sz="1800">
              <a:solidFill>
                <a:srgbClr val="7030A0"/>
              </a:solidFill>
              <a:latin typeface="Calibri"/>
              <a:ea typeface="Calibri"/>
              <a:cs typeface="Calibri"/>
            </a:endParaRPr>
          </a:p>
          <a:p>
            <a:pPr marL="285750" indent="-285750">
              <a:spcBef>
                <a:spcPts val="0"/>
              </a:spcBef>
              <a:spcAft>
                <a:spcPts val="0"/>
              </a:spcAft>
              <a:buSzPct val="80000"/>
              <a:buFont typeface="Wingdings" panose="05000000000000000000" pitchFamily="2" charset="2"/>
              <a:buChar char="q"/>
            </a:pPr>
            <a:endParaRPr lang="en-US" sz="1600">
              <a:solidFill>
                <a:schemeClr val="tx2"/>
              </a:solidFill>
              <a:highlight>
                <a:srgbClr val="FFFF00"/>
              </a:highlight>
            </a:endParaRPr>
          </a:p>
          <a:p>
            <a:pPr marL="628650" lvl="1" indent="-285750">
              <a:spcBef>
                <a:spcPts val="0"/>
              </a:spcBef>
              <a:spcAft>
                <a:spcPts val="0"/>
              </a:spcAft>
              <a:buClr>
                <a:srgbClr val="BFD730"/>
              </a:buClr>
              <a:buFont typeface="Courier New" panose="05000000000000000000" pitchFamily="2" charset="2"/>
              <a:buChar char="o"/>
            </a:pPr>
            <a:endParaRPr lang="en-US" sz="1200">
              <a:solidFill>
                <a:schemeClr val="tx2"/>
              </a:solidFill>
              <a:highlight>
                <a:srgbClr val="FFFF00"/>
              </a:highlight>
            </a:endParaRPr>
          </a:p>
        </p:txBody>
      </p:sp>
      <p:graphicFrame>
        <p:nvGraphicFramePr>
          <p:cNvPr id="7" name="Table 6">
            <a:extLst>
              <a:ext uri="{FF2B5EF4-FFF2-40B4-BE49-F238E27FC236}">
                <a16:creationId xmlns:a16="http://schemas.microsoft.com/office/drawing/2014/main" id="{4D0983EF-301F-C279-5438-80347EDA1816}"/>
              </a:ext>
            </a:extLst>
          </p:cNvPr>
          <p:cNvGraphicFramePr>
            <a:graphicFrameLocks noGrp="1"/>
          </p:cNvGraphicFramePr>
          <p:nvPr/>
        </p:nvGraphicFramePr>
        <p:xfrm>
          <a:off x="266016" y="945006"/>
          <a:ext cx="5774784" cy="1341120"/>
        </p:xfrm>
        <a:graphic>
          <a:graphicData uri="http://schemas.openxmlformats.org/drawingml/2006/table">
            <a:tbl>
              <a:tblPr bandRow="1">
                <a:tableStyleId>{5C22544A-7EE6-4342-B048-85BDC9FD1C3A}</a:tableStyleId>
              </a:tblPr>
              <a:tblGrid>
                <a:gridCol w="2311584">
                  <a:extLst>
                    <a:ext uri="{9D8B030D-6E8A-4147-A177-3AD203B41FA5}">
                      <a16:colId xmlns:a16="http://schemas.microsoft.com/office/drawing/2014/main" val="2638221779"/>
                    </a:ext>
                  </a:extLst>
                </a:gridCol>
                <a:gridCol w="1022400">
                  <a:extLst>
                    <a:ext uri="{9D8B030D-6E8A-4147-A177-3AD203B41FA5}">
                      <a16:colId xmlns:a16="http://schemas.microsoft.com/office/drawing/2014/main" val="2698052632"/>
                    </a:ext>
                  </a:extLst>
                </a:gridCol>
                <a:gridCol w="1137600">
                  <a:extLst>
                    <a:ext uri="{9D8B030D-6E8A-4147-A177-3AD203B41FA5}">
                      <a16:colId xmlns:a16="http://schemas.microsoft.com/office/drawing/2014/main" val="1784479030"/>
                    </a:ext>
                  </a:extLst>
                </a:gridCol>
                <a:gridCol w="1303200">
                  <a:extLst>
                    <a:ext uri="{9D8B030D-6E8A-4147-A177-3AD203B41FA5}">
                      <a16:colId xmlns:a16="http://schemas.microsoft.com/office/drawing/2014/main" val="1155475963"/>
                    </a:ext>
                  </a:extLst>
                </a:gridCol>
              </a:tblGrid>
              <a:tr h="314075">
                <a:tc>
                  <a:txBody>
                    <a:bodyPr/>
                    <a:lstStyle/>
                    <a:p>
                      <a:pPr>
                        <a:buNone/>
                      </a:pPr>
                      <a:r>
                        <a:rPr lang="en-US" sz="1600">
                          <a:solidFill>
                            <a:schemeClr val="bg2"/>
                          </a:solidFill>
                          <a:latin typeface="Calibri" panose="020F0502020204030204" pitchFamily="34" charset="0"/>
                          <a:ea typeface="Calibri" panose="020F0502020204030204" pitchFamily="34" charset="0"/>
                          <a:cs typeface="Calibri" panose="020F0502020204030204" pitchFamily="34" charset="0"/>
                        </a:rPr>
                        <a:t>Category</a:t>
                      </a:r>
                    </a:p>
                  </a:txBody>
                  <a:tcPr anchor="ctr">
                    <a:lnL>
                      <a:noFill/>
                    </a:lnL>
                    <a:lnR>
                      <a:noFill/>
                    </a:lnR>
                    <a:lnT>
                      <a:noFill/>
                    </a:lnT>
                    <a:lnB>
                      <a:noFill/>
                    </a:lnB>
                    <a:solidFill>
                      <a:schemeClr val="accent6">
                        <a:lumMod val="50000"/>
                      </a:schemeClr>
                    </a:solidFill>
                  </a:tcPr>
                </a:tc>
                <a:tc>
                  <a:txBody>
                    <a:bodyPr/>
                    <a:lstStyle/>
                    <a:p>
                      <a:pPr>
                        <a:buNone/>
                      </a:pPr>
                      <a:r>
                        <a:rPr lang="en-US" sz="1600">
                          <a:solidFill>
                            <a:schemeClr val="bg2"/>
                          </a:solidFill>
                          <a:latin typeface="Calibri" panose="020F0502020204030204" pitchFamily="34" charset="0"/>
                          <a:ea typeface="Calibri" panose="020F0502020204030204" pitchFamily="34" charset="0"/>
                          <a:cs typeface="Calibri" panose="020F0502020204030204" pitchFamily="34" charset="0"/>
                        </a:rPr>
                        <a:t>Current</a:t>
                      </a:r>
                    </a:p>
                  </a:txBody>
                  <a:tcPr anchor="ctr">
                    <a:lnL>
                      <a:noFill/>
                    </a:lnL>
                    <a:lnR>
                      <a:noFill/>
                    </a:lnR>
                    <a:lnT>
                      <a:noFill/>
                    </a:lnT>
                    <a:lnB>
                      <a:noFill/>
                    </a:lnB>
                    <a:solidFill>
                      <a:schemeClr val="accent6">
                        <a:lumMod val="50000"/>
                      </a:schemeClr>
                    </a:solidFill>
                  </a:tcPr>
                </a:tc>
                <a:tc>
                  <a:txBody>
                    <a:bodyPr/>
                    <a:lstStyle/>
                    <a:p>
                      <a:pPr>
                        <a:buNone/>
                      </a:pPr>
                      <a:r>
                        <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rPr>
                        <a:t>Proposal 1</a:t>
                      </a:r>
                    </a:p>
                  </a:txBody>
                  <a:tcPr anchor="ctr">
                    <a:lnL>
                      <a:noFill/>
                    </a:lnL>
                    <a:lnR>
                      <a:noFill/>
                    </a:lnR>
                    <a:lnT>
                      <a:noFill/>
                    </a:lnT>
                    <a:lnB>
                      <a:noFill/>
                    </a:lnB>
                    <a:solidFill>
                      <a:schemeClr val="accent6">
                        <a:lumMod val="50000"/>
                      </a:schemeClr>
                    </a:solidFill>
                  </a:tcPr>
                </a:tc>
                <a:tc>
                  <a:txBody>
                    <a:bodyPr/>
                    <a:lstStyle/>
                    <a:p>
                      <a:pPr>
                        <a:buNone/>
                      </a:pPr>
                      <a:r>
                        <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rPr>
                        <a:t>Proposal __</a:t>
                      </a:r>
                    </a:p>
                  </a:txBody>
                  <a:tcPr anchor="ctr">
                    <a:lnL>
                      <a:noFill/>
                    </a:lnL>
                    <a:lnR>
                      <a:noFill/>
                    </a:lnR>
                    <a:lnT>
                      <a:noFill/>
                    </a:lnT>
                    <a:lnB>
                      <a:noFill/>
                    </a:lnB>
                    <a:solidFill>
                      <a:schemeClr val="accent6">
                        <a:lumMod val="50000"/>
                      </a:schemeClr>
                    </a:solidFill>
                  </a:tcPr>
                </a:tc>
                <a:extLst>
                  <a:ext uri="{0D108BD9-81ED-4DB2-BD59-A6C34878D82A}">
                    <a16:rowId xmlns:a16="http://schemas.microsoft.com/office/drawing/2014/main" val="2486404200"/>
                  </a:ext>
                </a:extLst>
              </a:tr>
              <a:tr h="334338">
                <a:tc>
                  <a:txBody>
                    <a:bodyPr/>
                    <a:lstStyle/>
                    <a:p>
                      <a:pPr>
                        <a:buNone/>
                      </a:pPr>
                      <a:r>
                        <a:rPr lang="en-US" sz="1600">
                          <a:solidFill>
                            <a:schemeClr val="tx2"/>
                          </a:solidFill>
                          <a:latin typeface="Calibri" panose="020F0502020204030204" pitchFamily="34" charset="0"/>
                          <a:ea typeface="Calibri" panose="020F0502020204030204" pitchFamily="34" charset="0"/>
                          <a:cs typeface="Calibri" panose="020F0502020204030204" pitchFamily="34" charset="0"/>
                        </a:rPr>
                        <a:t>Campus General Budget</a:t>
                      </a:r>
                    </a:p>
                  </a:txBody>
                  <a:tcPr anchor="ctr">
                    <a:lnL>
                      <a:noFill/>
                    </a:lnL>
                    <a:lnR>
                      <a:noFill/>
                    </a:lnR>
                    <a:lnT>
                      <a:noFill/>
                    </a:lnT>
                    <a:lnB>
                      <a:noFill/>
                    </a:lnB>
                    <a:noFill/>
                  </a:tcPr>
                </a:tc>
                <a:tc>
                  <a:txBody>
                    <a:bodyPr/>
                    <a:lstStyle/>
                    <a:p>
                      <a:pPr>
                        <a:buNone/>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80%</a:t>
                      </a:r>
                    </a:p>
                  </a:txBody>
                  <a:tcPr anchor="ctr">
                    <a:lnL>
                      <a:noFill/>
                    </a:lnL>
                    <a:lnR>
                      <a:noFill/>
                    </a:lnR>
                    <a:lnT>
                      <a:noFill/>
                    </a:lnT>
                    <a:lnB>
                      <a:noFill/>
                    </a:lnB>
                    <a:noFill/>
                  </a:tcPr>
                </a:tc>
                <a:tc>
                  <a:txBody>
                    <a:bodyPr/>
                    <a:lstStyle/>
                    <a:p>
                      <a:pPr>
                        <a:buNone/>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65–70%</a:t>
                      </a:r>
                    </a:p>
                  </a:txBody>
                  <a:tcPr anchor="ctr">
                    <a:lnL>
                      <a:noFill/>
                    </a:lnL>
                    <a:lnR>
                      <a:noFill/>
                    </a:lnR>
                    <a:lnT>
                      <a:noFill/>
                    </a:lnT>
                    <a:lnB>
                      <a:noFill/>
                    </a:lnB>
                    <a:noFill/>
                  </a:tcPr>
                </a:tc>
                <a:tc>
                  <a:txBody>
                    <a:bodyPr/>
                    <a:lstStyle/>
                    <a:p>
                      <a:pPr>
                        <a:buNone/>
                      </a:pPr>
                      <a:endPar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a:noFill/>
                    </a:lnT>
                    <a:lnB>
                      <a:noFill/>
                    </a:lnB>
                    <a:noFill/>
                  </a:tcPr>
                </a:tc>
                <a:extLst>
                  <a:ext uri="{0D108BD9-81ED-4DB2-BD59-A6C34878D82A}">
                    <a16:rowId xmlns:a16="http://schemas.microsoft.com/office/drawing/2014/main" val="253047378"/>
                  </a:ext>
                </a:extLst>
              </a:tr>
              <a:tr h="197563">
                <a:tc>
                  <a:txBody>
                    <a:bodyPr/>
                    <a:lstStyle/>
                    <a:p>
                      <a:pPr>
                        <a:buNone/>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Department</a:t>
                      </a:r>
                    </a:p>
                  </a:txBody>
                  <a:tcPr anchor="ctr">
                    <a:lnL>
                      <a:noFill/>
                    </a:lnL>
                    <a:lnR>
                      <a:noFill/>
                    </a:lnR>
                    <a:lnT>
                      <a:noFill/>
                    </a:lnT>
                    <a:lnB>
                      <a:noFill/>
                    </a:lnB>
                    <a:solidFill>
                      <a:schemeClr val="accent6">
                        <a:lumMod val="20000"/>
                        <a:lumOff val="80000"/>
                      </a:schemeClr>
                    </a:solidFill>
                  </a:tcPr>
                </a:tc>
                <a:tc>
                  <a:txBody>
                    <a:bodyPr/>
                    <a:lstStyle/>
                    <a:p>
                      <a:pPr>
                        <a:buNone/>
                      </a:pPr>
                      <a:r>
                        <a:rPr lang="en-US" sz="1600">
                          <a:solidFill>
                            <a:schemeClr val="tx2"/>
                          </a:solidFill>
                          <a:latin typeface="Calibri" panose="020F0502020204030204" pitchFamily="34" charset="0"/>
                          <a:ea typeface="Calibri" panose="020F0502020204030204" pitchFamily="34" charset="0"/>
                          <a:cs typeface="Calibri" panose="020F0502020204030204" pitchFamily="34" charset="0"/>
                        </a:rPr>
                        <a:t>20%</a:t>
                      </a:r>
                    </a:p>
                  </a:txBody>
                  <a:tcPr anchor="ctr">
                    <a:lnL>
                      <a:noFill/>
                    </a:lnL>
                    <a:lnR>
                      <a:noFill/>
                    </a:lnR>
                    <a:lnT>
                      <a:noFill/>
                    </a:lnT>
                    <a:lnB>
                      <a:noFill/>
                    </a:lnB>
                    <a:solidFill>
                      <a:schemeClr val="accent6">
                        <a:lumMod val="20000"/>
                        <a:lumOff val="80000"/>
                      </a:schemeClr>
                    </a:solidFill>
                  </a:tcPr>
                </a:tc>
                <a:tc>
                  <a:txBody>
                    <a:bodyPr/>
                    <a:lstStyle/>
                    <a:p>
                      <a:pPr>
                        <a:buNone/>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20–25%</a:t>
                      </a:r>
                    </a:p>
                  </a:txBody>
                  <a:tcPr anchor="ctr">
                    <a:lnL>
                      <a:noFill/>
                    </a:lnL>
                    <a:lnR>
                      <a:noFill/>
                    </a:lnR>
                    <a:lnT>
                      <a:noFill/>
                    </a:lnT>
                    <a:lnB>
                      <a:noFill/>
                    </a:lnB>
                    <a:solidFill>
                      <a:schemeClr val="accent6">
                        <a:lumMod val="20000"/>
                        <a:lumOff val="80000"/>
                      </a:schemeClr>
                    </a:solidFill>
                  </a:tcPr>
                </a:tc>
                <a:tc>
                  <a:txBody>
                    <a:bodyPr/>
                    <a:lstStyle/>
                    <a:p>
                      <a:pPr>
                        <a:buNone/>
                      </a:pPr>
                      <a:endPar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999667457"/>
                  </a:ext>
                </a:extLst>
              </a:tr>
              <a:tr h="197563">
                <a:tc>
                  <a:txBody>
                    <a:bodyPr/>
                    <a:lstStyle/>
                    <a:p>
                      <a:pPr>
                        <a:buNone/>
                      </a:pPr>
                      <a:r>
                        <a:rPr lang="en-US" sz="1600">
                          <a:solidFill>
                            <a:schemeClr val="tx2"/>
                          </a:solidFill>
                          <a:latin typeface="Calibri" panose="020F0502020204030204" pitchFamily="34" charset="0"/>
                          <a:ea typeface="Calibri" panose="020F0502020204030204" pitchFamily="34" charset="0"/>
                          <a:cs typeface="Calibri" panose="020F0502020204030204" pitchFamily="34" charset="0"/>
                        </a:rPr>
                        <a:t>OLEI  </a:t>
                      </a:r>
                    </a:p>
                  </a:txBody>
                  <a:tcPr anchor="ctr">
                    <a:lnL>
                      <a:noFill/>
                    </a:lnL>
                    <a:lnR>
                      <a:noFill/>
                    </a:lnR>
                    <a:lnT>
                      <a:noFill/>
                    </a:lnT>
                    <a:lnB>
                      <a:noFill/>
                    </a:lnB>
                    <a:noFill/>
                  </a:tcPr>
                </a:tc>
                <a:tc>
                  <a:txBody>
                    <a:bodyPr/>
                    <a:lstStyle/>
                    <a:p>
                      <a:pPr>
                        <a:buNone/>
                      </a:pPr>
                      <a:r>
                        <a:rPr lang="en-US" sz="1600" b="1">
                          <a:solidFill>
                            <a:srgbClr val="0077D0"/>
                          </a:solidFill>
                          <a:latin typeface="Calibri" panose="020F0502020204030204" pitchFamily="34" charset="0"/>
                          <a:ea typeface="Calibri" panose="020F0502020204030204" pitchFamily="34" charset="0"/>
                          <a:cs typeface="Calibri" panose="020F0502020204030204" pitchFamily="34" charset="0"/>
                        </a:rPr>
                        <a:t>0%</a:t>
                      </a:r>
                    </a:p>
                  </a:txBody>
                  <a:tcPr anchor="ctr">
                    <a:lnL>
                      <a:noFill/>
                    </a:lnL>
                    <a:lnR>
                      <a:noFill/>
                    </a:lnR>
                    <a:lnT>
                      <a:noFill/>
                    </a:lnT>
                    <a:lnB>
                      <a:noFill/>
                    </a:lnB>
                    <a:noFill/>
                  </a:tcPr>
                </a:tc>
                <a:tc>
                  <a:txBody>
                    <a:bodyPr/>
                    <a:lstStyle/>
                    <a:p>
                      <a:pPr>
                        <a:buNone/>
                      </a:pPr>
                      <a:r>
                        <a:rPr lang="en-US" sz="1600" b="1" dirty="0">
                          <a:solidFill>
                            <a:srgbClr val="0077D0"/>
                          </a:solidFill>
                          <a:latin typeface="Calibri" panose="020F0502020204030204" pitchFamily="34" charset="0"/>
                          <a:ea typeface="Calibri" panose="020F0502020204030204" pitchFamily="34" charset="0"/>
                          <a:cs typeface="Calibri" panose="020F0502020204030204" pitchFamily="34" charset="0"/>
                        </a:rPr>
                        <a:t>10%</a:t>
                      </a:r>
                    </a:p>
                  </a:txBody>
                  <a:tcPr anchor="ctr">
                    <a:lnL>
                      <a:noFill/>
                    </a:lnL>
                    <a:lnR>
                      <a:noFill/>
                    </a:lnR>
                    <a:lnT>
                      <a:noFill/>
                    </a:lnT>
                    <a:lnB>
                      <a:noFill/>
                    </a:lnB>
                    <a:noFill/>
                  </a:tcPr>
                </a:tc>
                <a:tc>
                  <a:txBody>
                    <a:bodyPr/>
                    <a:lstStyle/>
                    <a:p>
                      <a:pPr>
                        <a:buNone/>
                      </a:pPr>
                      <a:endParaRPr lang="en-US" sz="1600" b="1" dirty="0">
                        <a:solidFill>
                          <a:srgbClr val="0077D0"/>
                        </a:solidFill>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a:noFill/>
                    </a:lnT>
                    <a:lnB>
                      <a:noFill/>
                    </a:lnB>
                    <a:noFill/>
                  </a:tcPr>
                </a:tc>
                <a:extLst>
                  <a:ext uri="{0D108BD9-81ED-4DB2-BD59-A6C34878D82A}">
                    <a16:rowId xmlns:a16="http://schemas.microsoft.com/office/drawing/2014/main" val="337682452"/>
                  </a:ext>
                </a:extLst>
              </a:tr>
            </a:tbl>
          </a:graphicData>
        </a:graphic>
      </p:graphicFrame>
      <p:sp>
        <p:nvSpPr>
          <p:cNvPr id="10" name="TextBox 9">
            <a:extLst>
              <a:ext uri="{FF2B5EF4-FFF2-40B4-BE49-F238E27FC236}">
                <a16:creationId xmlns:a16="http://schemas.microsoft.com/office/drawing/2014/main" id="{3FF7ECFE-ABF3-3797-5BA2-A640425DAD44}"/>
              </a:ext>
            </a:extLst>
          </p:cNvPr>
          <p:cNvSpPr txBox="1"/>
          <p:nvPr/>
        </p:nvSpPr>
        <p:spPr>
          <a:xfrm>
            <a:off x="173346" y="2286126"/>
            <a:ext cx="5689572" cy="22006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OLEI can use its share for:</a:t>
            </a:r>
          </a:p>
          <a:p>
            <a:pPr marL="285750" indent="-285750">
              <a:buFont typeface="Arial"/>
              <a:buChar char="•"/>
            </a:pP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Course development and redevelopment</a:t>
            </a:r>
          </a:p>
          <a:p>
            <a:pPr marL="285750" indent="-285750">
              <a:buFont typeface="Arial"/>
              <a:buChar char="•"/>
            </a:pP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Instructional design capacity</a:t>
            </a:r>
          </a:p>
          <a:p>
            <a:pPr marL="285750" indent="-285750">
              <a:buFont typeface="Arial"/>
              <a:buChar char="•"/>
            </a:pP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Platform tools/learning technology infrastructure</a:t>
            </a:r>
          </a:p>
          <a:p>
            <a:pPr marL="285750" indent="-285750">
              <a:buFont typeface="Arial"/>
              <a:buChar char="•"/>
            </a:pP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Quality assurance</a:t>
            </a:r>
          </a:p>
          <a:p>
            <a:endParaRPr lang="en-US" sz="11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US" sz="1800" b="1" dirty="0">
                <a:solidFill>
                  <a:srgbClr val="0077D0"/>
                </a:solidFill>
                <a:latin typeface="Calibri" panose="020F0502020204030204" pitchFamily="34" charset="0"/>
                <a:ea typeface="Calibri" panose="020F0502020204030204" pitchFamily="34" charset="0"/>
                <a:cs typeface="Calibri" panose="020F0502020204030204" pitchFamily="34" charset="0"/>
              </a:rPr>
              <a:t>Without reinvesting </a:t>
            </a:r>
            <a:r>
              <a:rPr lang="en-US" sz="1800" dirty="0">
                <a:solidFill>
                  <a:srgbClr val="0077D0"/>
                </a:solidFill>
                <a:latin typeface="Calibri" panose="020F0502020204030204" pitchFamily="34" charset="0"/>
                <a:ea typeface="Calibri" panose="020F0502020204030204" pitchFamily="34" charset="0"/>
                <a:cs typeface="Calibri" panose="020F0502020204030204" pitchFamily="34" charset="0"/>
              </a:rPr>
              <a:t>a small share into the </a:t>
            </a:r>
            <a:r>
              <a:rPr lang="en-US" sz="1800" b="1" dirty="0">
                <a:solidFill>
                  <a:srgbClr val="0077D0"/>
                </a:solidFill>
                <a:latin typeface="Calibri" panose="020F0502020204030204" pitchFamily="34" charset="0"/>
                <a:ea typeface="Calibri" panose="020F0502020204030204" pitchFamily="34" charset="0"/>
                <a:cs typeface="Calibri" panose="020F0502020204030204" pitchFamily="34" charset="0"/>
              </a:rPr>
              <a:t>infrastructure </a:t>
            </a:r>
            <a:r>
              <a:rPr lang="en-US" sz="1800" dirty="0">
                <a:solidFill>
                  <a:srgbClr val="0077D0"/>
                </a:solidFill>
                <a:latin typeface="Calibri" panose="020F0502020204030204" pitchFamily="34" charset="0"/>
                <a:ea typeface="Calibri" panose="020F0502020204030204" pitchFamily="34" charset="0"/>
                <a:cs typeface="Calibri" panose="020F0502020204030204" pitchFamily="34" charset="0"/>
              </a:rPr>
              <a:t>that </a:t>
            </a:r>
            <a:r>
              <a:rPr lang="en-US" sz="1800" b="1" dirty="0">
                <a:solidFill>
                  <a:srgbClr val="0077D0"/>
                </a:solidFill>
                <a:latin typeface="Calibri" panose="020F0502020204030204" pitchFamily="34" charset="0"/>
                <a:ea typeface="Calibri" panose="020F0502020204030204" pitchFamily="34" charset="0"/>
                <a:cs typeface="Calibri" panose="020F0502020204030204" pitchFamily="34" charset="0"/>
              </a:rPr>
              <a:t>builds programs, growth becomes difficult to sustain.</a:t>
            </a:r>
          </a:p>
        </p:txBody>
      </p:sp>
      <p:pic>
        <p:nvPicPr>
          <p:cNvPr id="12" name="Picture 11" descr="A qr code on a white background&#10;&#10;AI-generated content may be incorrect.">
            <a:extLst>
              <a:ext uri="{FF2B5EF4-FFF2-40B4-BE49-F238E27FC236}">
                <a16:creationId xmlns:a16="http://schemas.microsoft.com/office/drawing/2014/main" id="{4DFF5F41-8E1F-DDD0-78E0-931B03272004}"/>
              </a:ext>
            </a:extLst>
          </p:cNvPr>
          <p:cNvPicPr>
            <a:picLocks noChangeAspect="1"/>
          </p:cNvPicPr>
          <p:nvPr/>
        </p:nvPicPr>
        <p:blipFill>
          <a:blip r:embed="rId3"/>
          <a:srcRect l="4417" t="1804" r="1900"/>
          <a:stretch>
            <a:fillRect/>
          </a:stretch>
        </p:blipFill>
        <p:spPr>
          <a:xfrm>
            <a:off x="6530740" y="1060979"/>
            <a:ext cx="2353969" cy="2467371"/>
          </a:xfrm>
          <a:prstGeom prst="rect">
            <a:avLst/>
          </a:prstGeom>
        </p:spPr>
      </p:pic>
      <p:sp>
        <p:nvSpPr>
          <p:cNvPr id="13" name="TextBox 12">
            <a:extLst>
              <a:ext uri="{FF2B5EF4-FFF2-40B4-BE49-F238E27FC236}">
                <a16:creationId xmlns:a16="http://schemas.microsoft.com/office/drawing/2014/main" id="{1F479F0D-FC24-8016-1577-773E8D0267CE}"/>
              </a:ext>
            </a:extLst>
          </p:cNvPr>
          <p:cNvSpPr txBox="1"/>
          <p:nvPr/>
        </p:nvSpPr>
        <p:spPr>
          <a:xfrm>
            <a:off x="5552510" y="3416423"/>
            <a:ext cx="3591490" cy="400110"/>
          </a:xfrm>
          <a:prstGeom prst="rect">
            <a:avLst/>
          </a:prstGeom>
          <a:solidFill>
            <a:schemeClr val="accent6">
              <a:lumMod val="20000"/>
              <a:lumOff val="80000"/>
            </a:schemeClr>
          </a:solidFill>
        </p:spPr>
        <p:txBody>
          <a:bodyPr wrap="square">
            <a:spAutoFit/>
          </a:bodyPr>
          <a:lstStyle/>
          <a:p>
            <a:r>
              <a:rPr lang="en-US" sz="2000" b="1">
                <a:latin typeface="Calibri" panose="020F0502020204030204" pitchFamily="34" charset="0"/>
                <a:ea typeface="Calibri" panose="020F0502020204030204" pitchFamily="34" charset="0"/>
                <a:cs typeface="Calibri" panose="020F0502020204030204" pitchFamily="34" charset="0"/>
              </a:rPr>
              <a:t>https://tinyurl.com/FS-referrals</a:t>
            </a:r>
          </a:p>
        </p:txBody>
      </p:sp>
      <p:sp>
        <p:nvSpPr>
          <p:cNvPr id="15" name="Footer Placeholder 3">
            <a:extLst>
              <a:ext uri="{FF2B5EF4-FFF2-40B4-BE49-F238E27FC236}">
                <a16:creationId xmlns:a16="http://schemas.microsoft.com/office/drawing/2014/main" id="{D90BEDC7-70A9-2153-9B21-5DA799785611}"/>
              </a:ext>
            </a:extLst>
          </p:cNvPr>
          <p:cNvSpPr>
            <a:spLocks noGrp="1"/>
          </p:cNvSpPr>
          <p:nvPr>
            <p:ph type="ftr" sz="quarter" idx="3"/>
          </p:nvPr>
        </p:nvSpPr>
        <p:spPr>
          <a:xfrm>
            <a:off x="1399032" y="4736007"/>
            <a:ext cx="5805898" cy="36512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sp>
        <p:nvSpPr>
          <p:cNvPr id="16" name="Subtitle 12">
            <a:extLst>
              <a:ext uri="{FF2B5EF4-FFF2-40B4-BE49-F238E27FC236}">
                <a16:creationId xmlns:a16="http://schemas.microsoft.com/office/drawing/2014/main" id="{74F3CB3B-0B24-1D98-84CB-FC10AC63B141}"/>
              </a:ext>
            </a:extLst>
          </p:cNvPr>
          <p:cNvSpPr txBox="1">
            <a:spLocks/>
          </p:cNvSpPr>
          <p:nvPr/>
        </p:nvSpPr>
        <p:spPr>
          <a:xfrm>
            <a:off x="173346" y="412425"/>
            <a:ext cx="8357616" cy="310896"/>
          </a:xfrm>
          <a:prstGeom prst="rect">
            <a:avLst/>
          </a:prstGeom>
        </p:spPr>
        <p:txBody>
          <a:bodyPr/>
          <a:lstStyle>
            <a:lvl1pPr marL="0" indent="0" algn="l" defTabSz="685800" rtl="0" eaLnBrk="1" latinLnBrk="0" hangingPunct="1">
              <a:lnSpc>
                <a:spcPct val="100000"/>
              </a:lnSpc>
              <a:spcBef>
                <a:spcPts val="1800"/>
              </a:spcBef>
              <a:spcAft>
                <a:spcPts val="600"/>
              </a:spcAft>
              <a:buFont typeface="System Font Regular"/>
              <a:buChar char="​"/>
              <a:defRPr sz="2400" b="0" i="0" kern="1200">
                <a:solidFill>
                  <a:schemeClr val="tx1"/>
                </a:solidFill>
                <a:latin typeface="Calibri" panose="020F0502020204030204" pitchFamily="34" charset="0"/>
                <a:ea typeface="+mn-ea"/>
                <a:cs typeface="Calibri" panose="020F0502020204030204" pitchFamily="34" charset="0"/>
              </a:defRPr>
            </a:lvl1pPr>
            <a:lvl2pPr marL="274320" indent="-274320" algn="l" defTabSz="685800" rtl="0" eaLnBrk="1" latinLnBrk="0" hangingPunct="1">
              <a:lnSpc>
                <a:spcPct val="100000"/>
              </a:lnSpc>
              <a:spcBef>
                <a:spcPts val="375"/>
              </a:spcBef>
              <a:spcAft>
                <a:spcPts val="375"/>
              </a:spcAft>
              <a:buClr>
                <a:schemeClr val="accent6"/>
              </a:buClr>
              <a:buSzPct val="80000"/>
              <a:buFont typeface="System Font Regular"/>
              <a:buChar char="►"/>
              <a:tabLst/>
              <a:defRPr sz="2000" b="0" i="0" kern="1200">
                <a:solidFill>
                  <a:schemeClr val="tx1"/>
                </a:solidFill>
                <a:latin typeface="Calibri" panose="020F0502020204030204" pitchFamily="34" charset="0"/>
                <a:ea typeface="+mn-ea"/>
                <a:cs typeface="Calibri" panose="020F0502020204030204" pitchFamily="34" charset="0"/>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Calibri" panose="020F0502020204030204" pitchFamily="34" charset="0"/>
                <a:ea typeface="+mn-ea"/>
                <a:cs typeface="Calibri" panose="020F0502020204030204" pitchFamily="34" charset="0"/>
              </a:defRPr>
            </a:lvl3pPr>
            <a:lvl4pPr marL="742950" indent="-171450" algn="l" defTabSz="685800" rtl="0" eaLnBrk="1" latinLnBrk="0" hangingPunct="1">
              <a:lnSpc>
                <a:spcPct val="100000"/>
              </a:lnSpc>
              <a:spcBef>
                <a:spcPts val="375"/>
              </a:spcBef>
              <a:spcAft>
                <a:spcPts val="300"/>
              </a:spcAft>
              <a:buClr>
                <a:schemeClr val="accent4"/>
              </a:buClr>
              <a:buSzPct val="100000"/>
              <a:buFont typeface="Wingdings" pitchFamily="2" charset="2"/>
              <a:buChar char="§"/>
              <a:tabLst/>
              <a:defRPr sz="1800" b="0" i="0" kern="1200">
                <a:solidFill>
                  <a:schemeClr val="tx1"/>
                </a:solidFill>
                <a:latin typeface="Calibri" panose="020F0502020204030204" pitchFamily="34" charset="0"/>
                <a:ea typeface="+mn-ea"/>
                <a:cs typeface="Calibri" panose="020F0502020204030204" pitchFamily="34" charset="0"/>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a:spcBef>
                <a:spcPts val="0"/>
              </a:spcBef>
              <a:spcAft>
                <a:spcPts val="0"/>
              </a:spcAft>
              <a:buNone/>
            </a:pPr>
            <a:r>
              <a:rPr lang="en-US" b="1">
                <a:solidFill>
                  <a:srgbClr val="005F83"/>
                </a:solidFill>
                <a:latin typeface="Calibri"/>
                <a:ea typeface="Calibri"/>
                <a:cs typeface="Calibri"/>
              </a:rPr>
              <a:t>Proposed Reinvestment Model for Online Programs</a:t>
            </a:r>
            <a:endParaRPr lang="en-US" sz="3600" b="1">
              <a:solidFill>
                <a:srgbClr val="005F83"/>
              </a:solidFill>
            </a:endParaRPr>
          </a:p>
        </p:txBody>
      </p:sp>
      <p:sp>
        <p:nvSpPr>
          <p:cNvPr id="4" name="Rectangle 3">
            <a:extLst>
              <a:ext uri="{FF2B5EF4-FFF2-40B4-BE49-F238E27FC236}">
                <a16:creationId xmlns:a16="http://schemas.microsoft.com/office/drawing/2014/main" id="{06E3BD62-C6B1-A512-4DD8-526E06D297B1}"/>
              </a:ext>
            </a:extLst>
          </p:cNvPr>
          <p:cNvSpPr/>
          <p:nvPr/>
        </p:nvSpPr>
        <p:spPr>
          <a:xfrm>
            <a:off x="3544738" y="945006"/>
            <a:ext cx="1114615" cy="13411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678978-121E-F4FE-FF6E-0B946EB734BF}"/>
              </a:ext>
            </a:extLst>
          </p:cNvPr>
          <p:cNvSpPr/>
          <p:nvPr/>
        </p:nvSpPr>
        <p:spPr>
          <a:xfrm>
            <a:off x="4644541" y="823335"/>
            <a:ext cx="1488929" cy="140929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CB3ABCD-7C10-7E58-B485-56DE24A91F05}"/>
              </a:ext>
            </a:extLst>
          </p:cNvPr>
          <p:cNvSpPr txBox="1"/>
          <p:nvPr/>
        </p:nvSpPr>
        <p:spPr>
          <a:xfrm rot="21224307">
            <a:off x="4696973" y="2251423"/>
            <a:ext cx="1395633" cy="707886"/>
          </a:xfrm>
          <a:prstGeom prst="rect">
            <a:avLst/>
          </a:prstGeom>
          <a:solidFill>
            <a:srgbClr val="005F83"/>
          </a:solidFill>
        </p:spPr>
        <p:txBody>
          <a:bodyPr wrap="square" rtlCol="0">
            <a:spAutoFit/>
          </a:bodyPr>
          <a:lstStyle/>
          <a:p>
            <a:r>
              <a:rPr lang="en-US" sz="2000" dirty="0">
                <a:solidFill>
                  <a:schemeClr val="bg2"/>
                </a:solidFill>
                <a:latin typeface="Calibri" panose="020F0502020204030204" pitchFamily="34" charset="0"/>
                <a:ea typeface="Calibri" panose="020F0502020204030204" pitchFamily="34" charset="0"/>
                <a:cs typeface="Calibri" panose="020F0502020204030204" pitchFamily="34" charset="0"/>
              </a:rPr>
              <a:t>Feedback Welcome!</a:t>
            </a:r>
          </a:p>
        </p:txBody>
      </p:sp>
      <p:graphicFrame>
        <p:nvGraphicFramePr>
          <p:cNvPr id="11" name="Table 10">
            <a:extLst>
              <a:ext uri="{FF2B5EF4-FFF2-40B4-BE49-F238E27FC236}">
                <a16:creationId xmlns:a16="http://schemas.microsoft.com/office/drawing/2014/main" id="{267416EA-4DE5-017F-A99A-C96605F06927}"/>
              </a:ext>
            </a:extLst>
          </p:cNvPr>
          <p:cNvGraphicFramePr>
            <a:graphicFrameLocks noGrp="1"/>
          </p:cNvGraphicFramePr>
          <p:nvPr/>
        </p:nvGraphicFramePr>
        <p:xfrm>
          <a:off x="266016" y="945006"/>
          <a:ext cx="5774784" cy="1341120"/>
        </p:xfrm>
        <a:graphic>
          <a:graphicData uri="http://schemas.openxmlformats.org/drawingml/2006/table">
            <a:tbl>
              <a:tblPr bandRow="1">
                <a:tableStyleId>{5C22544A-7EE6-4342-B048-85BDC9FD1C3A}</a:tableStyleId>
              </a:tblPr>
              <a:tblGrid>
                <a:gridCol w="2311584">
                  <a:extLst>
                    <a:ext uri="{9D8B030D-6E8A-4147-A177-3AD203B41FA5}">
                      <a16:colId xmlns:a16="http://schemas.microsoft.com/office/drawing/2014/main" val="2638221779"/>
                    </a:ext>
                  </a:extLst>
                </a:gridCol>
                <a:gridCol w="1022400">
                  <a:extLst>
                    <a:ext uri="{9D8B030D-6E8A-4147-A177-3AD203B41FA5}">
                      <a16:colId xmlns:a16="http://schemas.microsoft.com/office/drawing/2014/main" val="2698052632"/>
                    </a:ext>
                  </a:extLst>
                </a:gridCol>
                <a:gridCol w="1137600">
                  <a:extLst>
                    <a:ext uri="{9D8B030D-6E8A-4147-A177-3AD203B41FA5}">
                      <a16:colId xmlns:a16="http://schemas.microsoft.com/office/drawing/2014/main" val="1784479030"/>
                    </a:ext>
                  </a:extLst>
                </a:gridCol>
                <a:gridCol w="1303200">
                  <a:extLst>
                    <a:ext uri="{9D8B030D-6E8A-4147-A177-3AD203B41FA5}">
                      <a16:colId xmlns:a16="http://schemas.microsoft.com/office/drawing/2014/main" val="1155475963"/>
                    </a:ext>
                  </a:extLst>
                </a:gridCol>
              </a:tblGrid>
              <a:tr h="314075">
                <a:tc>
                  <a:txBody>
                    <a:bodyPr/>
                    <a:lstStyle/>
                    <a:p>
                      <a:pPr>
                        <a:buNone/>
                      </a:pPr>
                      <a:r>
                        <a:rPr lang="en-US" sz="1600">
                          <a:solidFill>
                            <a:schemeClr val="bg2"/>
                          </a:solidFill>
                          <a:latin typeface="Calibri" panose="020F0502020204030204" pitchFamily="34" charset="0"/>
                          <a:ea typeface="Calibri" panose="020F0502020204030204" pitchFamily="34" charset="0"/>
                          <a:cs typeface="Calibri" panose="020F0502020204030204" pitchFamily="34" charset="0"/>
                        </a:rPr>
                        <a:t>Category</a:t>
                      </a:r>
                    </a:p>
                  </a:txBody>
                  <a:tcPr anchor="ctr">
                    <a:lnL>
                      <a:noFill/>
                    </a:lnL>
                    <a:lnR>
                      <a:noFill/>
                    </a:lnR>
                    <a:lnT>
                      <a:noFill/>
                    </a:lnT>
                    <a:lnB>
                      <a:noFill/>
                    </a:lnB>
                    <a:solidFill>
                      <a:schemeClr val="accent6">
                        <a:lumMod val="50000"/>
                      </a:schemeClr>
                    </a:solidFill>
                  </a:tcPr>
                </a:tc>
                <a:tc>
                  <a:txBody>
                    <a:bodyPr/>
                    <a:lstStyle/>
                    <a:p>
                      <a:pPr>
                        <a:buNone/>
                      </a:pPr>
                      <a:r>
                        <a:rPr lang="en-US" sz="1600">
                          <a:solidFill>
                            <a:schemeClr val="bg2"/>
                          </a:solidFill>
                          <a:latin typeface="Calibri" panose="020F0502020204030204" pitchFamily="34" charset="0"/>
                          <a:ea typeface="Calibri" panose="020F0502020204030204" pitchFamily="34" charset="0"/>
                          <a:cs typeface="Calibri" panose="020F0502020204030204" pitchFamily="34" charset="0"/>
                        </a:rPr>
                        <a:t>Current</a:t>
                      </a:r>
                    </a:p>
                  </a:txBody>
                  <a:tcPr anchor="ctr">
                    <a:lnL>
                      <a:noFill/>
                    </a:lnL>
                    <a:lnR>
                      <a:noFill/>
                    </a:lnR>
                    <a:lnT>
                      <a:noFill/>
                    </a:lnT>
                    <a:lnB>
                      <a:noFill/>
                    </a:lnB>
                    <a:solidFill>
                      <a:schemeClr val="accent6">
                        <a:lumMod val="50000"/>
                      </a:schemeClr>
                    </a:solidFill>
                  </a:tcPr>
                </a:tc>
                <a:tc>
                  <a:txBody>
                    <a:bodyPr/>
                    <a:lstStyle/>
                    <a:p>
                      <a:pPr>
                        <a:buNone/>
                      </a:pPr>
                      <a:r>
                        <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rPr>
                        <a:t>Proposal 1</a:t>
                      </a:r>
                    </a:p>
                  </a:txBody>
                  <a:tcPr anchor="ctr">
                    <a:lnL>
                      <a:noFill/>
                    </a:lnL>
                    <a:lnR>
                      <a:noFill/>
                    </a:lnR>
                    <a:lnT>
                      <a:noFill/>
                    </a:lnT>
                    <a:lnB>
                      <a:noFill/>
                    </a:lnB>
                    <a:solidFill>
                      <a:schemeClr val="accent6">
                        <a:lumMod val="50000"/>
                      </a:schemeClr>
                    </a:solidFill>
                  </a:tcPr>
                </a:tc>
                <a:tc>
                  <a:txBody>
                    <a:bodyPr/>
                    <a:lstStyle/>
                    <a:p>
                      <a:pPr>
                        <a:buNone/>
                      </a:pPr>
                      <a:r>
                        <a:rPr lang="en-US" sz="1600" dirty="0">
                          <a:solidFill>
                            <a:schemeClr val="bg2"/>
                          </a:solidFill>
                          <a:latin typeface="Calibri" panose="020F0502020204030204" pitchFamily="34" charset="0"/>
                          <a:ea typeface="Calibri" panose="020F0502020204030204" pitchFamily="34" charset="0"/>
                          <a:cs typeface="Calibri" panose="020F0502020204030204" pitchFamily="34" charset="0"/>
                        </a:rPr>
                        <a:t>Proposal __</a:t>
                      </a:r>
                    </a:p>
                  </a:txBody>
                  <a:tcPr anchor="ctr">
                    <a:lnL>
                      <a:noFill/>
                    </a:lnL>
                    <a:lnR>
                      <a:noFill/>
                    </a:lnR>
                    <a:lnT>
                      <a:noFill/>
                    </a:lnT>
                    <a:lnB>
                      <a:noFill/>
                    </a:lnB>
                    <a:solidFill>
                      <a:schemeClr val="accent6">
                        <a:lumMod val="50000"/>
                      </a:schemeClr>
                    </a:solidFill>
                  </a:tcPr>
                </a:tc>
                <a:extLst>
                  <a:ext uri="{0D108BD9-81ED-4DB2-BD59-A6C34878D82A}">
                    <a16:rowId xmlns:a16="http://schemas.microsoft.com/office/drawing/2014/main" val="2486404200"/>
                  </a:ext>
                </a:extLst>
              </a:tr>
              <a:tr h="334338">
                <a:tc>
                  <a:txBody>
                    <a:bodyPr/>
                    <a:lstStyle/>
                    <a:p>
                      <a:pPr>
                        <a:buNone/>
                      </a:pPr>
                      <a:r>
                        <a:rPr lang="en-US" sz="1600">
                          <a:solidFill>
                            <a:schemeClr val="tx2"/>
                          </a:solidFill>
                          <a:latin typeface="Calibri" panose="020F0502020204030204" pitchFamily="34" charset="0"/>
                          <a:ea typeface="Calibri" panose="020F0502020204030204" pitchFamily="34" charset="0"/>
                          <a:cs typeface="Calibri" panose="020F0502020204030204" pitchFamily="34" charset="0"/>
                        </a:rPr>
                        <a:t>Campus General Budget</a:t>
                      </a:r>
                    </a:p>
                  </a:txBody>
                  <a:tcPr anchor="ctr">
                    <a:lnL>
                      <a:noFill/>
                    </a:lnL>
                    <a:lnR>
                      <a:noFill/>
                    </a:lnR>
                    <a:lnT>
                      <a:noFill/>
                    </a:lnT>
                    <a:lnB>
                      <a:noFill/>
                    </a:lnB>
                    <a:noFill/>
                  </a:tcPr>
                </a:tc>
                <a:tc>
                  <a:txBody>
                    <a:bodyPr/>
                    <a:lstStyle/>
                    <a:p>
                      <a:pPr>
                        <a:buNone/>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80%</a:t>
                      </a:r>
                    </a:p>
                  </a:txBody>
                  <a:tcPr anchor="ctr">
                    <a:lnL>
                      <a:noFill/>
                    </a:lnL>
                    <a:lnR>
                      <a:noFill/>
                    </a:lnR>
                    <a:lnT>
                      <a:noFill/>
                    </a:lnT>
                    <a:lnB>
                      <a:noFill/>
                    </a:lnB>
                    <a:noFill/>
                  </a:tcPr>
                </a:tc>
                <a:tc>
                  <a:txBody>
                    <a:bodyPr/>
                    <a:lstStyle/>
                    <a:p>
                      <a:pPr>
                        <a:buNone/>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65–70%</a:t>
                      </a:r>
                    </a:p>
                  </a:txBody>
                  <a:tcPr anchor="ctr">
                    <a:lnL>
                      <a:noFill/>
                    </a:lnL>
                    <a:lnR>
                      <a:noFill/>
                    </a:lnR>
                    <a:lnT>
                      <a:noFill/>
                    </a:lnT>
                    <a:lnB>
                      <a:noFill/>
                    </a:lnB>
                    <a:noFill/>
                  </a:tcPr>
                </a:tc>
                <a:tc>
                  <a:txBody>
                    <a:bodyPr/>
                    <a:lstStyle/>
                    <a:p>
                      <a:pPr>
                        <a:buNone/>
                      </a:pPr>
                      <a:endPar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a:noFill/>
                    </a:lnT>
                    <a:lnB>
                      <a:noFill/>
                    </a:lnB>
                    <a:noFill/>
                  </a:tcPr>
                </a:tc>
                <a:extLst>
                  <a:ext uri="{0D108BD9-81ED-4DB2-BD59-A6C34878D82A}">
                    <a16:rowId xmlns:a16="http://schemas.microsoft.com/office/drawing/2014/main" val="253047378"/>
                  </a:ext>
                </a:extLst>
              </a:tr>
              <a:tr h="197563">
                <a:tc>
                  <a:txBody>
                    <a:bodyPr/>
                    <a:lstStyle/>
                    <a:p>
                      <a:pPr>
                        <a:buNone/>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Department</a:t>
                      </a:r>
                    </a:p>
                  </a:txBody>
                  <a:tcPr anchor="ctr">
                    <a:lnL>
                      <a:noFill/>
                    </a:lnL>
                    <a:lnR>
                      <a:noFill/>
                    </a:lnR>
                    <a:lnT>
                      <a:noFill/>
                    </a:lnT>
                    <a:lnB>
                      <a:noFill/>
                    </a:lnB>
                    <a:solidFill>
                      <a:schemeClr val="accent6">
                        <a:lumMod val="20000"/>
                        <a:lumOff val="80000"/>
                      </a:schemeClr>
                    </a:solidFill>
                  </a:tcPr>
                </a:tc>
                <a:tc>
                  <a:txBody>
                    <a:bodyPr/>
                    <a:lstStyle/>
                    <a:p>
                      <a:pPr>
                        <a:buNone/>
                      </a:pPr>
                      <a:r>
                        <a:rPr lang="en-US" sz="1600">
                          <a:solidFill>
                            <a:schemeClr val="tx2"/>
                          </a:solidFill>
                          <a:latin typeface="Calibri" panose="020F0502020204030204" pitchFamily="34" charset="0"/>
                          <a:ea typeface="Calibri" panose="020F0502020204030204" pitchFamily="34" charset="0"/>
                          <a:cs typeface="Calibri" panose="020F0502020204030204" pitchFamily="34" charset="0"/>
                        </a:rPr>
                        <a:t>20%</a:t>
                      </a:r>
                    </a:p>
                  </a:txBody>
                  <a:tcPr anchor="ctr">
                    <a:lnL>
                      <a:noFill/>
                    </a:lnL>
                    <a:lnR>
                      <a:noFill/>
                    </a:lnR>
                    <a:lnT>
                      <a:noFill/>
                    </a:lnT>
                    <a:lnB>
                      <a:noFill/>
                    </a:lnB>
                    <a:solidFill>
                      <a:schemeClr val="accent6">
                        <a:lumMod val="20000"/>
                        <a:lumOff val="80000"/>
                      </a:schemeClr>
                    </a:solidFill>
                  </a:tcPr>
                </a:tc>
                <a:tc>
                  <a:txBody>
                    <a:bodyPr/>
                    <a:lstStyle/>
                    <a:p>
                      <a:pPr>
                        <a:buNone/>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20–25%</a:t>
                      </a:r>
                    </a:p>
                  </a:txBody>
                  <a:tcPr anchor="ctr">
                    <a:lnL>
                      <a:noFill/>
                    </a:lnL>
                    <a:lnR>
                      <a:noFill/>
                    </a:lnR>
                    <a:lnT>
                      <a:noFill/>
                    </a:lnT>
                    <a:lnB>
                      <a:noFill/>
                    </a:lnB>
                    <a:solidFill>
                      <a:schemeClr val="accent6">
                        <a:lumMod val="20000"/>
                        <a:lumOff val="80000"/>
                      </a:schemeClr>
                    </a:solidFill>
                  </a:tcPr>
                </a:tc>
                <a:tc>
                  <a:txBody>
                    <a:bodyPr/>
                    <a:lstStyle/>
                    <a:p>
                      <a:pPr>
                        <a:buNone/>
                      </a:pPr>
                      <a:endPar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999667457"/>
                  </a:ext>
                </a:extLst>
              </a:tr>
              <a:tr h="197563">
                <a:tc>
                  <a:txBody>
                    <a:bodyPr/>
                    <a:lstStyle/>
                    <a:p>
                      <a:pPr>
                        <a:buNone/>
                      </a:pPr>
                      <a:r>
                        <a:rPr lang="en-US" sz="1600">
                          <a:solidFill>
                            <a:schemeClr val="tx2"/>
                          </a:solidFill>
                          <a:latin typeface="Calibri" panose="020F0502020204030204" pitchFamily="34" charset="0"/>
                          <a:ea typeface="Calibri" panose="020F0502020204030204" pitchFamily="34" charset="0"/>
                          <a:cs typeface="Calibri" panose="020F0502020204030204" pitchFamily="34" charset="0"/>
                        </a:rPr>
                        <a:t>OLEI  </a:t>
                      </a:r>
                    </a:p>
                  </a:txBody>
                  <a:tcPr anchor="ctr">
                    <a:lnL>
                      <a:noFill/>
                    </a:lnL>
                    <a:lnR>
                      <a:noFill/>
                    </a:lnR>
                    <a:lnT>
                      <a:noFill/>
                    </a:lnT>
                    <a:lnB>
                      <a:noFill/>
                    </a:lnB>
                    <a:noFill/>
                  </a:tcPr>
                </a:tc>
                <a:tc>
                  <a:txBody>
                    <a:bodyPr/>
                    <a:lstStyle/>
                    <a:p>
                      <a:pPr>
                        <a:buNone/>
                      </a:pPr>
                      <a:r>
                        <a:rPr lang="en-US" sz="1600" b="1">
                          <a:solidFill>
                            <a:srgbClr val="0077D0"/>
                          </a:solidFill>
                          <a:latin typeface="Calibri" panose="020F0502020204030204" pitchFamily="34" charset="0"/>
                          <a:ea typeface="Calibri" panose="020F0502020204030204" pitchFamily="34" charset="0"/>
                          <a:cs typeface="Calibri" panose="020F0502020204030204" pitchFamily="34" charset="0"/>
                        </a:rPr>
                        <a:t>0%</a:t>
                      </a:r>
                    </a:p>
                  </a:txBody>
                  <a:tcPr anchor="ctr">
                    <a:lnL>
                      <a:noFill/>
                    </a:lnL>
                    <a:lnR>
                      <a:noFill/>
                    </a:lnR>
                    <a:lnT>
                      <a:noFill/>
                    </a:lnT>
                    <a:lnB>
                      <a:noFill/>
                    </a:lnB>
                    <a:noFill/>
                  </a:tcPr>
                </a:tc>
                <a:tc>
                  <a:txBody>
                    <a:bodyPr/>
                    <a:lstStyle/>
                    <a:p>
                      <a:pPr>
                        <a:buNone/>
                      </a:pPr>
                      <a:r>
                        <a:rPr lang="en-US" sz="1600" b="1" dirty="0">
                          <a:solidFill>
                            <a:srgbClr val="0077D0"/>
                          </a:solidFill>
                          <a:latin typeface="Calibri" panose="020F0502020204030204" pitchFamily="34" charset="0"/>
                          <a:ea typeface="Calibri" panose="020F0502020204030204" pitchFamily="34" charset="0"/>
                          <a:cs typeface="Calibri" panose="020F0502020204030204" pitchFamily="34" charset="0"/>
                        </a:rPr>
                        <a:t>10%</a:t>
                      </a:r>
                    </a:p>
                  </a:txBody>
                  <a:tcPr anchor="ctr">
                    <a:lnL>
                      <a:noFill/>
                    </a:lnL>
                    <a:lnR>
                      <a:noFill/>
                    </a:lnR>
                    <a:lnT>
                      <a:noFill/>
                    </a:lnT>
                    <a:lnB>
                      <a:noFill/>
                    </a:lnB>
                    <a:noFill/>
                  </a:tcPr>
                </a:tc>
                <a:tc>
                  <a:txBody>
                    <a:bodyPr/>
                    <a:lstStyle/>
                    <a:p>
                      <a:pPr>
                        <a:buNone/>
                      </a:pPr>
                      <a:endParaRPr lang="en-US" sz="1600" b="1" dirty="0">
                        <a:solidFill>
                          <a:srgbClr val="0077D0"/>
                        </a:solidFill>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a:noFill/>
                    </a:lnT>
                    <a:lnB>
                      <a:noFill/>
                    </a:lnB>
                    <a:noFill/>
                  </a:tcPr>
                </a:tc>
                <a:extLst>
                  <a:ext uri="{0D108BD9-81ED-4DB2-BD59-A6C34878D82A}">
                    <a16:rowId xmlns:a16="http://schemas.microsoft.com/office/drawing/2014/main" val="337682452"/>
                  </a:ext>
                </a:extLst>
              </a:tr>
            </a:tbl>
          </a:graphicData>
        </a:graphic>
      </p:graphicFrame>
      <p:sp>
        <p:nvSpPr>
          <p:cNvPr id="3" name="TextBox 2">
            <a:extLst>
              <a:ext uri="{FF2B5EF4-FFF2-40B4-BE49-F238E27FC236}">
                <a16:creationId xmlns:a16="http://schemas.microsoft.com/office/drawing/2014/main" id="{FBB8BCC8-CBD8-7874-37B4-5837DF821358}"/>
              </a:ext>
            </a:extLst>
          </p:cNvPr>
          <p:cNvSpPr txBox="1"/>
          <p:nvPr/>
        </p:nvSpPr>
        <p:spPr>
          <a:xfrm>
            <a:off x="5031828" y="1401628"/>
            <a:ext cx="520682" cy="830997"/>
          </a:xfrm>
          <a:prstGeom prst="rect">
            <a:avLst/>
          </a:prstGeom>
          <a:noFill/>
        </p:spPr>
        <p:txBody>
          <a:bodyPr wrap="square" rtlCol="0">
            <a:spAutoFit/>
          </a:bodyPr>
          <a:lstStyle/>
          <a:p>
            <a:r>
              <a:rPr lang="en-US" sz="4800" b="1"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5188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4" grpId="0" animBg="1"/>
      <p:bldP spid="8" grpId="0" animBg="1"/>
      <p:bldP spid="2" grpId="0" animBg="1"/>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F7967-D5FA-B3E8-1188-F7A5E234DDD1}"/>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7434E51-91BF-7067-924D-9F8B06BF3CE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F66E119-8AFF-73A5-31EB-44B9F2CB443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Calibri" panose="020F0502020204030204" pitchFamily="34" charset="0"/>
              </a:rPr>
              <a:t>Missouri University of Science and Technology</a:t>
            </a:r>
          </a:p>
        </p:txBody>
      </p:sp>
      <p:sp>
        <p:nvSpPr>
          <p:cNvPr id="14" name="Title 1">
            <a:extLst>
              <a:ext uri="{FF2B5EF4-FFF2-40B4-BE49-F238E27FC236}">
                <a16:creationId xmlns:a16="http://schemas.microsoft.com/office/drawing/2014/main" id="{0AF34CB3-F382-F760-9458-3F5AD37167E2}"/>
              </a:ext>
            </a:extLst>
          </p:cNvPr>
          <p:cNvSpPr txBox="1">
            <a:spLocks/>
          </p:cNvSpPr>
          <p:nvPr/>
        </p:nvSpPr>
        <p:spPr>
          <a:xfrm>
            <a:off x="237520" y="105105"/>
            <a:ext cx="8906480" cy="399137"/>
          </a:xfrm>
          <a:prstGeom prst="rect">
            <a:avLst/>
          </a:prstGeom>
        </p:spPr>
        <p:txBody>
          <a:bodyPr vert="horz" lIns="0" tIns="0" rIns="0" bIns="0" rtlCol="0" anchor="t" anchorCtr="0">
            <a:noAutofit/>
          </a:bodyPr>
          <a:lstStyle>
            <a:defPPr>
              <a:defRPr lang="en-US"/>
            </a:defPPr>
            <a:lvl1pPr>
              <a:lnSpc>
                <a:spcPct val="90000"/>
              </a:lnSpc>
              <a:spcBef>
                <a:spcPct val="0"/>
              </a:spcBef>
              <a:buNone/>
              <a:defRPr sz="2800" b="1" i="0">
                <a:latin typeface="Calibri" panose="020F0502020204030204" pitchFamily="34" charset="0"/>
                <a:ea typeface="+mj-ea"/>
                <a:cs typeface="Calibri" panose="020F0502020204030204" pitchFamily="34" charset="0"/>
              </a:defRPr>
            </a:lvl1pPr>
          </a:lstStyle>
          <a:p>
            <a:r>
              <a:rPr lang="en-US">
                <a:solidFill>
                  <a:schemeClr val="tx2"/>
                </a:solidFill>
              </a:rPr>
              <a:t>In Progress Referrals and Tasks</a:t>
            </a:r>
          </a:p>
        </p:txBody>
      </p:sp>
      <p:sp>
        <p:nvSpPr>
          <p:cNvPr id="2" name="TextBox 1">
            <a:extLst>
              <a:ext uri="{FF2B5EF4-FFF2-40B4-BE49-F238E27FC236}">
                <a16:creationId xmlns:a16="http://schemas.microsoft.com/office/drawing/2014/main" id="{B68B3EFD-1EE3-7E9B-9841-D9D577B0A877}"/>
              </a:ext>
            </a:extLst>
          </p:cNvPr>
          <p:cNvSpPr txBox="1"/>
          <p:nvPr/>
        </p:nvSpPr>
        <p:spPr>
          <a:xfrm>
            <a:off x="237520" y="485011"/>
            <a:ext cx="8825364" cy="2693045"/>
          </a:xfrm>
          <a:prstGeom prst="rect">
            <a:avLst/>
          </a:prstGeom>
          <a:noFill/>
        </p:spPr>
        <p:txBody>
          <a:bodyPr wrap="square">
            <a:spAutoFit/>
          </a:bodyPr>
          <a:lstStyle/>
          <a:p>
            <a:pPr marL="342900" lvl="0" indent="-342900">
              <a:spcAft>
                <a:spcPts val="600"/>
              </a:spcAft>
              <a:buFont typeface="Wingdings" panose="05000000000000000000" pitchFamily="2" charset="2"/>
              <a:buChar char="q"/>
              <a:defRPr/>
            </a:pP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Department </a:t>
            </a:r>
            <a:r>
              <a:rPr lang="en-US" sz="1800" i="1" dirty="0">
                <a:solidFill>
                  <a:schemeClr val="tx2"/>
                </a:solidFill>
                <a:latin typeface="Calibri" panose="020F0502020204030204" pitchFamily="34" charset="0"/>
                <a:ea typeface="Calibri" panose="020F0502020204030204" pitchFamily="34" charset="0"/>
                <a:cs typeface="Calibri" panose="020F0502020204030204" pitchFamily="34" charset="0"/>
              </a:rPr>
              <a:t>Expense and Equipment </a:t>
            </a: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en-US" sz="1800" b="1" dirty="0">
                <a:solidFill>
                  <a:schemeClr val="tx2"/>
                </a:solidFill>
                <a:latin typeface="Calibri" panose="020F0502020204030204" pitchFamily="34" charset="0"/>
                <a:ea typeface="Calibri" panose="020F0502020204030204" pitchFamily="34" charset="0"/>
                <a:cs typeface="Calibri" panose="020F0502020204030204" pitchFamily="34" charset="0"/>
              </a:rPr>
              <a:t>E&amp;E) </a:t>
            </a: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operating and its budget model (referral from Department Chair Council (DCC))</a:t>
            </a:r>
          </a:p>
          <a:p>
            <a:pPr marL="342900" lvl="0" indent="-342900">
              <a:spcAft>
                <a:spcPts val="600"/>
              </a:spcAft>
              <a:buFont typeface="Wingdings" panose="05000000000000000000" pitchFamily="2" charset="2"/>
              <a:buChar char="q"/>
              <a:defRPr/>
            </a:pP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(continue) Online Education: Tuition Model, Enrollment Strategies, and Performance Indicators</a:t>
            </a:r>
          </a:p>
          <a:p>
            <a:pPr marL="342900" indent="-342900">
              <a:spcAft>
                <a:spcPts val="600"/>
              </a:spcAft>
              <a:buFont typeface="Wingdings" panose="05000000000000000000" pitchFamily="2" charset="2"/>
              <a:buChar char="q"/>
              <a:defRPr/>
            </a:pP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Department Health Index/Pressure Index</a:t>
            </a:r>
          </a:p>
          <a:p>
            <a:pPr marL="342900" indent="-342900">
              <a:spcAft>
                <a:spcPts val="600"/>
              </a:spcAft>
              <a:buFont typeface="Wingdings" panose="05000000000000000000" pitchFamily="2" charset="2"/>
              <a:buChar char="q"/>
              <a:defRPr/>
            </a:pP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In-progress financial/BAC Power BI reporting tool </a:t>
            </a:r>
          </a:p>
          <a:p>
            <a:pPr marL="341313">
              <a:spcAft>
                <a:spcPts val="600"/>
              </a:spcAft>
              <a:defRPr/>
            </a:pPr>
            <a:r>
              <a:rPr lang="en-US" sz="1800" dirty="0">
                <a:solidFill>
                  <a:schemeClr val="tx2"/>
                </a:solidFill>
                <a:latin typeface="Calibri" panose="020F0502020204030204" pitchFamily="34" charset="0"/>
                <a:ea typeface="Calibri" panose="020F0502020204030204" pitchFamily="34" charset="0"/>
                <a:cs typeface="Calibri" panose="020F0502020204030204" pitchFamily="34" charset="0"/>
              </a:rPr>
              <a:t>that will improve transparency and effective communication </a:t>
            </a:r>
          </a:p>
          <a:p>
            <a:pPr>
              <a:spcAft>
                <a:spcPts val="600"/>
              </a:spcAft>
              <a:defRPr/>
            </a:pPr>
            <a:endParaRPr kumimoji="0" lang="en-US" sz="18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A63F42F-F197-50DE-282F-6EB37CE90764}"/>
              </a:ext>
            </a:extLst>
          </p:cNvPr>
          <p:cNvSpPr txBox="1"/>
          <p:nvPr/>
        </p:nvSpPr>
        <p:spPr>
          <a:xfrm>
            <a:off x="1165643" y="2919206"/>
            <a:ext cx="3016588" cy="1569660"/>
          </a:xfrm>
          <a:prstGeom prst="rect">
            <a:avLst/>
          </a:prstGeom>
          <a:solidFill>
            <a:srgbClr val="005F83"/>
          </a:solidFill>
        </p:spPr>
        <p:txBody>
          <a:bodyPr wrap="square" rtlCol="0">
            <a:spAutoFit/>
          </a:bodyPr>
          <a:lstStyle/>
          <a:p>
            <a:r>
              <a:rPr lang="en-US" sz="2400">
                <a:solidFill>
                  <a:schemeClr val="bg2"/>
                </a:solidFill>
                <a:latin typeface="Calibri" panose="020F0502020204030204" pitchFamily="34" charset="0"/>
                <a:ea typeface="Calibri" panose="020F0502020204030204" pitchFamily="34" charset="0"/>
                <a:cs typeface="Calibri" panose="020F0502020204030204" pitchFamily="34" charset="0"/>
              </a:rPr>
              <a:t>VCFO Alysha O’Neil Special Topic Report at April 16 Faculty Senate Meeting.</a:t>
            </a:r>
          </a:p>
        </p:txBody>
      </p:sp>
      <p:sp>
        <p:nvSpPr>
          <p:cNvPr id="8" name="Arrow: Right 7">
            <a:extLst>
              <a:ext uri="{FF2B5EF4-FFF2-40B4-BE49-F238E27FC236}">
                <a16:creationId xmlns:a16="http://schemas.microsoft.com/office/drawing/2014/main" id="{2CFB4E26-4885-F980-37C9-E568B3182F01}"/>
              </a:ext>
            </a:extLst>
          </p:cNvPr>
          <p:cNvSpPr/>
          <p:nvPr/>
        </p:nvSpPr>
        <p:spPr>
          <a:xfrm>
            <a:off x="4182231" y="3176971"/>
            <a:ext cx="2088000" cy="707887"/>
          </a:xfrm>
          <a:prstGeom prst="rightArrow">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3F3A60"/>
                </a:solidFill>
                <a:latin typeface="Calibri" panose="020F0502020204030204" pitchFamily="34" charset="0"/>
                <a:ea typeface="Calibri" panose="020F0502020204030204" pitchFamily="34" charset="0"/>
                <a:cs typeface="Calibri" panose="020F0502020204030204" pitchFamily="34" charset="0"/>
              </a:rPr>
              <a:t>Submit Questions </a:t>
            </a:r>
          </a:p>
        </p:txBody>
      </p:sp>
      <p:pic>
        <p:nvPicPr>
          <p:cNvPr id="9" name="Picture 8" descr="A qr code on a white background&#10;&#10;AI-generated content may be incorrect.">
            <a:extLst>
              <a:ext uri="{FF2B5EF4-FFF2-40B4-BE49-F238E27FC236}">
                <a16:creationId xmlns:a16="http://schemas.microsoft.com/office/drawing/2014/main" id="{3CDC21BB-FB2B-2B01-5609-3102218C21BF}"/>
              </a:ext>
            </a:extLst>
          </p:cNvPr>
          <p:cNvPicPr>
            <a:picLocks noChangeAspect="1"/>
          </p:cNvPicPr>
          <p:nvPr/>
        </p:nvPicPr>
        <p:blipFill>
          <a:blip r:embed="rId3"/>
          <a:srcRect l="4417" t="1804" r="1900"/>
          <a:stretch>
            <a:fillRect/>
          </a:stretch>
        </p:blipFill>
        <p:spPr>
          <a:xfrm>
            <a:off x="6507186" y="2186688"/>
            <a:ext cx="1996691" cy="2092881"/>
          </a:xfrm>
          <a:prstGeom prst="rect">
            <a:avLst/>
          </a:prstGeom>
        </p:spPr>
      </p:pic>
      <p:sp>
        <p:nvSpPr>
          <p:cNvPr id="10" name="TextBox 9">
            <a:extLst>
              <a:ext uri="{FF2B5EF4-FFF2-40B4-BE49-F238E27FC236}">
                <a16:creationId xmlns:a16="http://schemas.microsoft.com/office/drawing/2014/main" id="{6E93EA5E-8AD3-FBB8-55F3-EA87DCFBC221}"/>
              </a:ext>
            </a:extLst>
          </p:cNvPr>
          <p:cNvSpPr txBox="1"/>
          <p:nvPr/>
        </p:nvSpPr>
        <p:spPr>
          <a:xfrm>
            <a:off x="5343790" y="4230015"/>
            <a:ext cx="3591490" cy="400110"/>
          </a:xfrm>
          <a:prstGeom prst="rect">
            <a:avLst/>
          </a:prstGeom>
          <a:solidFill>
            <a:schemeClr val="accent6">
              <a:lumMod val="20000"/>
              <a:lumOff val="80000"/>
            </a:schemeClr>
          </a:solidFill>
        </p:spPr>
        <p:txBody>
          <a:bodyPr wrap="square">
            <a:spAutoFit/>
          </a:bodyPr>
          <a:lstStyle/>
          <a:p>
            <a:r>
              <a:rPr lang="en-US" sz="2000" b="1">
                <a:latin typeface="Calibri" panose="020F0502020204030204" pitchFamily="34" charset="0"/>
                <a:ea typeface="Calibri" panose="020F0502020204030204" pitchFamily="34" charset="0"/>
                <a:cs typeface="Calibri" panose="020F0502020204030204" pitchFamily="34" charset="0"/>
              </a:rPr>
              <a:t>https://tinyurl.com/FS-referrals</a:t>
            </a:r>
          </a:p>
        </p:txBody>
      </p:sp>
      <p:sp>
        <p:nvSpPr>
          <p:cNvPr id="5" name="Arrow: Right 4">
            <a:extLst>
              <a:ext uri="{FF2B5EF4-FFF2-40B4-BE49-F238E27FC236}">
                <a16:creationId xmlns:a16="http://schemas.microsoft.com/office/drawing/2014/main" id="{F3D5B704-7C9D-B238-4BE4-7487CB98B40A}"/>
              </a:ext>
            </a:extLst>
          </p:cNvPr>
          <p:cNvSpPr/>
          <p:nvPr/>
        </p:nvSpPr>
        <p:spPr>
          <a:xfrm rot="5400000">
            <a:off x="7253846" y="1193876"/>
            <a:ext cx="503369" cy="1293461"/>
          </a:xfrm>
          <a:prstGeom prst="rightArrow">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800" dirty="0">
                <a:solidFill>
                  <a:srgbClr val="3F3A60"/>
                </a:solidFill>
                <a:latin typeface="Calibri" panose="020F0502020204030204" pitchFamily="34" charset="0"/>
                <a:ea typeface="Calibri" panose="020F0502020204030204" pitchFamily="34" charset="0"/>
                <a:cs typeface="Calibri" panose="020F0502020204030204" pitchFamily="34" charset="0"/>
              </a:rPr>
              <a:t>input</a:t>
            </a:r>
          </a:p>
        </p:txBody>
      </p:sp>
    </p:spTree>
    <p:extLst>
      <p:ext uri="{BB962C8B-B14F-4D97-AF65-F5344CB8AC3E}">
        <p14:creationId xmlns:p14="http://schemas.microsoft.com/office/powerpoint/2010/main" val="37833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8" grpId="0" animBg="1"/>
      <p:bldP spid="10" grpId="0"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44A8B9-BA2B-732F-FE91-10D6CF10BA8B}"/>
              </a:ext>
            </a:extLst>
          </p:cNvPr>
          <p:cNvPicPr>
            <a:picLocks noChangeAspect="1"/>
          </p:cNvPicPr>
          <p:nvPr/>
        </p:nvPicPr>
        <p:blipFill>
          <a:blip r:embed="rId3"/>
          <a:srcRect t="69208"/>
          <a:stretch>
            <a:fillRect/>
          </a:stretch>
        </p:blipFill>
        <p:spPr>
          <a:xfrm>
            <a:off x="206126" y="696346"/>
            <a:ext cx="2497892" cy="2095585"/>
          </a:xfrm>
          <a:prstGeom prst="rect">
            <a:avLst/>
          </a:prstGeom>
        </p:spPr>
      </p:pic>
      <p:sp>
        <p:nvSpPr>
          <p:cNvPr id="2" name="Title 1">
            <a:extLst>
              <a:ext uri="{FF2B5EF4-FFF2-40B4-BE49-F238E27FC236}">
                <a16:creationId xmlns:a16="http://schemas.microsoft.com/office/drawing/2014/main" id="{13BCC682-56FA-2C4C-5DC3-E8B5EC0FB9BA}"/>
              </a:ext>
            </a:extLst>
          </p:cNvPr>
          <p:cNvSpPr>
            <a:spLocks noGrp="1"/>
          </p:cNvSpPr>
          <p:nvPr>
            <p:ph type="title"/>
          </p:nvPr>
        </p:nvSpPr>
        <p:spPr>
          <a:xfrm>
            <a:off x="166255" y="177686"/>
            <a:ext cx="8822761" cy="500150"/>
          </a:xfrm>
        </p:spPr>
        <p:txBody>
          <a:bodyPr>
            <a:noAutofit/>
          </a:bodyPr>
          <a:lstStyle/>
          <a:p>
            <a:pPr marL="1712595" indent="-1712595"/>
            <a:r>
              <a:rPr lang="en-US" sz="2400">
                <a:solidFill>
                  <a:srgbClr val="0070C0"/>
                </a:solidFill>
                <a:latin typeface="Calibri" panose="020F0502020204030204" pitchFamily="34" charset="0"/>
                <a:ea typeface="Calibri" panose="020F0502020204030204" pitchFamily="34" charset="0"/>
              </a:rPr>
              <a:t>Information: </a:t>
            </a:r>
            <a:r>
              <a:rPr lang="en-US" sz="2400">
                <a:latin typeface="Calibri" panose="020F0502020204030204" pitchFamily="34" charset="0"/>
                <a:ea typeface="Calibri" panose="020F0502020204030204" pitchFamily="34" charset="0"/>
              </a:rPr>
              <a:t>Next Topic Request Due Date: 11:59 pm, 4-6-2026</a:t>
            </a:r>
            <a:endParaRPr lang="en-US" sz="3600">
              <a:latin typeface="Calibri" panose="020F050202020403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AECE3825-6E6A-DAEF-CE89-7A62FA070958}"/>
              </a:ext>
            </a:extLst>
          </p:cNvPr>
          <p:cNvSpPr>
            <a:spLocks noGrp="1"/>
          </p:cNvSpPr>
          <p:nvPr>
            <p:ph idx="1"/>
          </p:nvPr>
        </p:nvSpPr>
        <p:spPr>
          <a:xfrm>
            <a:off x="2786460" y="696346"/>
            <a:ext cx="4168740" cy="3750807"/>
          </a:xfrm>
        </p:spPr>
        <p:txBody>
          <a:bodyPr>
            <a:normAutofit fontScale="92500"/>
          </a:bodyPr>
          <a:lstStyle/>
          <a:p>
            <a:pPr marL="342900" indent="-342900">
              <a:buFont typeface="Wingdings" panose="05000000000000000000" pitchFamily="2" charset="2"/>
              <a:buChar char="q"/>
            </a:pPr>
            <a:r>
              <a:rPr lang="en-US" sz="1800">
                <a:effectLst/>
                <a:ea typeface="Calibri" panose="020F0502020204030204" pitchFamily="34" charset="0"/>
              </a:rPr>
              <a:t>All topics or questions submitted </a:t>
            </a:r>
            <a:r>
              <a:rPr lang="en-US" sz="1800" b="1">
                <a:effectLst/>
                <a:ea typeface="Calibri" panose="020F0502020204030204" pitchFamily="34" charset="0"/>
              </a:rPr>
              <a:t>by April 6 </a:t>
            </a:r>
            <a:r>
              <a:rPr lang="en-US" sz="1800">
                <a:effectLst/>
                <a:ea typeface="Calibri" panose="020F0502020204030204" pitchFamily="34" charset="0"/>
              </a:rPr>
              <a:t>will be reviewed at the </a:t>
            </a:r>
            <a:r>
              <a:rPr lang="en-US" sz="1800" b="1">
                <a:ea typeface="Calibri" panose="020F0502020204030204" pitchFamily="34" charset="0"/>
              </a:rPr>
              <a:t>April 8 </a:t>
            </a:r>
            <a:r>
              <a:rPr lang="en-US" sz="1800">
                <a:effectLst/>
                <a:ea typeface="Calibri" panose="020F0502020204030204" pitchFamily="34" charset="0"/>
              </a:rPr>
              <a:t>BAC meeting, where the BAC will assess the following</a:t>
            </a:r>
          </a:p>
          <a:p>
            <a:pPr marL="685800" lvl="1" indent="-342900">
              <a:lnSpc>
                <a:spcPct val="110000"/>
              </a:lnSpc>
              <a:spcBef>
                <a:spcPts val="0"/>
              </a:spcBef>
              <a:spcAft>
                <a:spcPts val="0"/>
              </a:spcAft>
              <a:buFont typeface="Wingdings" panose="05000000000000000000" pitchFamily="2" charset="2"/>
              <a:buChar char="q"/>
            </a:pPr>
            <a:r>
              <a:rPr lang="en-US" sz="1400">
                <a:ea typeface="Calibri" panose="020F0502020204030204" pitchFamily="34" charset="0"/>
              </a:rPr>
              <a:t> Urgencies and </a:t>
            </a:r>
            <a:r>
              <a:rPr lang="en-US" sz="1400">
                <a:effectLst/>
                <a:ea typeface="Calibri" panose="020F0502020204030204" pitchFamily="34" charset="0"/>
              </a:rPr>
              <a:t>priorities of topics/questions</a:t>
            </a:r>
          </a:p>
          <a:p>
            <a:pPr marL="685800" lvl="1" indent="-342900">
              <a:lnSpc>
                <a:spcPct val="110000"/>
              </a:lnSpc>
              <a:spcBef>
                <a:spcPts val="0"/>
              </a:spcBef>
              <a:spcAft>
                <a:spcPts val="0"/>
              </a:spcAft>
              <a:buFont typeface="Wingdings" panose="05000000000000000000" pitchFamily="2" charset="2"/>
              <a:buChar char="q"/>
            </a:pPr>
            <a:r>
              <a:rPr lang="en-US" sz="1400">
                <a:effectLst/>
                <a:ea typeface="Calibri" panose="020F0502020204030204" pitchFamily="34" charset="0"/>
              </a:rPr>
              <a:t>data collection timeline</a:t>
            </a:r>
          </a:p>
          <a:p>
            <a:pPr marL="685800" lvl="1" indent="-342900">
              <a:lnSpc>
                <a:spcPct val="110000"/>
              </a:lnSpc>
              <a:spcBef>
                <a:spcPts val="0"/>
              </a:spcBef>
              <a:spcAft>
                <a:spcPts val="0"/>
              </a:spcAft>
              <a:buFont typeface="Wingdings" panose="05000000000000000000" pitchFamily="2" charset="2"/>
              <a:buChar char="q"/>
            </a:pPr>
            <a:r>
              <a:rPr lang="en-US" sz="1400">
                <a:effectLst/>
                <a:ea typeface="Calibri" panose="020F0502020204030204" pitchFamily="34" charset="0"/>
              </a:rPr>
              <a:t>Approach(es) to addressing each topic</a:t>
            </a:r>
          </a:p>
          <a:p>
            <a:pPr marL="685800" lvl="1" indent="-342900">
              <a:lnSpc>
                <a:spcPct val="110000"/>
              </a:lnSpc>
              <a:spcBef>
                <a:spcPts val="0"/>
              </a:spcBef>
              <a:spcAft>
                <a:spcPts val="0"/>
              </a:spcAft>
              <a:buFont typeface="Wingdings" panose="05000000000000000000" pitchFamily="2" charset="2"/>
              <a:buChar char="q"/>
            </a:pPr>
            <a:r>
              <a:rPr lang="en-US" sz="1400">
                <a:effectLst/>
                <a:ea typeface="Calibri" panose="020F0502020204030204" pitchFamily="34" charset="0"/>
              </a:rPr>
              <a:t>communication plans </a:t>
            </a:r>
          </a:p>
          <a:p>
            <a:pPr marL="342900" indent="-342900">
              <a:buFont typeface="Wingdings" panose="05000000000000000000" pitchFamily="2" charset="2"/>
              <a:buChar char="q"/>
            </a:pPr>
            <a:r>
              <a:rPr lang="en-US" sz="1800">
                <a:effectLst/>
                <a:ea typeface="Calibri" panose="020F0502020204030204" pitchFamily="34" charset="0"/>
              </a:rPr>
              <a:t>Findings will then be communicated to the faculty during the </a:t>
            </a:r>
            <a:r>
              <a:rPr lang="en-US" sz="1800" b="1">
                <a:effectLst/>
                <a:ea typeface="Calibri" panose="020F0502020204030204" pitchFamily="34" charset="0"/>
              </a:rPr>
              <a:t>March </a:t>
            </a:r>
            <a:r>
              <a:rPr lang="en-US" sz="1800">
                <a:ea typeface="Calibri" panose="020F0502020204030204" pitchFamily="34" charset="0"/>
              </a:rPr>
              <a:t>F</a:t>
            </a:r>
            <a:r>
              <a:rPr lang="en-US" sz="1800">
                <a:effectLst/>
                <a:ea typeface="Calibri" panose="020F0502020204030204" pitchFamily="34" charset="0"/>
              </a:rPr>
              <a:t>aculty Senate meeting, another future meeting, or an appropriate communication channel. </a:t>
            </a:r>
            <a:endParaRPr lang="en-US">
              <a:ea typeface="Calibri" panose="020F0502020204030204" pitchFamily="34" charset="0"/>
            </a:endParaRPr>
          </a:p>
        </p:txBody>
      </p:sp>
      <p:sp>
        <p:nvSpPr>
          <p:cNvPr id="4" name="Footer Placeholder 3">
            <a:extLst>
              <a:ext uri="{FF2B5EF4-FFF2-40B4-BE49-F238E27FC236}">
                <a16:creationId xmlns:a16="http://schemas.microsoft.com/office/drawing/2014/main" id="{45AFB314-63FD-EAA3-63BD-8D8A52C7CF1B}"/>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Missouri University of Science and Technology</a:t>
            </a:r>
          </a:p>
        </p:txBody>
      </p:sp>
      <p:sp>
        <p:nvSpPr>
          <p:cNvPr id="6" name="Rectangle 5">
            <a:extLst>
              <a:ext uri="{FF2B5EF4-FFF2-40B4-BE49-F238E27FC236}">
                <a16:creationId xmlns:a16="http://schemas.microsoft.com/office/drawing/2014/main" id="{F88BE14D-FBBE-D859-4656-CED2344A7A35}"/>
              </a:ext>
            </a:extLst>
          </p:cNvPr>
          <p:cNvSpPr/>
          <p:nvPr/>
        </p:nvSpPr>
        <p:spPr>
          <a:xfrm>
            <a:off x="261569" y="3190968"/>
            <a:ext cx="195146" cy="200722"/>
          </a:xfrm>
          <a:prstGeom prst="rect">
            <a:avLst/>
          </a:prstGeom>
          <a:noFill/>
          <a:ln w="28575">
            <a:solidFill>
              <a:srgbClr val="AB23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53FB7DB-BB7C-C7A6-441B-F909F124B7DB}"/>
              </a:ext>
            </a:extLst>
          </p:cNvPr>
          <p:cNvSpPr txBox="1"/>
          <p:nvPr/>
        </p:nvSpPr>
        <p:spPr>
          <a:xfrm>
            <a:off x="435287" y="3157899"/>
            <a:ext cx="1901996"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Faculty Senate Meeting</a:t>
            </a:r>
          </a:p>
        </p:txBody>
      </p:sp>
      <p:sp>
        <p:nvSpPr>
          <p:cNvPr id="8" name="TextBox 7">
            <a:extLst>
              <a:ext uri="{FF2B5EF4-FFF2-40B4-BE49-F238E27FC236}">
                <a16:creationId xmlns:a16="http://schemas.microsoft.com/office/drawing/2014/main" id="{094351F2-703A-4B53-2911-59D51A0F5758}"/>
              </a:ext>
            </a:extLst>
          </p:cNvPr>
          <p:cNvSpPr txBox="1"/>
          <p:nvPr/>
        </p:nvSpPr>
        <p:spPr>
          <a:xfrm>
            <a:off x="426341" y="3479443"/>
            <a:ext cx="202645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Budgetary Affairs Meeting</a:t>
            </a:r>
          </a:p>
        </p:txBody>
      </p:sp>
      <p:sp>
        <p:nvSpPr>
          <p:cNvPr id="9" name="Rectangle 8">
            <a:extLst>
              <a:ext uri="{FF2B5EF4-FFF2-40B4-BE49-F238E27FC236}">
                <a16:creationId xmlns:a16="http://schemas.microsoft.com/office/drawing/2014/main" id="{557BEF28-8AB2-D602-EC7E-E73A37AF0A33}"/>
              </a:ext>
            </a:extLst>
          </p:cNvPr>
          <p:cNvSpPr/>
          <p:nvPr/>
        </p:nvSpPr>
        <p:spPr>
          <a:xfrm>
            <a:off x="261569" y="3505256"/>
            <a:ext cx="195146" cy="200722"/>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DEF7B3D-0350-1920-DD47-B5867DB5CDF8}"/>
              </a:ext>
            </a:extLst>
          </p:cNvPr>
          <p:cNvSpPr txBox="1"/>
          <p:nvPr/>
        </p:nvSpPr>
        <p:spPr>
          <a:xfrm>
            <a:off x="426341" y="3782683"/>
            <a:ext cx="121603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RP&amp;A Meeting</a:t>
            </a:r>
          </a:p>
        </p:txBody>
      </p:sp>
      <p:sp>
        <p:nvSpPr>
          <p:cNvPr id="11" name="Rectangle 10">
            <a:extLst>
              <a:ext uri="{FF2B5EF4-FFF2-40B4-BE49-F238E27FC236}">
                <a16:creationId xmlns:a16="http://schemas.microsoft.com/office/drawing/2014/main" id="{08B21528-030A-5751-FFB3-72598102FDF6}"/>
              </a:ext>
            </a:extLst>
          </p:cNvPr>
          <p:cNvSpPr/>
          <p:nvPr/>
        </p:nvSpPr>
        <p:spPr>
          <a:xfrm>
            <a:off x="261569" y="3808496"/>
            <a:ext cx="195146" cy="200722"/>
          </a:xfrm>
          <a:prstGeom prst="rect">
            <a:avLst/>
          </a:prstGeom>
          <a:noFill/>
          <a:ln w="28575">
            <a:solidFill>
              <a:schemeClr val="bg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descr="A qr code on a white background&#10;&#10;AI-generated content may be incorrect.">
            <a:extLst>
              <a:ext uri="{FF2B5EF4-FFF2-40B4-BE49-F238E27FC236}">
                <a16:creationId xmlns:a16="http://schemas.microsoft.com/office/drawing/2014/main" id="{D753E15E-33C7-CC9C-A9EC-F24D7576FB38}"/>
              </a:ext>
            </a:extLst>
          </p:cNvPr>
          <p:cNvPicPr>
            <a:picLocks noChangeAspect="1"/>
          </p:cNvPicPr>
          <p:nvPr/>
        </p:nvPicPr>
        <p:blipFill>
          <a:blip r:embed="rId4"/>
          <a:srcRect l="4417" t="1804" r="1900"/>
          <a:stretch>
            <a:fillRect/>
          </a:stretch>
        </p:blipFill>
        <p:spPr>
          <a:xfrm>
            <a:off x="6899370" y="1573655"/>
            <a:ext cx="2089646" cy="2190314"/>
          </a:xfrm>
          <a:prstGeom prst="rect">
            <a:avLst/>
          </a:prstGeom>
        </p:spPr>
      </p:pic>
      <p:sp>
        <p:nvSpPr>
          <p:cNvPr id="17" name="TextBox 16">
            <a:extLst>
              <a:ext uri="{FF2B5EF4-FFF2-40B4-BE49-F238E27FC236}">
                <a16:creationId xmlns:a16="http://schemas.microsoft.com/office/drawing/2014/main" id="{D1D2355A-60C8-F31E-2695-DA3F12806924}"/>
              </a:ext>
            </a:extLst>
          </p:cNvPr>
          <p:cNvSpPr txBox="1"/>
          <p:nvPr/>
        </p:nvSpPr>
        <p:spPr>
          <a:xfrm>
            <a:off x="5552510" y="4218806"/>
            <a:ext cx="3591490" cy="400110"/>
          </a:xfrm>
          <a:prstGeom prst="rect">
            <a:avLst/>
          </a:prstGeom>
          <a:solidFill>
            <a:schemeClr val="accent6">
              <a:lumMod val="20000"/>
              <a:lumOff val="80000"/>
            </a:schemeClr>
          </a:solidFill>
        </p:spPr>
        <p:txBody>
          <a:bodyPr wrap="square">
            <a:spAutoFit/>
          </a:bodyPr>
          <a:lstStyle/>
          <a:p>
            <a:r>
              <a:rPr lang="en-US" sz="2000" b="1">
                <a:latin typeface="Calibri" panose="020F0502020204030204" pitchFamily="34" charset="0"/>
                <a:ea typeface="Calibri" panose="020F0502020204030204" pitchFamily="34" charset="0"/>
                <a:cs typeface="Calibri" panose="020F0502020204030204" pitchFamily="34" charset="0"/>
              </a:rPr>
              <a:t>https://tinyurl.com/FS-referrals</a:t>
            </a:r>
          </a:p>
        </p:txBody>
      </p:sp>
      <p:sp>
        <p:nvSpPr>
          <p:cNvPr id="22" name="TextBox 21">
            <a:extLst>
              <a:ext uri="{FF2B5EF4-FFF2-40B4-BE49-F238E27FC236}">
                <a16:creationId xmlns:a16="http://schemas.microsoft.com/office/drawing/2014/main" id="{930B91C4-B581-B188-9772-E9FB83E1B5D3}"/>
              </a:ext>
            </a:extLst>
          </p:cNvPr>
          <p:cNvSpPr txBox="1"/>
          <p:nvPr/>
        </p:nvSpPr>
        <p:spPr>
          <a:xfrm>
            <a:off x="166255" y="4062262"/>
            <a:ext cx="2171028"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FF"/>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1200" cap="none" spc="0" normalizeH="0" baseline="0" noProof="0">
                <a:ln>
                  <a:noFill/>
                </a:ln>
                <a:solidFill>
                  <a:srgbClr val="154734"/>
                </a:solidFill>
                <a:effectLst/>
                <a:uLnTx/>
                <a:uFillTx/>
                <a:latin typeface="Calibri" panose="020F0502020204030204" pitchFamily="34" charset="0"/>
                <a:ea typeface="Calibri" panose="020F0502020204030204" pitchFamily="34" charset="0"/>
                <a:cs typeface="Calibri" panose="020F0502020204030204" pitchFamily="34" charset="0"/>
              </a:rPr>
              <a:t> last day of a semester</a:t>
            </a:r>
          </a:p>
        </p:txBody>
      </p:sp>
      <p:sp>
        <p:nvSpPr>
          <p:cNvPr id="18" name="Rectangle 17">
            <a:extLst>
              <a:ext uri="{FF2B5EF4-FFF2-40B4-BE49-F238E27FC236}">
                <a16:creationId xmlns:a16="http://schemas.microsoft.com/office/drawing/2014/main" id="{7A0296CA-CA42-1ABF-3D6E-0FC72977CFF3}"/>
              </a:ext>
            </a:extLst>
          </p:cNvPr>
          <p:cNvSpPr/>
          <p:nvPr/>
        </p:nvSpPr>
        <p:spPr>
          <a:xfrm>
            <a:off x="1662766" y="2028493"/>
            <a:ext cx="195146" cy="200722"/>
          </a:xfrm>
          <a:prstGeom prst="rect">
            <a:avLst/>
          </a:prstGeom>
          <a:noFill/>
          <a:ln w="28575">
            <a:solidFill>
              <a:srgbClr val="AB23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EBBF8AA-58A0-D282-2E6A-200557B234DE}"/>
              </a:ext>
            </a:extLst>
          </p:cNvPr>
          <p:cNvSpPr/>
          <p:nvPr/>
        </p:nvSpPr>
        <p:spPr>
          <a:xfrm>
            <a:off x="1308440" y="1716941"/>
            <a:ext cx="195146" cy="200722"/>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CE50FDA0-D3E4-E9F0-3378-3A1D8637AE5F}"/>
              </a:ext>
            </a:extLst>
          </p:cNvPr>
          <p:cNvSpPr/>
          <p:nvPr/>
        </p:nvSpPr>
        <p:spPr>
          <a:xfrm>
            <a:off x="1642380" y="1417284"/>
            <a:ext cx="195146" cy="200722"/>
          </a:xfrm>
          <a:prstGeom prst="rect">
            <a:avLst/>
          </a:prstGeom>
          <a:noFill/>
          <a:ln w="28575">
            <a:solidFill>
              <a:schemeClr val="bg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2BF44"/>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1490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4F78-A696-32D0-91E4-E7F1CC3B0D4E}"/>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DA2906-8B45-89F5-8C1C-99B5ECED8B34}"/>
              </a:ext>
            </a:extLst>
          </p:cNvPr>
          <p:cNvSpPr>
            <a:spLocks noGrp="1"/>
          </p:cNvSpPr>
          <p:nvPr>
            <p:ph type="pic" sz="quarter" idx="11"/>
          </p:nvPr>
        </p:nvSpPr>
        <p:spPr>
          <a:xfrm>
            <a:off x="6750205" y="0"/>
            <a:ext cx="2393796" cy="5143500"/>
          </a:xfrm>
        </p:spPr>
        <p:txBody>
          <a:bodyPr/>
          <a:lstStyle/>
          <a:p>
            <a:endParaRPr lang="en-US"/>
          </a:p>
        </p:txBody>
      </p:sp>
      <p:sp>
        <p:nvSpPr>
          <p:cNvPr id="2" name="Title 1">
            <a:extLst>
              <a:ext uri="{FF2B5EF4-FFF2-40B4-BE49-F238E27FC236}">
                <a16:creationId xmlns:a16="http://schemas.microsoft.com/office/drawing/2014/main" id="{62F85203-4E1D-5ACE-291D-39114A7ECD74}"/>
              </a:ext>
            </a:extLst>
          </p:cNvPr>
          <p:cNvSpPr>
            <a:spLocks noGrp="1"/>
          </p:cNvSpPr>
          <p:nvPr>
            <p:ph type="ctrTitle"/>
          </p:nvPr>
        </p:nvSpPr>
        <p:spPr>
          <a:xfrm>
            <a:off x="374903" y="1307592"/>
            <a:ext cx="6501681" cy="1790700"/>
          </a:xfrm>
        </p:spPr>
        <p:txBody>
          <a:bodyPr/>
          <a:lstStyle/>
          <a:p>
            <a:r>
              <a:rPr lang="en-US" dirty="0"/>
              <a:t>VIII. Q&amp;A with Provost</a:t>
            </a:r>
          </a:p>
        </p:txBody>
      </p:sp>
      <p:sp>
        <p:nvSpPr>
          <p:cNvPr id="5" name="Subtitle 4">
            <a:extLst>
              <a:ext uri="{FF2B5EF4-FFF2-40B4-BE49-F238E27FC236}">
                <a16:creationId xmlns:a16="http://schemas.microsoft.com/office/drawing/2014/main" id="{F9BAE0CC-28DE-B470-DB8A-B63B1F878CD2}"/>
              </a:ext>
            </a:extLst>
          </p:cNvPr>
          <p:cNvSpPr>
            <a:spLocks noGrp="1"/>
          </p:cNvSpPr>
          <p:nvPr>
            <p:ph type="subTitle" idx="1"/>
          </p:nvPr>
        </p:nvSpPr>
        <p:spPr/>
        <p:txBody>
          <a:bodyPr/>
          <a:lstStyle/>
          <a:p>
            <a:r>
              <a:rPr lang="en-US" dirty="0"/>
              <a:t>J. Harris</a:t>
            </a:r>
          </a:p>
        </p:txBody>
      </p:sp>
      <p:sp>
        <p:nvSpPr>
          <p:cNvPr id="3" name="Slide Number Placeholder 2">
            <a:extLst>
              <a:ext uri="{FF2B5EF4-FFF2-40B4-BE49-F238E27FC236}">
                <a16:creationId xmlns:a16="http://schemas.microsoft.com/office/drawing/2014/main" id="{2F46F71D-8951-10C4-D3F5-9CA49F1399F8}"/>
              </a:ext>
            </a:extLst>
          </p:cNvPr>
          <p:cNvSpPr>
            <a:spLocks noGrp="1"/>
          </p:cNvSpPr>
          <p:nvPr>
            <p:ph type="sldNum" sz="quarter" idx="12"/>
          </p:nvPr>
        </p:nvSpPr>
        <p:spPr/>
        <p:txBody>
          <a:bodyPr/>
          <a:lstStyle/>
          <a:p>
            <a:fld id="{1CF77CCB-A837-3E49-BD58-C1431ED74FC9}" type="slidenum">
              <a:rPr lang="en-US" smtClean="0"/>
              <a:pPr/>
              <a:t>78</a:t>
            </a:fld>
            <a:endParaRPr lang="en-US" dirty="0"/>
          </a:p>
        </p:txBody>
      </p:sp>
    </p:spTree>
    <p:extLst>
      <p:ext uri="{BB962C8B-B14F-4D97-AF65-F5344CB8AC3E}">
        <p14:creationId xmlns:p14="http://schemas.microsoft.com/office/powerpoint/2010/main" val="18588647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7355E-0358-FD2E-3BDD-D1DA8A85BE60}"/>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8D7BCE-CB67-8CFE-B6FA-80404DCE2F85}"/>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DB46B4B0-4DB8-3EAD-6173-52E7D925E3FA}"/>
              </a:ext>
            </a:extLst>
          </p:cNvPr>
          <p:cNvSpPr>
            <a:spLocks noGrp="1"/>
          </p:cNvSpPr>
          <p:nvPr>
            <p:ph type="ctrTitle"/>
          </p:nvPr>
        </p:nvSpPr>
        <p:spPr>
          <a:xfrm>
            <a:off x="374903" y="788020"/>
            <a:ext cx="6338131" cy="2310272"/>
          </a:xfrm>
        </p:spPr>
        <p:txBody>
          <a:bodyPr/>
          <a:lstStyle/>
          <a:p>
            <a:r>
              <a:rPr lang="en-US" dirty="0"/>
              <a:t>IX. Unfinished Business</a:t>
            </a:r>
            <a:endParaRPr lang="en-US" sz="3600" dirty="0"/>
          </a:p>
        </p:txBody>
      </p:sp>
      <p:sp>
        <p:nvSpPr>
          <p:cNvPr id="5" name="Subtitle 4">
            <a:extLst>
              <a:ext uri="{FF2B5EF4-FFF2-40B4-BE49-F238E27FC236}">
                <a16:creationId xmlns:a16="http://schemas.microsoft.com/office/drawing/2014/main" id="{F197F595-B323-3BCB-DAB7-EB2DB0DE9F14}"/>
              </a:ext>
            </a:extLst>
          </p:cNvPr>
          <p:cNvSpPr>
            <a:spLocks noGrp="1"/>
          </p:cNvSpPr>
          <p:nvPr>
            <p:ph type="subTitle" idx="1"/>
          </p:nvPr>
        </p:nvSpPr>
        <p:spPr/>
        <p:txBody>
          <a:bodyPr/>
          <a:lstStyle/>
          <a:p>
            <a:r>
              <a:rPr lang="en-US" dirty="0"/>
              <a:t>P. Runnion</a:t>
            </a:r>
          </a:p>
        </p:txBody>
      </p:sp>
      <p:sp>
        <p:nvSpPr>
          <p:cNvPr id="3" name="Slide Number Placeholder 2">
            <a:extLst>
              <a:ext uri="{FF2B5EF4-FFF2-40B4-BE49-F238E27FC236}">
                <a16:creationId xmlns:a16="http://schemas.microsoft.com/office/drawing/2014/main" id="{FA0134EB-9295-367C-B2F4-DEAD5552B80D}"/>
              </a:ext>
            </a:extLst>
          </p:cNvPr>
          <p:cNvSpPr>
            <a:spLocks noGrp="1"/>
          </p:cNvSpPr>
          <p:nvPr>
            <p:ph type="sldNum" sz="quarter" idx="12"/>
          </p:nvPr>
        </p:nvSpPr>
        <p:spPr/>
        <p:txBody>
          <a:bodyPr/>
          <a:lstStyle/>
          <a:p>
            <a:fld id="{1CF77CCB-A837-3E49-BD58-C1431ED74FC9}" type="slidenum">
              <a:rPr lang="en-US" smtClean="0"/>
              <a:pPr/>
              <a:t>79</a:t>
            </a:fld>
            <a:endParaRPr lang="en-US" dirty="0"/>
          </a:p>
        </p:txBody>
      </p:sp>
    </p:spTree>
    <p:extLst>
      <p:ext uri="{BB962C8B-B14F-4D97-AF65-F5344CB8AC3E}">
        <p14:creationId xmlns:p14="http://schemas.microsoft.com/office/powerpoint/2010/main" val="153278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057ABC-3984-F79F-B775-352682D2806C}"/>
              </a:ext>
            </a:extLst>
          </p:cNvPr>
          <p:cNvSpPr>
            <a:spLocks noGrp="1"/>
          </p:cNvSpPr>
          <p:nvPr>
            <p:ph type="title"/>
          </p:nvPr>
        </p:nvSpPr>
        <p:spPr/>
        <p:txBody>
          <a:bodyPr>
            <a:normAutofit/>
          </a:bodyPr>
          <a:lstStyle/>
          <a:p>
            <a:r>
              <a:rPr lang="en-US" dirty="0"/>
              <a:t>CCC Meeting – </a:t>
            </a:r>
            <a:r>
              <a:rPr lang="en-US" sz="2400" dirty="0"/>
              <a:t>18 Feb 2026</a:t>
            </a:r>
            <a:endParaRPr lang="en-US" dirty="0"/>
          </a:p>
        </p:txBody>
      </p:sp>
      <p:sp>
        <p:nvSpPr>
          <p:cNvPr id="2" name="Footer Placeholder 1">
            <a:extLst>
              <a:ext uri="{FF2B5EF4-FFF2-40B4-BE49-F238E27FC236}">
                <a16:creationId xmlns:a16="http://schemas.microsoft.com/office/drawing/2014/main" id="{A642E682-60F9-5254-7691-BD3E014474C3}"/>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sp>
        <p:nvSpPr>
          <p:cNvPr id="5" name="TextBox 4">
            <a:extLst>
              <a:ext uri="{FF2B5EF4-FFF2-40B4-BE49-F238E27FC236}">
                <a16:creationId xmlns:a16="http://schemas.microsoft.com/office/drawing/2014/main" id="{D2B61D70-6D50-8E13-DACB-1A1FEB02D267}"/>
              </a:ext>
            </a:extLst>
          </p:cNvPr>
          <p:cNvSpPr txBox="1"/>
          <p:nvPr/>
        </p:nvSpPr>
        <p:spPr>
          <a:xfrm>
            <a:off x="169817" y="842554"/>
            <a:ext cx="8876212" cy="29623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Course Change Requests (1)</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5712	CER ENG 4510 : International Engineering and Design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5755	CHEM 4000 : Special Problems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5761	CHEM 4310 : Selected Topics In Inorganic Chemistry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2518	CHEM 4410 : Chemical Thermodynamics II</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1492	CHEM 4420 : Chemical Kinetics II</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688	CHEM 4510 : Instrumental Methods Of Chemical Analysis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5766	CHEM 5000 : Special Problems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5769	CHEM 5310 : Introduction to Inorganic Chemistry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1467	CHEM 5410 : Advanced Chemical Thermodynamics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2436	CHEM 5430 : Advanced Chemical Kinetics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398	CHEM 5630: Biochemical Nanotechnology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235	CHEM 6450 : Spectroscopy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4910737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DC864-0F44-60B7-BC07-23713F608003}"/>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90B9C29-460A-CB08-C1AA-4DE06C08D6FE}"/>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26EE5BD6-CB75-8F54-56BC-50D70A8C2848}"/>
              </a:ext>
            </a:extLst>
          </p:cNvPr>
          <p:cNvSpPr>
            <a:spLocks noGrp="1"/>
          </p:cNvSpPr>
          <p:nvPr>
            <p:ph type="ctrTitle"/>
          </p:nvPr>
        </p:nvSpPr>
        <p:spPr>
          <a:xfrm>
            <a:off x="374903" y="788020"/>
            <a:ext cx="6338131" cy="2310272"/>
          </a:xfrm>
        </p:spPr>
        <p:txBody>
          <a:bodyPr/>
          <a:lstStyle/>
          <a:p>
            <a:r>
              <a:rPr lang="en-US" dirty="0"/>
              <a:t>X. New Business</a:t>
            </a:r>
            <a:endParaRPr lang="en-US" sz="3600" dirty="0"/>
          </a:p>
        </p:txBody>
      </p:sp>
      <p:sp>
        <p:nvSpPr>
          <p:cNvPr id="5" name="Subtitle 4">
            <a:extLst>
              <a:ext uri="{FF2B5EF4-FFF2-40B4-BE49-F238E27FC236}">
                <a16:creationId xmlns:a16="http://schemas.microsoft.com/office/drawing/2014/main" id="{1E9E5996-A4C1-FEC3-9D5B-9DE3CA865495}"/>
              </a:ext>
            </a:extLst>
          </p:cNvPr>
          <p:cNvSpPr>
            <a:spLocks noGrp="1"/>
          </p:cNvSpPr>
          <p:nvPr>
            <p:ph type="subTitle" idx="1"/>
          </p:nvPr>
        </p:nvSpPr>
        <p:spPr/>
        <p:txBody>
          <a:bodyPr/>
          <a:lstStyle/>
          <a:p>
            <a:r>
              <a:rPr lang="en-US" dirty="0"/>
              <a:t>P. Runnion</a:t>
            </a:r>
          </a:p>
        </p:txBody>
      </p:sp>
      <p:sp>
        <p:nvSpPr>
          <p:cNvPr id="3" name="Slide Number Placeholder 2">
            <a:extLst>
              <a:ext uri="{FF2B5EF4-FFF2-40B4-BE49-F238E27FC236}">
                <a16:creationId xmlns:a16="http://schemas.microsoft.com/office/drawing/2014/main" id="{30EA6E14-A172-3368-E1ED-49A754329E0B}"/>
              </a:ext>
            </a:extLst>
          </p:cNvPr>
          <p:cNvSpPr>
            <a:spLocks noGrp="1"/>
          </p:cNvSpPr>
          <p:nvPr>
            <p:ph type="sldNum" sz="quarter" idx="12"/>
          </p:nvPr>
        </p:nvSpPr>
        <p:spPr/>
        <p:txBody>
          <a:bodyPr/>
          <a:lstStyle/>
          <a:p>
            <a:fld id="{1CF77CCB-A837-3E49-BD58-C1431ED74FC9}" type="slidenum">
              <a:rPr lang="en-US" smtClean="0"/>
              <a:pPr/>
              <a:t>80</a:t>
            </a:fld>
            <a:endParaRPr lang="en-US" dirty="0"/>
          </a:p>
        </p:txBody>
      </p:sp>
    </p:spTree>
    <p:extLst>
      <p:ext uri="{BB962C8B-B14F-4D97-AF65-F5344CB8AC3E}">
        <p14:creationId xmlns:p14="http://schemas.microsoft.com/office/powerpoint/2010/main" val="14096079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1B911-49FF-0F19-3C73-8F1AD38F4318}"/>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1BD2337-E1E2-4677-405D-54EB21E0702D}"/>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C9496867-505E-CE50-5150-9C2D50EC58F1}"/>
              </a:ext>
            </a:extLst>
          </p:cNvPr>
          <p:cNvSpPr>
            <a:spLocks noGrp="1"/>
          </p:cNvSpPr>
          <p:nvPr>
            <p:ph type="ctrTitle"/>
          </p:nvPr>
        </p:nvSpPr>
        <p:spPr>
          <a:xfrm>
            <a:off x="374903" y="788020"/>
            <a:ext cx="6338131" cy="2310272"/>
          </a:xfrm>
        </p:spPr>
        <p:txBody>
          <a:bodyPr/>
          <a:lstStyle/>
          <a:p>
            <a:r>
              <a:rPr lang="en-US" dirty="0"/>
              <a:t>XI. Announcements</a:t>
            </a:r>
            <a:endParaRPr lang="en-US" sz="3600" dirty="0"/>
          </a:p>
        </p:txBody>
      </p:sp>
      <p:sp>
        <p:nvSpPr>
          <p:cNvPr id="5" name="Subtitle 4">
            <a:extLst>
              <a:ext uri="{FF2B5EF4-FFF2-40B4-BE49-F238E27FC236}">
                <a16:creationId xmlns:a16="http://schemas.microsoft.com/office/drawing/2014/main" id="{05372052-FD1D-B944-3302-E786D938EB48}"/>
              </a:ext>
            </a:extLst>
          </p:cNvPr>
          <p:cNvSpPr>
            <a:spLocks noGrp="1"/>
          </p:cNvSpPr>
          <p:nvPr>
            <p:ph type="subTitle" idx="1"/>
          </p:nvPr>
        </p:nvSpPr>
        <p:spPr/>
        <p:txBody>
          <a:bodyPr/>
          <a:lstStyle/>
          <a:p>
            <a:r>
              <a:rPr lang="en-US" dirty="0"/>
              <a:t>P. Runnion</a:t>
            </a:r>
          </a:p>
        </p:txBody>
      </p:sp>
      <p:sp>
        <p:nvSpPr>
          <p:cNvPr id="3" name="Slide Number Placeholder 2">
            <a:extLst>
              <a:ext uri="{FF2B5EF4-FFF2-40B4-BE49-F238E27FC236}">
                <a16:creationId xmlns:a16="http://schemas.microsoft.com/office/drawing/2014/main" id="{96DE8922-B94D-9835-BA58-E3E615637B81}"/>
              </a:ext>
            </a:extLst>
          </p:cNvPr>
          <p:cNvSpPr>
            <a:spLocks noGrp="1"/>
          </p:cNvSpPr>
          <p:nvPr>
            <p:ph type="sldNum" sz="quarter" idx="12"/>
          </p:nvPr>
        </p:nvSpPr>
        <p:spPr/>
        <p:txBody>
          <a:bodyPr/>
          <a:lstStyle/>
          <a:p>
            <a:fld id="{1CF77CCB-A837-3E49-BD58-C1431ED74FC9}" type="slidenum">
              <a:rPr lang="en-US" smtClean="0"/>
              <a:pPr/>
              <a:t>81</a:t>
            </a:fld>
            <a:endParaRPr lang="en-US" dirty="0"/>
          </a:p>
        </p:txBody>
      </p:sp>
    </p:spTree>
    <p:extLst>
      <p:ext uri="{BB962C8B-B14F-4D97-AF65-F5344CB8AC3E}">
        <p14:creationId xmlns:p14="http://schemas.microsoft.com/office/powerpoint/2010/main" val="840161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69DE0-93B5-C038-7916-83E6A2AB751C}"/>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F58AE83-80A9-7F77-14D0-B8A9AB589484}"/>
              </a:ext>
            </a:extLst>
          </p:cNvPr>
          <p:cNvSpPr>
            <a:spLocks noGrp="1"/>
          </p:cNvSpPr>
          <p:nvPr>
            <p:ph type="pic" sz="quarter" idx="11"/>
          </p:nvPr>
        </p:nvSpPr>
        <p:spPr/>
        <p:txBody>
          <a:bodyPr/>
          <a:lstStyle/>
          <a:p>
            <a:endParaRPr lang="en-US"/>
          </a:p>
        </p:txBody>
      </p:sp>
      <p:sp>
        <p:nvSpPr>
          <p:cNvPr id="2" name="Title 1">
            <a:extLst>
              <a:ext uri="{FF2B5EF4-FFF2-40B4-BE49-F238E27FC236}">
                <a16:creationId xmlns:a16="http://schemas.microsoft.com/office/drawing/2014/main" id="{DB98A69A-1EB7-6FC1-EA62-D6085DBEE86F}"/>
              </a:ext>
            </a:extLst>
          </p:cNvPr>
          <p:cNvSpPr>
            <a:spLocks noGrp="1"/>
          </p:cNvSpPr>
          <p:nvPr>
            <p:ph type="ctrTitle"/>
          </p:nvPr>
        </p:nvSpPr>
        <p:spPr>
          <a:xfrm>
            <a:off x="374903" y="788020"/>
            <a:ext cx="6338131" cy="2310272"/>
          </a:xfrm>
        </p:spPr>
        <p:txBody>
          <a:bodyPr/>
          <a:lstStyle/>
          <a:p>
            <a:r>
              <a:rPr lang="en-US" dirty="0"/>
              <a:t>XII. Adjourn</a:t>
            </a:r>
            <a:endParaRPr lang="en-US" sz="3600" dirty="0"/>
          </a:p>
        </p:txBody>
      </p:sp>
      <p:sp>
        <p:nvSpPr>
          <p:cNvPr id="5" name="Subtitle 4">
            <a:extLst>
              <a:ext uri="{FF2B5EF4-FFF2-40B4-BE49-F238E27FC236}">
                <a16:creationId xmlns:a16="http://schemas.microsoft.com/office/drawing/2014/main" id="{AC959575-39E8-E931-5126-E0A0DFBB1DE8}"/>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FE8EF577-BB2D-7BE7-F950-2B5D5AB86D87}"/>
              </a:ext>
            </a:extLst>
          </p:cNvPr>
          <p:cNvSpPr>
            <a:spLocks noGrp="1"/>
          </p:cNvSpPr>
          <p:nvPr>
            <p:ph type="sldNum" sz="quarter" idx="12"/>
          </p:nvPr>
        </p:nvSpPr>
        <p:spPr/>
        <p:txBody>
          <a:bodyPr/>
          <a:lstStyle/>
          <a:p>
            <a:fld id="{1CF77CCB-A837-3E49-BD58-C1431ED74FC9}" type="slidenum">
              <a:rPr lang="en-US" smtClean="0"/>
              <a:pPr/>
              <a:t>82</a:t>
            </a:fld>
            <a:endParaRPr lang="en-US" dirty="0"/>
          </a:p>
        </p:txBody>
      </p:sp>
    </p:spTree>
    <p:extLst>
      <p:ext uri="{BB962C8B-B14F-4D97-AF65-F5344CB8AC3E}">
        <p14:creationId xmlns:p14="http://schemas.microsoft.com/office/powerpoint/2010/main" val="3815587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1433-C2E6-F5B1-28AA-BC48DF955562}"/>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777DC78-5EDF-82F5-A315-14A46A33286B}"/>
              </a:ext>
            </a:extLst>
          </p:cNvPr>
          <p:cNvSpPr>
            <a:spLocks noGrp="1"/>
          </p:cNvSpPr>
          <p:nvPr>
            <p:ph type="body" sz="quarter" idx="13"/>
          </p:nvPr>
        </p:nvSpPr>
        <p:spPr/>
        <p:txBody>
          <a:bodyPr/>
          <a:lstStyle/>
          <a:p>
            <a:r>
              <a:rPr lang="en-US" dirty="0"/>
              <a:t>P. </a:t>
            </a:r>
            <a:r>
              <a:rPr lang="en-US"/>
              <a:t>Runnion</a:t>
            </a:r>
            <a:endParaRPr lang="en-US" dirty="0"/>
          </a:p>
          <a:p>
            <a:r>
              <a:rPr lang="en-US" dirty="0"/>
              <a:t>President, Faculty Senate</a:t>
            </a:r>
          </a:p>
        </p:txBody>
      </p:sp>
      <p:sp>
        <p:nvSpPr>
          <p:cNvPr id="4" name="Text Placeholder 3">
            <a:extLst>
              <a:ext uri="{FF2B5EF4-FFF2-40B4-BE49-F238E27FC236}">
                <a16:creationId xmlns:a16="http://schemas.microsoft.com/office/drawing/2014/main" id="{6945343B-AC2B-907A-DE8B-66FDD78C859B}"/>
              </a:ext>
            </a:extLst>
          </p:cNvPr>
          <p:cNvSpPr>
            <a:spLocks noGrp="1"/>
          </p:cNvSpPr>
          <p:nvPr>
            <p:ph type="body" sz="quarter" idx="14"/>
          </p:nvPr>
        </p:nvSpPr>
        <p:spPr/>
        <p:txBody>
          <a:bodyPr/>
          <a:lstStyle/>
          <a:p>
            <a:r>
              <a:rPr lang="en-US" dirty="0"/>
              <a:t>facultysenate.mst.edu</a:t>
            </a:r>
          </a:p>
        </p:txBody>
      </p:sp>
    </p:spTree>
    <p:extLst>
      <p:ext uri="{BB962C8B-B14F-4D97-AF65-F5344CB8AC3E}">
        <p14:creationId xmlns:p14="http://schemas.microsoft.com/office/powerpoint/2010/main" val="655242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88575-B52F-435F-ADB7-B153220D3DE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7F5ABEA-150F-A99B-BA78-E9B41656BFD5}"/>
              </a:ext>
            </a:extLst>
          </p:cNvPr>
          <p:cNvSpPr>
            <a:spLocks noGrp="1"/>
          </p:cNvSpPr>
          <p:nvPr>
            <p:ph type="title"/>
          </p:nvPr>
        </p:nvSpPr>
        <p:spPr/>
        <p:txBody>
          <a:bodyPr>
            <a:normAutofit/>
          </a:bodyPr>
          <a:lstStyle/>
          <a:p>
            <a:r>
              <a:rPr lang="en-US" dirty="0"/>
              <a:t>CCC Meeting – </a:t>
            </a:r>
            <a:r>
              <a:rPr lang="en-US" sz="2400" dirty="0"/>
              <a:t>18 Feb 2026</a:t>
            </a:r>
            <a:endParaRPr lang="en-US" dirty="0"/>
          </a:p>
        </p:txBody>
      </p:sp>
      <p:sp>
        <p:nvSpPr>
          <p:cNvPr id="2" name="Footer Placeholder 1">
            <a:extLst>
              <a:ext uri="{FF2B5EF4-FFF2-40B4-BE49-F238E27FC236}">
                <a16:creationId xmlns:a16="http://schemas.microsoft.com/office/drawing/2014/main" id="{45CBD250-EB29-4580-11BE-43921F59E50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isa Offc Serif Pro" panose="02010504030101020102" pitchFamily="2" charset="0"/>
                <a:ea typeface="+mn-ea"/>
                <a:cs typeface="+mn-cs"/>
              </a:rPr>
              <a:t>Missouri University of Science and Technology</a:t>
            </a:r>
            <a:endParaRPr kumimoji="0" lang="en-US" sz="1400" b="0" i="0" u="none" strike="noStrike" kern="1200" cap="none" spc="0" normalizeH="0" baseline="0" noProof="0" dirty="0">
              <a:ln>
                <a:noFill/>
              </a:ln>
              <a:solidFill>
                <a:srgbClr val="FFFFFF"/>
              </a:solidFill>
              <a:effectLst/>
              <a:uLnTx/>
              <a:uFillTx/>
              <a:latin typeface="Tisa Offc Serif Pro" panose="02010504030101020102" pitchFamily="2" charset="0"/>
              <a:ea typeface="+mn-ea"/>
              <a:cs typeface="+mn-cs"/>
            </a:endParaRPr>
          </a:p>
        </p:txBody>
      </p:sp>
      <p:sp>
        <p:nvSpPr>
          <p:cNvPr id="5" name="TextBox 4">
            <a:extLst>
              <a:ext uri="{FF2B5EF4-FFF2-40B4-BE49-F238E27FC236}">
                <a16:creationId xmlns:a16="http://schemas.microsoft.com/office/drawing/2014/main" id="{6FB6E44F-ED05-8B48-9E27-8123EA3172A5}"/>
              </a:ext>
            </a:extLst>
          </p:cNvPr>
          <p:cNvSpPr txBox="1"/>
          <p:nvPr/>
        </p:nvSpPr>
        <p:spPr>
          <a:xfrm>
            <a:off x="169817" y="842554"/>
            <a:ext cx="8876212" cy="233910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Course Change Requests (2)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2328	EDUC 5370 : </a:t>
            </a:r>
            <a:r>
              <a:rPr kumimoji="0" lang="en-US" sz="1350" b="0" i="0" u="none" strike="sngStrike" kern="1200" cap="none" spc="0" normalizeH="0" baseline="0" noProof="0" dirty="0">
                <a:ln>
                  <a:noFill/>
                </a:ln>
                <a:solidFill>
                  <a:srgbClr val="154734"/>
                </a:solidFill>
                <a:effectLst/>
                <a:uLnTx/>
                <a:uFillTx/>
                <a:latin typeface="Tisa Offc Serif Pro"/>
                <a:ea typeface="+mn-ea"/>
                <a:cs typeface="+mn-cs"/>
              </a:rPr>
              <a:t>Teachers Academy</a:t>
            </a: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 : Effective Instructional Strategies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164	ENG MGT 4907 : Engineering Management Senior Design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10366	MATH 5670 : Scientific Programming with Python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4866	MATH 5680 : Mathematics of Machine Learning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8943	MET ENG 3330 : Metallurgical Thermodynamics I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1290	MET ENG 4450 : Steelmaking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8968	MET ENG 5220 : Recent Advances In Extractive Metallurgy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1455	MET ENG 5450 : Advanced Steelmaking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File: 2193	MUSIC 1150 : Music </a:t>
            </a:r>
            <a:r>
              <a:rPr kumimoji="0" lang="en-US" sz="1350" b="0" i="0" u="none" strike="sngStrike" kern="1200" cap="none" spc="0" normalizeH="0" baseline="0" noProof="0" dirty="0">
                <a:ln>
                  <a:noFill/>
                </a:ln>
                <a:solidFill>
                  <a:srgbClr val="154734"/>
                </a:solidFill>
                <a:effectLst/>
                <a:uLnTx/>
                <a:uFillTx/>
                <a:latin typeface="Tisa Offc Serif Pro"/>
                <a:ea typeface="+mn-ea"/>
                <a:cs typeface="+mn-cs"/>
              </a:rPr>
              <a:t>Understanding And</a:t>
            </a:r>
            <a:r>
              <a:rPr kumimoji="0" lang="en-US" sz="1350" b="0" i="0" u="none" strike="noStrike" kern="1200" cap="none" spc="0" normalizeH="0" baseline="0" noProof="0" dirty="0">
                <a:ln>
                  <a:noFill/>
                </a:ln>
                <a:solidFill>
                  <a:srgbClr val="154734"/>
                </a:solidFill>
                <a:effectLst/>
                <a:uLnTx/>
                <a:uFillTx/>
                <a:latin typeface="Tisa Offc Serif Pro"/>
                <a:ea typeface="+mn-ea"/>
                <a:cs typeface="+mn-cs"/>
              </a:rPr>
              <a:t> Appreciation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54734"/>
              </a:solidFill>
              <a:effectLst/>
              <a:uLnTx/>
              <a:uFillTx/>
              <a:latin typeface="Tisa Offc Serif Pro"/>
              <a:ea typeface="+mn-ea"/>
              <a:cs typeface="+mn-cs"/>
            </a:endParaRPr>
          </a:p>
        </p:txBody>
      </p:sp>
    </p:spTree>
    <p:extLst>
      <p:ext uri="{BB962C8B-B14F-4D97-AF65-F5344CB8AC3E}">
        <p14:creationId xmlns:p14="http://schemas.microsoft.com/office/powerpoint/2010/main" val="1747620748"/>
      </p:ext>
    </p:extLst>
  </p:cSld>
  <p:clrMapOvr>
    <a:masterClrMapping/>
  </p:clrMapOvr>
</p:sld>
</file>

<file path=ppt/theme/theme1.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Presentation - Accessibility" id="{F862390D-37E7-D947-B41F-6A381AC85BC3}" vid="{10922710-9816-D742-8A0D-9529103916E9}"/>
    </a:ext>
  </a:extLst>
</a:theme>
</file>

<file path=ppt/theme/theme2.xml><?xml version="1.0" encoding="utf-8"?>
<a:theme xmlns:a="http://schemas.openxmlformats.org/drawingml/2006/main" name="1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16x9 Presentation" id="{B7F5D971-D4D4-4046-9CB5-D2A394533498}" vid="{A3889E51-3EAC-AC4D-9933-549CB455AFE8}"/>
    </a:ext>
  </a:extLst>
</a:theme>
</file>

<file path=ppt/theme/theme3.xml><?xml version="1.0" encoding="utf-8"?>
<a:theme xmlns:a="http://schemas.openxmlformats.org/drawingml/2006/main" name="2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4.xml><?xml version="1.0" encoding="utf-8"?>
<a:theme xmlns:a="http://schemas.openxmlformats.org/drawingml/2006/main" name="3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5.xml><?xml version="1.0" encoding="utf-8"?>
<a:theme xmlns:a="http://schemas.openxmlformats.org/drawingml/2006/main" name="4_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16x9 Presentation" id="{696C1F11-9FF5-4E6D-9849-6B6E8D46BA76}" vid="{11C8AD11-6909-406B-9ECD-7F0450EBC58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0f7cbb1-0833-4e89-aff9-818de223006a" xsi:nil="true"/>
    <lcf76f155ced4ddcb4097134ff3c332f xmlns="14f8fd6e-abf1-4ee7-bfe4-a629b6b25e3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A317DD5B2FFB4E8A9C46E06B492B81" ma:contentTypeVersion="12" ma:contentTypeDescription="Create a new document." ma:contentTypeScope="" ma:versionID="a71fd1219482a9b34d14314b50c9a67b">
  <xsd:schema xmlns:xsd="http://www.w3.org/2001/XMLSchema" xmlns:xs="http://www.w3.org/2001/XMLSchema" xmlns:p="http://schemas.microsoft.com/office/2006/metadata/properties" xmlns:ns2="14f8fd6e-abf1-4ee7-bfe4-a629b6b25e33" xmlns:ns3="80f7cbb1-0833-4e89-aff9-818de223006a" targetNamespace="http://schemas.microsoft.com/office/2006/metadata/properties" ma:root="true" ma:fieldsID="d512c767a0207dc0d09896defb27b391" ns2:_="" ns3:_="">
    <xsd:import namespace="14f8fd6e-abf1-4ee7-bfe4-a629b6b25e33"/>
    <xsd:import namespace="80f7cbb1-0833-4e89-aff9-818de22300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8fd6e-abf1-4ee7-bfe4-a629b6b25e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e20e570-3a27-4eff-9ea0-d3488a33fbf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f7cbb1-0833-4e89-aff9-818de223006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892c019-70dc-486c-85ec-93d0dc7fa716}" ma:internalName="TaxCatchAll" ma:showField="CatchAllData" ma:web="80f7cbb1-0833-4e89-aff9-818de22300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CDB215-60C2-4A03-BD21-7CFAB24F2AB4}">
  <ds:schemaRefs>
    <ds:schemaRef ds:uri="http://purl.org/dc/terms/"/>
    <ds:schemaRef ds:uri="http://schemas.microsoft.com/office/infopath/2007/PartnerControls"/>
    <ds:schemaRef ds:uri="0d2b326e-9307-4a41-b5e4-046ffb53bd12"/>
    <ds:schemaRef ds:uri="http://purl.org/dc/elements/1.1/"/>
    <ds:schemaRef ds:uri="534cfcc5-43c7-4a71-a899-9e02c7fbeaf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www.w3.org/XML/1998/namespace"/>
    <ds:schemaRef ds:uri="0763b9ae-01d6-452e-8748-9d775b3feaac"/>
    <ds:schemaRef ds:uri="c7ef9049-edd5-4a0e-b433-c93fd1cdf9b7"/>
    <ds:schemaRef ds:uri="80f7cbb1-0833-4e89-aff9-818de223006a"/>
    <ds:schemaRef ds:uri="14f8fd6e-abf1-4ee7-bfe4-a629b6b25e33"/>
  </ds:schemaRefs>
</ds:datastoreItem>
</file>

<file path=customXml/itemProps2.xml><?xml version="1.0" encoding="utf-8"?>
<ds:datastoreItem xmlns:ds="http://schemas.openxmlformats.org/officeDocument/2006/customXml" ds:itemID="{9F8CEC09-53EF-4237-9C92-08A8E1AC6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f8fd6e-abf1-4ee7-bfe4-a629b6b25e33"/>
    <ds:schemaRef ds:uri="80f7cbb1-0833-4e89-aff9-818de2230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D7F40A-0758-4053-B109-916359F0ED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16x9 Presentation</Template>
  <TotalTime>551</TotalTime>
  <Words>4881</Words>
  <Application>Microsoft Office PowerPoint</Application>
  <PresentationFormat>On-screen Show (16:9)</PresentationFormat>
  <Paragraphs>606</Paragraphs>
  <Slides>83</Slides>
  <Notes>16</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83</vt:i4>
      </vt:variant>
    </vt:vector>
  </HeadingPairs>
  <TitlesOfParts>
    <vt:vector size="105" baseType="lpstr">
      <vt:lpstr>.Hiragino Kaku Gothic Interface W3</vt:lpstr>
      <vt:lpstr>Arial</vt:lpstr>
      <vt:lpstr>Calibri</vt:lpstr>
      <vt:lpstr>Calibri-Bold</vt:lpstr>
      <vt:lpstr>Cambria</vt:lpstr>
      <vt:lpstr>Courier New</vt:lpstr>
      <vt:lpstr>Encode Sans Normal Black</vt:lpstr>
      <vt:lpstr>Franklin Gothic Demi</vt:lpstr>
      <vt:lpstr>Franklin Gothic Medium</vt:lpstr>
      <vt:lpstr>Lucida Grande</vt:lpstr>
      <vt:lpstr>Orgon Slab ExtraLight</vt:lpstr>
      <vt:lpstr>Orgon Slab Light</vt:lpstr>
      <vt:lpstr>Orgon Slab Medium</vt:lpstr>
      <vt:lpstr>Roboto</vt:lpstr>
      <vt:lpstr>System Font Regular</vt:lpstr>
      <vt:lpstr>Tisa Offc Serif Pro</vt:lpstr>
      <vt:lpstr>Wingdings</vt:lpstr>
      <vt:lpstr>Primary Logo</vt:lpstr>
      <vt:lpstr>1_Primary Logo</vt:lpstr>
      <vt:lpstr>2_Primary Logo</vt:lpstr>
      <vt:lpstr>3_Primary Logo</vt:lpstr>
      <vt:lpstr>4_Primary Logo</vt:lpstr>
      <vt:lpstr>Faculty Senate Meeting</vt:lpstr>
      <vt:lpstr>PowerPoint Presentation</vt:lpstr>
      <vt:lpstr>I. Call to Order</vt:lpstr>
      <vt:lpstr>II. Roll Call</vt:lpstr>
      <vt:lpstr>III. Consent Agenda</vt:lpstr>
      <vt:lpstr>Consent Agenda – 3/19/2026</vt:lpstr>
      <vt:lpstr>CCC Meeting - 18 Feb 2026</vt:lpstr>
      <vt:lpstr>CCC Meeting – 18 Feb 2026</vt:lpstr>
      <vt:lpstr>CCC Meeting – 18 Feb 2026</vt:lpstr>
      <vt:lpstr>CCC Meeting – 18 Feb 2026</vt:lpstr>
      <vt:lpstr>CCC Meeting – 18 Feb 2026</vt:lpstr>
      <vt:lpstr>CCC Meeting – 18 Feb 2026</vt:lpstr>
      <vt:lpstr>IV. Special Topic  A. Digital Accessibility</vt:lpstr>
      <vt:lpstr>Digital Accessibility</vt:lpstr>
      <vt:lpstr>Overview</vt:lpstr>
      <vt:lpstr>Introductions</vt:lpstr>
      <vt:lpstr>PowerPoint Presentation</vt:lpstr>
      <vt:lpstr>The New Digital Accessibility Regulations </vt:lpstr>
      <vt:lpstr>This is a Transition Period</vt:lpstr>
      <vt:lpstr>Digital Accessibility Structure System-Wide</vt:lpstr>
      <vt:lpstr>CRR Updates, Forthcoming April 2026</vt:lpstr>
      <vt:lpstr>Prioritization of Academic Course Content – Factors to Consider</vt:lpstr>
      <vt:lpstr>PowerPoint Presentation</vt:lpstr>
      <vt:lpstr>S&amp;T Digital Accessibility Task Force</vt:lpstr>
      <vt:lpstr>Course Content Accessibility</vt:lpstr>
      <vt:lpstr>Web Content Accessibility</vt:lpstr>
      <vt:lpstr>PowerPoint Presentation</vt:lpstr>
      <vt:lpstr>PowerPoint Presentation</vt:lpstr>
      <vt:lpstr>Digital Accessibility Resources at S&amp;T</vt:lpstr>
      <vt:lpstr>Digital Accessibility Training</vt:lpstr>
      <vt:lpstr>Digital Accessibility Support by Area</vt:lpstr>
      <vt:lpstr>Contact the S&amp;T Task Force</vt:lpstr>
      <vt:lpstr>Thank you</vt:lpstr>
      <vt:lpstr>V. President’s Report</vt:lpstr>
      <vt:lpstr>PowerPoint Presentation</vt:lpstr>
      <vt:lpstr>Leadership Update:  Planned Network Outage</vt:lpstr>
      <vt:lpstr>Special Event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Campus Reports  A. Staff Council</vt:lpstr>
      <vt:lpstr>VI. Campus Reports  B. Student Council</vt:lpstr>
      <vt:lpstr>VI. Campus Reports  C. Council of Graduate Students</vt:lpstr>
      <vt:lpstr>VII. Committee Reports </vt:lpstr>
      <vt:lpstr>VII. Committee Reports  A. Rules, Procedures, and Agenda</vt:lpstr>
      <vt:lpstr>PowerPoint Presentation</vt:lpstr>
      <vt:lpstr>PowerPoint Presentation</vt:lpstr>
      <vt:lpstr>PowerPoint Presentation</vt:lpstr>
      <vt:lpstr>VII. Committee Reports  B. Personnel</vt:lpstr>
      <vt:lpstr>PowerPoint Presentation</vt:lpstr>
      <vt:lpstr>PowerPoint Presentation</vt:lpstr>
      <vt:lpstr>PowerPoint Presentation</vt:lpstr>
      <vt:lpstr>PowerPoint Presentation</vt:lpstr>
      <vt:lpstr>VII. Committee Reports  C. Effective Teaching</vt:lpstr>
      <vt:lpstr>PowerPoint Presentation</vt:lpstr>
      <vt:lpstr>VII. Committee Reports  D. Budgetary Affairs</vt:lpstr>
      <vt:lpstr>Budgetary Affairs Committee</vt:lpstr>
      <vt:lpstr>Budgetary Affairs Committee (BAC) Members</vt:lpstr>
      <vt:lpstr>Referral Update:  Supplement Instruction Funding</vt:lpstr>
      <vt:lpstr>Referral Update:  Supplement Instruction Funding</vt:lpstr>
      <vt:lpstr>PowerPoint Presentation</vt:lpstr>
      <vt:lpstr>Referral Update:  Distance Education Classes and Faculty Workload</vt:lpstr>
      <vt:lpstr>Referral Update:  Distance Education Classes and Faculty Workload </vt:lpstr>
      <vt:lpstr>Referral Update:  Distance Education Classes and Faculty Workload </vt:lpstr>
      <vt:lpstr>Referral Update:  Distance Education Classes and Faculty Workload</vt:lpstr>
      <vt:lpstr>Tuition Model &amp; Revenue Alignment</vt:lpstr>
      <vt:lpstr>Basic Course Creation and Operation Costs*</vt:lpstr>
      <vt:lpstr>Referral Update:  Distance Education Classes and Faculty Workload </vt:lpstr>
      <vt:lpstr>PowerPoint Presentation</vt:lpstr>
      <vt:lpstr>Information: Next Topic Request Due Date: 11:59 pm, 4-6-2026</vt:lpstr>
      <vt:lpstr>VIII. Q&amp;A with Provost</vt:lpstr>
      <vt:lpstr>IX. Unfinished Business</vt:lpstr>
      <vt:lpstr>X. New Business</vt:lpstr>
      <vt:lpstr>XI. Announcements</vt:lpstr>
      <vt:lpstr>XII. Adjourn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 Frank Daoru</dc:creator>
  <cp:lastModifiedBy>House, Misty</cp:lastModifiedBy>
  <cp:revision>1</cp:revision>
  <dcterms:created xsi:type="dcterms:W3CDTF">2025-09-16T00:17:22Z</dcterms:created>
  <dcterms:modified xsi:type="dcterms:W3CDTF">2026-03-19T19:24:23Z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0x010100A5A317DD5B2FFB4E8A9C46E06B492B81</vt:lpwstr>
  </property>
  <property fmtid="{D5CDD505-2E9C-101B-9397-08002B2CF9AE}" pid="3" name="MediaServiceImageTags">
    <vt:lpwstr/>
  </property>
</Properties>
</file>