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3.xml" ContentType="application/vnd.openxmlformats-officedocument.theme+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7" r:id="rId4"/>
    <p:sldMasterId id="2147483883" r:id="rId5"/>
    <p:sldMasterId id="2147483913" r:id="rId6"/>
    <p:sldMasterId id="2147484024" r:id="rId7"/>
  </p:sldMasterIdLst>
  <p:notesMasterIdLst>
    <p:notesMasterId r:id="rId31"/>
  </p:notesMasterIdLst>
  <p:sldIdLst>
    <p:sldId id="256" r:id="rId8"/>
    <p:sldId id="639" r:id="rId9"/>
    <p:sldId id="2145709004" r:id="rId10"/>
    <p:sldId id="283" r:id="rId11"/>
    <p:sldId id="395" r:id="rId12"/>
    <p:sldId id="448" r:id="rId13"/>
    <p:sldId id="2145709001" r:id="rId14"/>
    <p:sldId id="2145709006" r:id="rId15"/>
    <p:sldId id="2145709002" r:id="rId16"/>
    <p:sldId id="2145709003" r:id="rId17"/>
    <p:sldId id="2145709005" r:id="rId18"/>
    <p:sldId id="2145709007" r:id="rId19"/>
    <p:sldId id="2145709010" r:id="rId20"/>
    <p:sldId id="2145709008" r:id="rId21"/>
    <p:sldId id="2145708926" r:id="rId22"/>
    <p:sldId id="2145709009" r:id="rId23"/>
    <p:sldId id="2145709012" r:id="rId24"/>
    <p:sldId id="2145709014" r:id="rId25"/>
    <p:sldId id="397" r:id="rId26"/>
    <p:sldId id="424" r:id="rId27"/>
    <p:sldId id="2145708983" r:id="rId28"/>
    <p:sldId id="425" r:id="rId29"/>
    <p:sldId id="447" r:id="rId30"/>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FFBC86-F55C-421D-AFA4-9435673960C9}" v="25" dt="2026-04-06T20:24:16.400"/>
    <p1510:client id="{28D3ADFC-12C6-42F0-B5BA-3910C3514918}" v="177" dt="2026-04-07T15:31:04.0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94658"/>
  </p:normalViewPr>
  <p:slideViewPr>
    <p:cSldViewPr snapToGrid="0">
      <p:cViewPr varScale="1">
        <p:scale>
          <a:sx n="123" d="100"/>
          <a:sy n="123" d="100"/>
        </p:scale>
        <p:origin x="1122" y="330"/>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ableStyles" Target="tableStyles.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B5D804-CED6-0949-BE6C-8D364F597F0B}"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42CB18-3CDA-9641-86CF-E84D6A9849BC}" type="slidenum">
              <a:rPr lang="en-US" smtClean="0"/>
              <a:t>‹#›</a:t>
            </a:fld>
            <a:endParaRPr lang="en-US"/>
          </a:p>
        </p:txBody>
      </p:sp>
    </p:spTree>
    <p:extLst>
      <p:ext uri="{BB962C8B-B14F-4D97-AF65-F5344CB8AC3E}">
        <p14:creationId xmlns:p14="http://schemas.microsoft.com/office/powerpoint/2010/main" val="230579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42CB18-3CDA-9641-86CF-E84D6A9849BC}" type="slidenum">
              <a:rPr lang="en-US" smtClean="0"/>
              <a:t>1</a:t>
            </a:fld>
            <a:endParaRPr lang="en-US"/>
          </a:p>
        </p:txBody>
      </p:sp>
    </p:spTree>
    <p:extLst>
      <p:ext uri="{BB962C8B-B14F-4D97-AF65-F5344CB8AC3E}">
        <p14:creationId xmlns:p14="http://schemas.microsoft.com/office/powerpoint/2010/main" val="605768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Gavel:  Two taps</a:t>
            </a:r>
          </a:p>
        </p:txBody>
      </p:sp>
      <p:sp>
        <p:nvSpPr>
          <p:cNvPr id="4" name="Slide Number Placeholder 3"/>
          <p:cNvSpPr>
            <a:spLocks noGrp="1"/>
          </p:cNvSpPr>
          <p:nvPr>
            <p:ph type="sldNum" sz="quarter" idx="5"/>
          </p:nvPr>
        </p:nvSpPr>
        <p:spPr/>
        <p:txBody>
          <a:bodyPr/>
          <a:lstStyle/>
          <a:p>
            <a:fld id="{2D42CB18-3CDA-9641-86CF-E84D6A9849BC}" type="slidenum">
              <a:rPr lang="en-US" smtClean="0"/>
              <a:t>4</a:t>
            </a:fld>
            <a:endParaRPr lang="en-US"/>
          </a:p>
        </p:txBody>
      </p:sp>
    </p:spTree>
    <p:extLst>
      <p:ext uri="{BB962C8B-B14F-4D97-AF65-F5344CB8AC3E}">
        <p14:creationId xmlns:p14="http://schemas.microsoft.com/office/powerpoint/2010/main" val="2778776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Gavel:  One tap</a:t>
            </a:r>
          </a:p>
        </p:txBody>
      </p:sp>
      <p:sp>
        <p:nvSpPr>
          <p:cNvPr id="4" name="Slide Number Placeholder 3"/>
          <p:cNvSpPr>
            <a:spLocks noGrp="1"/>
          </p:cNvSpPr>
          <p:nvPr>
            <p:ph type="sldNum" sz="quarter" idx="5"/>
          </p:nvPr>
        </p:nvSpPr>
        <p:spPr/>
        <p:txBody>
          <a:bodyPr/>
          <a:lstStyle/>
          <a:p>
            <a:fld id="{2D42CB18-3CDA-9641-86CF-E84D6A9849BC}" type="slidenum">
              <a:rPr lang="en-US" smtClean="0"/>
              <a:t>22</a:t>
            </a:fld>
            <a:endParaRPr lang="en-US"/>
          </a:p>
        </p:txBody>
      </p:sp>
    </p:spTree>
    <p:extLst>
      <p:ext uri="{BB962C8B-B14F-4D97-AF65-F5344CB8AC3E}">
        <p14:creationId xmlns:p14="http://schemas.microsoft.com/office/powerpoint/2010/main" val="5198887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0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0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2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1"/>
      </p:bgRef>
    </p:bg>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1" y="1963934"/>
            <a:ext cx="8118003" cy="1310489"/>
          </a:xfrm>
          <a:prstGeom prst="rect">
            <a:avLst/>
          </a:prstGeom>
        </p:spPr>
        <p:txBody>
          <a:bodyPr lIns="0" tIns="0" rIns="0" bIns="0" anchor="t" anchorCtr="0">
            <a:noAutofit/>
          </a:bodyPr>
          <a:lstStyle>
            <a:lvl1pPr>
              <a:defRPr>
                <a:solidFill>
                  <a:schemeClr val="accent6"/>
                </a:solidFill>
              </a:defRPr>
            </a:lvl1pPr>
          </a:lstStyle>
          <a:p>
            <a:r>
              <a:rPr lang="en-US">
                <a:solidFill>
                  <a:schemeClr val="accent6"/>
                </a:solidFill>
              </a:rPr>
              <a:t>Click to edit Master title style</a:t>
            </a:r>
            <a:endParaRPr lang="en-US" dirty="0">
              <a:solidFill>
                <a:schemeClr val="accent6"/>
              </a:solidFill>
            </a:endParaRPr>
          </a:p>
        </p:txBody>
      </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chor="ctr" anchorCtr="0">
            <a:noAutofit/>
          </a:bodyPr>
          <a:lstStyle>
            <a:lvl1pPr marL="0" indent="0">
              <a:buNone/>
              <a:defRPr sz="2000">
                <a:solidFill>
                  <a:schemeClr val="tx2"/>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pic>
        <p:nvPicPr>
          <p:cNvPr id="9" name="Graphic 8" descr="Missouri S&amp;T Primary Logo">
            <a:extLst>
              <a:ext uri="{FF2B5EF4-FFF2-40B4-BE49-F238E27FC236}">
                <a16:creationId xmlns:a16="http://schemas.microsoft.com/office/drawing/2014/main" id="{CEFFDC43-6071-4D7C-331F-20E41EBBB0EE}"/>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ctr" anchorCtr="0"/>
          <a:lstStyle>
            <a:lvl1pPr algn="l">
              <a:defRPr sz="1400" b="0">
                <a:solidFill>
                  <a:schemeClr val="tx2"/>
                </a:solidFill>
                <a:latin typeface="Tisa Offc Serif Pro" panose="02010504030101020102" pitchFamily="2" charset="0"/>
              </a:defRPr>
            </a:lvl1pPr>
          </a:lstStyle>
          <a:p>
            <a:r>
              <a:rPr lang="en-US"/>
              <a:t>Missouri University of Science and Technology</a:t>
            </a:r>
          </a:p>
        </p:txBody>
      </p:sp>
      <p:grpSp>
        <p:nvGrpSpPr>
          <p:cNvPr id="2" name="Group 1">
            <a:extLst>
              <a:ext uri="{FF2B5EF4-FFF2-40B4-BE49-F238E27FC236}">
                <a16:creationId xmlns:a16="http://schemas.microsoft.com/office/drawing/2014/main" id="{CD41668A-81C7-9BF2-9EC1-6D7C31672DFA}"/>
              </a:ext>
              <a:ext uri="{C183D7F6-B498-43B3-948B-1728B52AA6E4}">
                <adec:decorative xmlns:adec="http://schemas.microsoft.com/office/drawing/2017/decorative" val="1"/>
              </a:ext>
            </a:extLst>
          </p:cNvPr>
          <p:cNvGrpSpPr>
            <a:grpSpLocks/>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 uri="{C183D7F6-B498-43B3-948B-1728B52AA6E4}">
                  <adec:decorative xmlns:adec="http://schemas.microsoft.com/office/drawing/2017/decorative" val="1"/>
                </a:ext>
              </a:extLst>
            </p:cNvPr>
            <p:cNvSpPr>
              <a:spLocks/>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 uri="{C183D7F6-B498-43B3-948B-1728B52AA6E4}">
                  <adec:decorative xmlns:adec="http://schemas.microsoft.com/office/drawing/2017/decorative" val="1"/>
                </a:ext>
              </a:extLst>
            </p:cNvPr>
            <p:cNvSpPr>
              <a:spLocks/>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Tree>
    <p:extLst>
      <p:ext uri="{BB962C8B-B14F-4D97-AF65-F5344CB8AC3E}">
        <p14:creationId xmlns:p14="http://schemas.microsoft.com/office/powerpoint/2010/main" val="17860881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Section Slide Large Photo">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p>
        </p:txBody>
      </p:sp>
      <p:sp>
        <p:nvSpPr>
          <p:cNvPr id="3" name="Title 2">
            <a:extLst>
              <a:ext uri="{FF2B5EF4-FFF2-40B4-BE49-F238E27FC236}">
                <a16:creationId xmlns:a16="http://schemas.microsoft.com/office/drawing/2014/main" id="{AD036278-7A51-C105-9F54-FE223D36642B}"/>
              </a:ext>
            </a:extLst>
          </p:cNvPr>
          <p:cNvSpPr>
            <a:spLocks noGrp="1"/>
          </p:cNvSpPr>
          <p:nvPr>
            <p:ph type="title" hasCustomPrompt="1"/>
          </p:nvPr>
        </p:nvSpPr>
        <p:spPr>
          <a:xfrm>
            <a:off x="393192" y="1349883"/>
            <a:ext cx="4370832" cy="794064"/>
          </a:xfrm>
          <a:solidFill>
            <a:schemeClr val="accent6"/>
          </a:solidFill>
        </p:spPr>
        <p:txBody>
          <a:bodyPr lIns="91440" tIns="91440" rIns="91440" bIns="91440">
            <a:spAutoFit/>
          </a:bodyPr>
          <a:lstStyle>
            <a:lvl1pPr>
              <a:defRPr/>
            </a:lvl1pPr>
          </a:lstStyle>
          <a:p>
            <a:r>
              <a:rPr lang="en-US"/>
              <a:t>Header Section</a:t>
            </a:r>
          </a:p>
        </p:txBody>
      </p:sp>
    </p:spTree>
    <p:extLst>
      <p:ext uri="{BB962C8B-B14F-4D97-AF65-F5344CB8AC3E}">
        <p14:creationId xmlns:p14="http://schemas.microsoft.com/office/powerpoint/2010/main" val="417304311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0_Title Slide">
    <p:bg>
      <p:bgPr>
        <a:solidFill>
          <a:schemeClr val="accent5"/>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9"/>
            <a:ext cx="8119872" cy="495309"/>
          </a:xfrm>
        </p:spPr>
        <p:txBody>
          <a:bodyPr lIns="0" tIns="0" rIns="0" bIns="0">
            <a:noAutofit/>
          </a:bodyPr>
          <a:lstStyle>
            <a:lvl1pPr marL="0" indent="0" algn="l">
              <a:spcBef>
                <a:spcPts val="300"/>
              </a:spcBef>
              <a:spcAft>
                <a:spcPts val="300"/>
              </a:spcAft>
              <a:buNone/>
              <a:defRPr sz="2000" b="0" i="0">
                <a:solidFill>
                  <a:schemeClr val="bg2"/>
                </a:solidFill>
                <a:latin typeface="Franklin Gothic Demi"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000">
                <a:solidFill>
                  <a:schemeClr val="accent3">
                    <a:lumMod val="20000"/>
                    <a:lumOff val="80000"/>
                  </a:schemeClr>
                </a:solidFill>
                <a:latin typeface="Franklin Gothic Medium" panose="020B0603020102020204" pitchFamily="34" charset="0"/>
              </a:defRPr>
            </a:lvl1pPr>
          </a:lstStyle>
          <a:p>
            <a:pPr lvl="0"/>
            <a:r>
              <a:rPr lang="en-US"/>
              <a:t>Section Header</a:t>
            </a:r>
          </a:p>
        </p:txBody>
      </p:sp>
      <p:grpSp>
        <p:nvGrpSpPr>
          <p:cNvPr id="10" name="Group 9">
            <a:extLst>
              <a:ext uri="{FF2B5EF4-FFF2-40B4-BE49-F238E27FC236}">
                <a16:creationId xmlns:a16="http://schemas.microsoft.com/office/drawing/2014/main" id="{D12790C1-8F52-3376-1B98-1136C5195A2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sz="1800"/>
            </a:p>
          </p:txBody>
        </p:sp>
      </p:grpSp>
    </p:spTree>
    <p:extLst>
      <p:ext uri="{BB962C8B-B14F-4D97-AF65-F5344CB8AC3E}">
        <p14:creationId xmlns:p14="http://schemas.microsoft.com/office/powerpoint/2010/main" val="2493074530"/>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9"/>
            <a:ext cx="8119872" cy="329305"/>
          </a:xfrm>
        </p:spPr>
        <p:txBody>
          <a:bodyPr lIns="0" tIns="0" rIns="0" bIns="0">
            <a:noAutofit/>
          </a:bodyPr>
          <a:lstStyle>
            <a:lvl1pPr marL="4763" indent="0" algn="l">
              <a:spcBef>
                <a:spcPts val="300"/>
              </a:spcBef>
              <a:spcAft>
                <a:spcPts val="300"/>
              </a:spcAft>
              <a:buNone/>
              <a:tabLst/>
              <a:defRPr sz="2000" b="0" i="0">
                <a:solidFill>
                  <a:schemeClr val="tx2">
                    <a:lumMod val="65000"/>
                    <a:lumOff val="35000"/>
                  </a:schemeClr>
                </a:solidFill>
                <a:latin typeface="Franklin Gothic Demi"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lnSpc>
                <a:spcPct val="80000"/>
              </a:lnSpc>
              <a:defRPr sz="4000">
                <a:solidFill>
                  <a:schemeClr val="tx1"/>
                </a:solidFill>
                <a:latin typeface="Franklin Gothic Medium" panose="020B0603020102020204" pitchFamily="34" charset="0"/>
              </a:defRPr>
            </a:lvl1pPr>
          </a:lstStyle>
          <a:p>
            <a:pPr lvl="0"/>
            <a:r>
              <a:rPr lang="en-US"/>
              <a:t>Section Header</a:t>
            </a:r>
          </a:p>
        </p:txBody>
      </p:sp>
      <p:sp>
        <p:nvSpPr>
          <p:cNvPr id="11" name="Text Placeholder 10">
            <a:extLst>
              <a:ext uri="{FF2B5EF4-FFF2-40B4-BE49-F238E27FC236}">
                <a16:creationId xmlns:a16="http://schemas.microsoft.com/office/drawing/2014/main" id="{40C61B46-2026-A979-32F7-82CA1E9E4574}"/>
              </a:ext>
            </a:extLst>
          </p:cNvPr>
          <p:cNvSpPr>
            <a:spLocks noGrp="1"/>
          </p:cNvSpPr>
          <p:nvPr>
            <p:ph type="body" sz="quarter" idx="14"/>
          </p:nvPr>
        </p:nvSpPr>
        <p:spPr>
          <a:xfrm>
            <a:off x="599508" y="3639433"/>
            <a:ext cx="8215500" cy="409670"/>
          </a:xfrm>
        </p:spPr>
        <p:txBody>
          <a:bodyPr>
            <a:normAutofit/>
          </a:bodyPr>
          <a:lstStyle>
            <a:lvl1pPr marL="4763" indent="0">
              <a:tabLst/>
              <a:defRPr sz="1400" b="0" i="1">
                <a:solidFill>
                  <a:schemeClr val="tx2">
                    <a:lumMod val="65000"/>
                    <a:lumOff val="35000"/>
                  </a:schemeClr>
                </a:solidFill>
                <a:latin typeface="Franklin Gothic Medium" panose="020B0603020102020204" pitchFamily="34" charset="0"/>
              </a:defRPr>
            </a:lvl1pPr>
            <a:lvl2pPr marL="0" indent="0">
              <a:buNone/>
              <a:defRPr/>
            </a:lvl2pPr>
          </a:lstStyle>
          <a:p>
            <a:pPr lvl="0"/>
            <a:r>
              <a:rPr lang="en-US"/>
              <a:t>Click to edit Master text styles</a:t>
            </a:r>
          </a:p>
        </p:txBody>
      </p:sp>
    </p:spTree>
    <p:extLst>
      <p:ext uri="{BB962C8B-B14F-4D97-AF65-F5344CB8AC3E}">
        <p14:creationId xmlns:p14="http://schemas.microsoft.com/office/powerpoint/2010/main" val="3090071516"/>
      </p:ext>
    </p:extLst>
  </p:cSld>
  <p:clrMapOvr>
    <a:overrideClrMapping bg1="lt1" tx1="dk1" bg2="lt2" tx2="dk2" accent1="accent1" accent2="accent2" accent3="accent3" accent4="accent4" accent5="accent5" accent6="accent6" hlink="hlink" folHlink="folHlink"/>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New_Title Slide">
    <p:bg>
      <p:bgRef idx="1001">
        <a:schemeClr val="bg2"/>
      </p:bgRef>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791767" y="2646046"/>
            <a:ext cx="7560469" cy="590931"/>
          </a:xfrm>
        </p:spPr>
        <p:txBody>
          <a:bodyPr lIns="0" tIns="0" rIns="0" bIns="0" anchor="b" anchorCtr="0">
            <a:spAutoFit/>
          </a:bodyPr>
          <a:lstStyle>
            <a:lvl1pPr>
              <a:lnSpc>
                <a:spcPct val="80000"/>
              </a:lnSpc>
              <a:defRPr sz="4800">
                <a:solidFill>
                  <a:schemeClr val="tx1"/>
                </a:solidFill>
                <a:latin typeface="Franklin Gothic Medium" panose="020B0603020102020204" pitchFamily="34" charset="0"/>
              </a:defRPr>
            </a:lvl1pPr>
          </a:lstStyle>
          <a:p>
            <a:pPr lvl="0"/>
            <a:r>
              <a:rPr lang="en-US" dirty="0"/>
              <a:t>Section Header</a:t>
            </a:r>
          </a:p>
        </p:txBody>
      </p:sp>
      <p:sp>
        <p:nvSpPr>
          <p:cNvPr id="11" name="Text Placeholder 10">
            <a:extLst>
              <a:ext uri="{FF2B5EF4-FFF2-40B4-BE49-F238E27FC236}">
                <a16:creationId xmlns:a16="http://schemas.microsoft.com/office/drawing/2014/main" id="{40C61B46-2026-A979-32F7-82CA1E9E4574}"/>
              </a:ext>
            </a:extLst>
          </p:cNvPr>
          <p:cNvSpPr>
            <a:spLocks noGrp="1"/>
          </p:cNvSpPr>
          <p:nvPr>
            <p:ph type="body" sz="quarter" idx="14"/>
          </p:nvPr>
        </p:nvSpPr>
        <p:spPr>
          <a:xfrm>
            <a:off x="6120674" y="3567631"/>
            <a:ext cx="2235227" cy="276999"/>
          </a:xfrm>
        </p:spPr>
        <p:txBody>
          <a:bodyPr wrap="square">
            <a:spAutoFit/>
          </a:bodyPr>
          <a:lstStyle>
            <a:lvl1pPr marL="4763" indent="0" algn="r">
              <a:tabLst/>
              <a:defRPr sz="1200" b="0" i="0">
                <a:solidFill>
                  <a:schemeClr val="tx1"/>
                </a:solidFill>
                <a:latin typeface="Tisa Offc Serif Pro" panose="02010504030101020102" pitchFamily="2" charset="0"/>
              </a:defRPr>
            </a:lvl1pPr>
            <a:lvl2pPr marL="0" indent="0">
              <a:buNone/>
              <a:defRPr/>
            </a:lvl2pPr>
          </a:lstStyle>
          <a:p>
            <a:pPr lvl="0"/>
            <a:r>
              <a:rPr lang="en-US"/>
              <a:t>Click to edit Master text styles</a:t>
            </a:r>
          </a:p>
        </p:txBody>
      </p:sp>
      <p:sp>
        <p:nvSpPr>
          <p:cNvPr id="5" name="Text Placeholder 4">
            <a:extLst>
              <a:ext uri="{FF2B5EF4-FFF2-40B4-BE49-F238E27FC236}">
                <a16:creationId xmlns:a16="http://schemas.microsoft.com/office/drawing/2014/main" id="{BA56A348-4F80-F0D6-BC37-FB74AFFE5E48}"/>
              </a:ext>
            </a:extLst>
          </p:cNvPr>
          <p:cNvSpPr>
            <a:spLocks noGrp="1"/>
          </p:cNvSpPr>
          <p:nvPr>
            <p:ph type="body" sz="quarter" idx="15" hasCustomPrompt="1"/>
          </p:nvPr>
        </p:nvSpPr>
        <p:spPr>
          <a:xfrm>
            <a:off x="705678" y="2179639"/>
            <a:ext cx="3941602" cy="276999"/>
          </a:xfrm>
        </p:spPr>
        <p:txBody>
          <a:bodyPr wrap="square" lIns="91440" rIns="0">
            <a:spAutoFit/>
          </a:bodyPr>
          <a:lstStyle>
            <a:lvl1pPr>
              <a:defRPr sz="1200" b="1" spc="300">
                <a:solidFill>
                  <a:schemeClr val="tx2">
                    <a:lumMod val="50000"/>
                    <a:lumOff val="50000"/>
                  </a:schemeClr>
                </a:solidFill>
                <a:latin typeface="Franklin Gothic Medium" panose="020B0603020102020204" pitchFamily="34" charset="0"/>
              </a:defRPr>
            </a:lvl1pPr>
          </a:lstStyle>
          <a:p>
            <a:pPr lvl="0"/>
            <a:r>
              <a:rPr lang="en-US"/>
              <a:t>CLICK TO EDIT MASTER TEXT STYLES</a:t>
            </a:r>
          </a:p>
        </p:txBody>
      </p:sp>
      <p:cxnSp>
        <p:nvCxnSpPr>
          <p:cNvPr id="8" name="Straight Connector 7">
            <a:extLst>
              <a:ext uri="{FF2B5EF4-FFF2-40B4-BE49-F238E27FC236}">
                <a16:creationId xmlns:a16="http://schemas.microsoft.com/office/drawing/2014/main" id="{2BD0C13A-27A2-0F43-C437-F7E8665B674D}"/>
              </a:ext>
            </a:extLst>
          </p:cNvPr>
          <p:cNvCxnSpPr>
            <a:cxnSpLocks/>
          </p:cNvCxnSpPr>
          <p:nvPr userDrawn="1"/>
        </p:nvCxnSpPr>
        <p:spPr>
          <a:xfrm>
            <a:off x="791767" y="3398746"/>
            <a:ext cx="7560469"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273011EE-50E2-0CDE-6B6C-76328D7C1AA1}"/>
              </a:ext>
            </a:extLst>
          </p:cNvPr>
          <p:cNvSpPr>
            <a:spLocks noGrp="1"/>
          </p:cNvSpPr>
          <p:nvPr>
            <p:ph type="body" sz="quarter" idx="16"/>
          </p:nvPr>
        </p:nvSpPr>
        <p:spPr>
          <a:xfrm>
            <a:off x="792164" y="3567113"/>
            <a:ext cx="3455987" cy="400110"/>
          </a:xfrm>
        </p:spPr>
        <p:txBody>
          <a:bodyPr>
            <a:spAutoFit/>
          </a:bodyPr>
          <a:lstStyle>
            <a:lvl1pPr>
              <a:defRPr sz="2000">
                <a:solidFill>
                  <a:schemeClr val="tx1"/>
                </a:solidFill>
                <a:latin typeface="Franklin Gothic Medium" panose="020B0603020102020204" pitchFamily="34" charset="0"/>
              </a:defRPr>
            </a:lvl1pPr>
            <a:lvl2pPr marL="0" indent="0">
              <a:buNone/>
              <a:defRPr/>
            </a:lvl2pPr>
          </a:lstStyle>
          <a:p>
            <a:pPr lvl="0"/>
            <a:r>
              <a:rPr lang="en-US" dirty="0"/>
              <a:t>Click to edit Master text styles</a:t>
            </a:r>
          </a:p>
        </p:txBody>
      </p:sp>
    </p:spTree>
    <p:extLst>
      <p:ext uri="{BB962C8B-B14F-4D97-AF65-F5344CB8AC3E}">
        <p14:creationId xmlns:p14="http://schemas.microsoft.com/office/powerpoint/2010/main" val="1556934873"/>
      </p:ext>
    </p:extLst>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chemeClr val="bg2"/>
                </a:solidFill>
              </a:defRPr>
            </a:lvl1pPr>
          </a:lstStyle>
          <a:p>
            <a:fld id="{1CF77CCB-A837-3E49-BD58-C1431ED74FC9}" type="slidenum">
              <a:rPr lang="en-US" smtClean="0"/>
              <a:pPr/>
              <a:t>‹#›</a:t>
            </a:fld>
            <a:endParaRPr lang="en-US"/>
          </a:p>
        </p:txBody>
      </p:sp>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p>
        </p:txBody>
      </p:sp>
      <p:sp>
        <p:nvSpPr>
          <p:cNvPr id="5" name="Text Placeholder 4">
            <a:extLst>
              <a:ext uri="{FF2B5EF4-FFF2-40B4-BE49-F238E27FC236}">
                <a16:creationId xmlns:a16="http://schemas.microsoft.com/office/drawing/2014/main" id="{62734B4D-0A8D-A35E-614B-5B3AAB3360FF}"/>
              </a:ext>
            </a:extLst>
          </p:cNvPr>
          <p:cNvSpPr>
            <a:spLocks noGrp="1"/>
          </p:cNvSpPr>
          <p:nvPr>
            <p:ph type="body" sz="quarter" idx="13" hasCustomPrompt="1"/>
          </p:nvPr>
        </p:nvSpPr>
        <p:spPr>
          <a:xfrm>
            <a:off x="393192" y="1137310"/>
            <a:ext cx="4370832" cy="861774"/>
          </a:xfrm>
          <a:solidFill>
            <a:schemeClr val="tx1"/>
          </a:solidFill>
        </p:spPr>
        <p:txBody>
          <a:bodyPr tIns="91440" rIns="91440" bIns="91440" anchor="ctr" anchorCtr="0">
            <a:spAutoFit/>
          </a:bodyPr>
          <a:lstStyle>
            <a:lvl1pPr>
              <a:defRPr sz="4400">
                <a:solidFill>
                  <a:schemeClr val="accent3">
                    <a:lumMod val="20000"/>
                    <a:lumOff val="80000"/>
                  </a:schemeClr>
                </a:solidFill>
                <a:latin typeface="Franklin Gothic Medium" panose="020B0603020102020204" pitchFamily="34" charset="0"/>
              </a:defRPr>
            </a:lvl1pPr>
          </a:lstStyle>
          <a:p>
            <a:pPr lvl="0"/>
            <a:r>
              <a:rPr lang="en-US"/>
              <a:t>Header Section</a:t>
            </a:r>
          </a:p>
        </p:txBody>
      </p:sp>
    </p:spTree>
    <p:extLst>
      <p:ext uri="{BB962C8B-B14F-4D97-AF65-F5344CB8AC3E}">
        <p14:creationId xmlns:p14="http://schemas.microsoft.com/office/powerpoint/2010/main" val="1800132144"/>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2" name="Title 1"/>
          <p:cNvSpPr>
            <a:spLocks noGrp="1"/>
          </p:cNvSpPr>
          <p:nvPr>
            <p:ph type="title"/>
          </p:nvPr>
        </p:nvSpPr>
        <p:spPr>
          <a:xfrm>
            <a:off x="393192" y="274321"/>
            <a:ext cx="8357616" cy="310897"/>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dirty="0"/>
              <a:t>Click to edit Master title style</a:t>
            </a:r>
          </a:p>
        </p:txBody>
      </p:sp>
      <p:sp>
        <p:nvSpPr>
          <p:cNvPr id="3" name="Content Placeholder 2"/>
          <p:cNvSpPr>
            <a:spLocks noGrp="1"/>
          </p:cNvSpPr>
          <p:nvPr>
            <p:ph idx="1"/>
          </p:nvPr>
        </p:nvSpPr>
        <p:spPr>
          <a:xfrm>
            <a:off x="393192" y="1314084"/>
            <a:ext cx="8357616" cy="2999651"/>
          </a:xfrm>
        </p:spPr>
        <p:txBody>
          <a:bodyPr lIns="0" tIns="0" rIns="0" bIns="0"/>
          <a:lstStyle>
            <a:lvl1pPr>
              <a:lnSpc>
                <a:spcPct val="100000"/>
              </a:lnSpc>
              <a:defRPr>
                <a:solidFill>
                  <a:schemeClr val="tx2"/>
                </a:solidFill>
              </a:defRPr>
            </a:lvl1pPr>
            <a:lvl2pPr marL="342892" indent="-334955">
              <a:lnSpc>
                <a:spcPct val="100000"/>
              </a:lnSpc>
              <a:tabLst/>
              <a:defRPr>
                <a:solidFill>
                  <a:schemeClr val="tx2"/>
                </a:solidFill>
              </a:defRPr>
            </a:lvl2pPr>
            <a:lvl3pPr marL="574661" indent="-255581">
              <a:lnSpc>
                <a:spcPct val="100000"/>
              </a:lnSpc>
              <a:spcAft>
                <a:spcPts val="375"/>
              </a:spcAft>
              <a:tabLst/>
              <a:defRPr>
                <a:solidFill>
                  <a:schemeClr val="tx2"/>
                </a:solidFill>
              </a:defRPr>
            </a:lvl3pPr>
            <a:lvl4pPr marL="749282" indent="-177796">
              <a:lnSpc>
                <a:spcPct val="100000"/>
              </a:lnSpc>
              <a:tabLst/>
              <a:defRPr>
                <a:solidFill>
                  <a:schemeClr val="tx2"/>
                </a:solidFill>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3"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639916"/>
            <a:ext cx="8357616" cy="310896"/>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192949002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2" name="Title 1"/>
          <p:cNvSpPr>
            <a:spLocks noGrp="1"/>
          </p:cNvSpPr>
          <p:nvPr>
            <p:ph type="title"/>
          </p:nvPr>
        </p:nvSpPr>
        <p:spPr>
          <a:xfrm>
            <a:off x="393192" y="273845"/>
            <a:ext cx="8357616" cy="306693"/>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314084"/>
            <a:ext cx="4178808" cy="2999651"/>
          </a:xfrm>
        </p:spPr>
        <p:txBody>
          <a:bodyPr lIns="0" tIns="0" rIns="0" bIns="0"/>
          <a:lstStyle>
            <a:lvl1pPr>
              <a:lnSpc>
                <a:spcPct val="100000"/>
              </a:lnSpc>
              <a:defRPr/>
            </a:lvl1pPr>
            <a:lvl2pPr marL="342892" indent="-334955">
              <a:lnSpc>
                <a:spcPct val="100000"/>
              </a:lnSpc>
              <a:tabLst/>
              <a:defRPr/>
            </a:lvl2pPr>
            <a:lvl3pPr marL="574661" indent="-255581">
              <a:lnSpc>
                <a:spcPct val="100000"/>
              </a:lnSpc>
              <a:spcAft>
                <a:spcPts val="375"/>
              </a:spcAft>
              <a:tabLst/>
              <a:defRPr/>
            </a:lvl3pPr>
            <a:lvl4pPr marL="749282" indent="-177796">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3"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639440"/>
            <a:ext cx="8357616"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10" name="Picture Placeholder 9">
            <a:extLst>
              <a:ext uri="{FF2B5EF4-FFF2-40B4-BE49-F238E27FC236}">
                <a16:creationId xmlns:a16="http://schemas.microsoft.com/office/drawing/2014/main" id="{F6836264-0AFC-9163-64D1-501C23698699}"/>
              </a:ext>
            </a:extLst>
          </p:cNvPr>
          <p:cNvSpPr>
            <a:spLocks noGrp="1"/>
          </p:cNvSpPr>
          <p:nvPr>
            <p:ph type="pic" sz="quarter" idx="14"/>
          </p:nvPr>
        </p:nvSpPr>
        <p:spPr>
          <a:xfrm>
            <a:off x="4664076" y="1316737"/>
            <a:ext cx="1576388" cy="1576387"/>
          </a:xfrm>
        </p:spPr>
        <p:txBody>
          <a:bodyPr/>
          <a:lstStyle/>
          <a:p>
            <a:r>
              <a:rPr lang="en-US"/>
              <a:t>Click icon to add picture</a:t>
            </a:r>
          </a:p>
        </p:txBody>
      </p:sp>
      <p:sp>
        <p:nvSpPr>
          <p:cNvPr id="11" name="Picture Placeholder 9">
            <a:extLst>
              <a:ext uri="{FF2B5EF4-FFF2-40B4-BE49-F238E27FC236}">
                <a16:creationId xmlns:a16="http://schemas.microsoft.com/office/drawing/2014/main" id="{8FD248FC-2313-775C-11CB-8C3A9FBA884C}"/>
              </a:ext>
            </a:extLst>
          </p:cNvPr>
          <p:cNvSpPr>
            <a:spLocks noGrp="1"/>
          </p:cNvSpPr>
          <p:nvPr>
            <p:ph type="pic" sz="quarter" idx="15"/>
          </p:nvPr>
        </p:nvSpPr>
        <p:spPr>
          <a:xfrm>
            <a:off x="6282965" y="1316737"/>
            <a:ext cx="2467843" cy="1576387"/>
          </a:xfrm>
        </p:spPr>
        <p:txBody>
          <a:bodyPr/>
          <a:lstStyle/>
          <a:p>
            <a:r>
              <a:rPr lang="en-US"/>
              <a:t>Click icon to add picture</a:t>
            </a:r>
          </a:p>
        </p:txBody>
      </p:sp>
      <p:sp>
        <p:nvSpPr>
          <p:cNvPr id="12" name="Picture Placeholder 9">
            <a:extLst>
              <a:ext uri="{FF2B5EF4-FFF2-40B4-BE49-F238E27FC236}">
                <a16:creationId xmlns:a16="http://schemas.microsoft.com/office/drawing/2014/main" id="{895AEFD1-E4B7-7E1C-4714-DD3BD9D8B709}"/>
              </a:ext>
            </a:extLst>
          </p:cNvPr>
          <p:cNvSpPr>
            <a:spLocks noGrp="1"/>
          </p:cNvSpPr>
          <p:nvPr>
            <p:ph type="pic" sz="quarter" idx="16"/>
          </p:nvPr>
        </p:nvSpPr>
        <p:spPr>
          <a:xfrm>
            <a:off x="7174420" y="2934145"/>
            <a:ext cx="1576388" cy="1379588"/>
          </a:xfrm>
        </p:spPr>
        <p:txBody>
          <a:bodyPr/>
          <a:lstStyle/>
          <a:p>
            <a:r>
              <a:rPr lang="en-US"/>
              <a:t>Click icon to add picture</a:t>
            </a:r>
          </a:p>
        </p:txBody>
      </p:sp>
      <p:sp>
        <p:nvSpPr>
          <p:cNvPr id="13" name="Picture Placeholder 9">
            <a:extLst>
              <a:ext uri="{FF2B5EF4-FFF2-40B4-BE49-F238E27FC236}">
                <a16:creationId xmlns:a16="http://schemas.microsoft.com/office/drawing/2014/main" id="{DAD862C7-EC5F-7F91-3681-18A704F6C8B5}"/>
              </a:ext>
            </a:extLst>
          </p:cNvPr>
          <p:cNvSpPr>
            <a:spLocks noGrp="1"/>
          </p:cNvSpPr>
          <p:nvPr>
            <p:ph type="pic" sz="quarter" idx="17"/>
          </p:nvPr>
        </p:nvSpPr>
        <p:spPr>
          <a:xfrm>
            <a:off x="4664076" y="2934145"/>
            <a:ext cx="2467843" cy="1379588"/>
          </a:xfrm>
        </p:spPr>
        <p:txBody>
          <a:bodyPr/>
          <a:lstStyle/>
          <a:p>
            <a:r>
              <a:rPr lang="en-US"/>
              <a:t>Click icon to add picture</a:t>
            </a:r>
          </a:p>
        </p:txBody>
      </p:sp>
    </p:spTree>
    <p:extLst>
      <p:ext uri="{BB962C8B-B14F-4D97-AF65-F5344CB8AC3E}">
        <p14:creationId xmlns:p14="http://schemas.microsoft.com/office/powerpoint/2010/main" val="3568548133"/>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Se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06020"/>
            <a:ext cx="737480" cy="737480"/>
          </a:xfrm>
          <a:prstGeom prst="rect">
            <a:avLst/>
          </a:prstGeom>
        </p:spPr>
      </p:pic>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3" y="1282305"/>
            <a:ext cx="8117396" cy="2139553"/>
          </a:xfrm>
          <a:prstGeom prst="rect">
            <a:avLst/>
          </a:prstGeom>
        </p:spPr>
        <p:txBody>
          <a:bodyPr lIns="0" tIns="0" rIns="0" bIns="0" anchor="b">
            <a:noAutofit/>
          </a:bodyPr>
          <a:lstStyle>
            <a:lvl1pPr>
              <a:defRPr sz="4400"/>
            </a:lvl1pPr>
          </a:lstStyle>
          <a:p>
            <a:r>
              <a:rPr lang="en-US"/>
              <a:t>Click to edit Master title style</a:t>
            </a:r>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2"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2382182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ontent Placeholder 2"/>
          <p:cNvSpPr>
            <a:spLocks noGrp="1"/>
          </p:cNvSpPr>
          <p:nvPr>
            <p:ph idx="1"/>
          </p:nvPr>
        </p:nvSpPr>
        <p:spPr>
          <a:xfrm>
            <a:off x="393192" y="1316736"/>
            <a:ext cx="4041648" cy="3090672"/>
          </a:xfrm>
        </p:spPr>
        <p:txBody>
          <a:bodyPr lIns="0" tIns="0" rIns="0" bIns="0"/>
          <a:lstStyle>
            <a:lvl2pPr marL="342892" indent="-334955">
              <a:tabLst/>
              <a:defRPr/>
            </a:lvl2pPr>
            <a:lvl3pPr marL="574661" indent="-255581">
              <a:spcAft>
                <a:spcPts val="375"/>
              </a:spcAft>
              <a:tabLst/>
              <a:defRPr/>
            </a:lvl3pPr>
            <a:lvl4pPr marL="749282" indent="-177796">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316736"/>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5"/>
            <a:ext cx="8357616" cy="306693"/>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636948"/>
            <a:ext cx="8357616"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124940690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ontent Placeholder 2"/>
          <p:cNvSpPr>
            <a:spLocks noGrp="1"/>
          </p:cNvSpPr>
          <p:nvPr>
            <p:ph idx="1"/>
          </p:nvPr>
        </p:nvSpPr>
        <p:spPr>
          <a:xfrm>
            <a:off x="393192" y="1316736"/>
            <a:ext cx="2569464" cy="3090672"/>
          </a:xfrm>
        </p:spPr>
        <p:txBody>
          <a:bodyPr lIns="0" tIns="0" rIns="0" bIns="0"/>
          <a:lstStyle>
            <a:lvl2pPr marL="342892" indent="-334955">
              <a:tabLst/>
              <a:defRPr/>
            </a:lvl2pPr>
            <a:lvl3pPr marL="574661" indent="-255581">
              <a:spcAft>
                <a:spcPts val="375"/>
              </a:spcAft>
              <a:tabLst/>
              <a:defRPr/>
            </a:lvl3pPr>
            <a:lvl4pPr marL="749282" indent="-177796">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3236976" y="1316736"/>
            <a:ext cx="5513833"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5"/>
            <a:ext cx="8357616" cy="306693"/>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638790"/>
            <a:ext cx="8357616"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72384313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ontent Placeholder 2"/>
          <p:cNvSpPr>
            <a:spLocks noGrp="1"/>
          </p:cNvSpPr>
          <p:nvPr>
            <p:ph idx="1" hasCustomPrompt="1"/>
          </p:nvPr>
        </p:nvSpPr>
        <p:spPr>
          <a:xfrm>
            <a:off x="393191" y="1316736"/>
            <a:ext cx="2606040" cy="758952"/>
          </a:xfrm>
        </p:spPr>
        <p:txBody>
          <a:bodyPr lIns="0" tIns="0" rIns="0" bIns="0"/>
          <a:lstStyle>
            <a:lvl1pPr>
              <a:defRPr sz="2000">
                <a:latin typeface="Franklin Gothic Medium" panose="020B0603020102020204" pitchFamily="34" charset="0"/>
              </a:defRPr>
            </a:lvl1pPr>
            <a:lvl2pPr marL="342892" indent="-334955">
              <a:tabLst/>
              <a:defRPr/>
            </a:lvl2pPr>
            <a:lvl3pPr marL="574661" indent="-255581">
              <a:spcAft>
                <a:spcPts val="375"/>
              </a:spcAft>
              <a:tabLst/>
              <a:defRPr/>
            </a:lvl3pPr>
            <a:lvl4pPr marL="749282" indent="-177796">
              <a:tabLst/>
              <a:defRPr/>
            </a:lvl4pPr>
          </a:lstStyle>
          <a:p>
            <a:pPr lvl="0"/>
            <a:r>
              <a:rPr lang="en-US"/>
              <a:t>Click to edit column header</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3268979" y="1316736"/>
            <a:ext cx="2606040" cy="758952"/>
          </a:xfrm>
        </p:spPr>
        <p:txBody>
          <a:bodyPr lIns="0" tIns="0" rIns="0" bIns="0"/>
          <a:lstStyle>
            <a:lvl1pPr>
              <a:defRPr sz="2000">
                <a:latin typeface="Franklin Gothic Medium" panose="020B0603020102020204" pitchFamily="34" charset="0"/>
              </a:defRPr>
            </a:lvl1pPr>
          </a:lstStyle>
          <a:p>
            <a:pPr lvl="0"/>
            <a:r>
              <a:rPr lang="en-US"/>
              <a:t>Click to edit column header</a:t>
            </a:r>
          </a:p>
        </p:txBody>
      </p:sp>
      <p:sp>
        <p:nvSpPr>
          <p:cNvPr id="10" name="Content Placeholder 9">
            <a:extLst>
              <a:ext uri="{FF2B5EF4-FFF2-40B4-BE49-F238E27FC236}">
                <a16:creationId xmlns:a16="http://schemas.microsoft.com/office/drawing/2014/main" id="{E5AB72AE-995F-8773-FB04-1EF0D7D2A057}"/>
              </a:ext>
            </a:extLst>
          </p:cNvPr>
          <p:cNvSpPr>
            <a:spLocks noGrp="1"/>
          </p:cNvSpPr>
          <p:nvPr>
            <p:ph sz="quarter" idx="14" hasCustomPrompt="1"/>
          </p:nvPr>
        </p:nvSpPr>
        <p:spPr>
          <a:xfrm>
            <a:off x="6144767" y="1316736"/>
            <a:ext cx="2606040" cy="758952"/>
          </a:xfrm>
        </p:spPr>
        <p:txBody>
          <a:bodyPr lIns="0" tIns="0" rIns="0" bIns="0"/>
          <a:lstStyle>
            <a:lvl1pPr>
              <a:defRPr sz="2000">
                <a:latin typeface="Franklin Gothic Medium" panose="020B0603020102020204" pitchFamily="34" charset="0"/>
              </a:defRPr>
            </a:lvl1pPr>
          </a:lstStyle>
          <a:p>
            <a:pPr lvl="0"/>
            <a:r>
              <a:rPr lang="en-US"/>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3268980"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7B8A0C3B-987B-FD73-A365-ADA566C6FA79}"/>
              </a:ext>
            </a:extLst>
          </p:cNvPr>
          <p:cNvSpPr>
            <a:spLocks noGrp="1"/>
          </p:cNvSpPr>
          <p:nvPr>
            <p:ph sz="quarter" idx="17"/>
          </p:nvPr>
        </p:nvSpPr>
        <p:spPr>
          <a:xfrm>
            <a:off x="6144259"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3" y="273846"/>
            <a:ext cx="8356154" cy="306692"/>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3" y="637623"/>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319305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2" y="1282304"/>
            <a:ext cx="8117396" cy="2139553"/>
          </a:xfrm>
          <a:prstGeom prst="rect">
            <a:avLst/>
          </a:prstGeom>
        </p:spPr>
        <p:txBody>
          <a:bodyPr lIns="0" tIns="0" rIns="0" bIns="0" anchor="b">
            <a:noAutofit/>
          </a:bodyPr>
          <a:lstStyle>
            <a:lvl1pPr>
              <a:defRPr sz="4400"/>
            </a:lvl1pPr>
          </a:lstStyle>
          <a:p>
            <a:r>
              <a:rPr lang="en-US"/>
              <a:t>Click to edit Master title style</a:t>
            </a:r>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1"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pic>
        <p:nvPicPr>
          <p:cNvPr id="2" name="Graphic 1" descr="Missouri S&amp;T Primary Logo">
            <a:extLst>
              <a:ext uri="{FF2B5EF4-FFF2-40B4-BE49-F238E27FC236}">
                <a16:creationId xmlns:a16="http://schemas.microsoft.com/office/drawing/2014/main" id="{5155FCCA-E708-4AD6-EC82-2E9E0852B65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226123366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ontent Placeholder 2"/>
          <p:cNvSpPr>
            <a:spLocks noGrp="1"/>
          </p:cNvSpPr>
          <p:nvPr>
            <p:ph idx="1" hasCustomPrompt="1"/>
          </p:nvPr>
        </p:nvSpPr>
        <p:spPr>
          <a:xfrm>
            <a:off x="393191" y="1316736"/>
            <a:ext cx="4041648" cy="758952"/>
          </a:xfrm>
        </p:spPr>
        <p:txBody>
          <a:bodyPr lIns="0" tIns="0" rIns="0" bIns="0"/>
          <a:lstStyle>
            <a:lvl1pPr>
              <a:defRPr sz="2000">
                <a:latin typeface="Franklin Gothic Medium" panose="020B0603020102020204" pitchFamily="34" charset="0"/>
              </a:defRPr>
            </a:lvl1pPr>
            <a:lvl2pPr marL="342892" indent="-334955">
              <a:tabLst/>
              <a:defRPr/>
            </a:lvl2pPr>
            <a:lvl3pPr marL="574661" indent="-255581">
              <a:spcAft>
                <a:spcPts val="375"/>
              </a:spcAft>
              <a:tabLst/>
              <a:defRPr/>
            </a:lvl3pPr>
            <a:lvl4pPr marL="749282" indent="-177796">
              <a:tabLst/>
              <a:defRPr/>
            </a:lvl4pPr>
          </a:lstStyle>
          <a:p>
            <a:pPr lvl="0"/>
            <a:r>
              <a:rPr lang="en-US"/>
              <a:t>Click to edit column header</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8652" y="1316736"/>
            <a:ext cx="4041648" cy="758952"/>
          </a:xfrm>
        </p:spPr>
        <p:txBody>
          <a:bodyPr lIns="0" tIns="0" rIns="0" bIns="0">
            <a:normAutofit/>
          </a:bodyPr>
          <a:lstStyle>
            <a:lvl1pPr>
              <a:defRPr sz="2000">
                <a:latin typeface="Franklin Gothic Medium" panose="020B0603020102020204" pitchFamily="34" charset="0"/>
              </a:defRPr>
            </a:lvl1pPr>
          </a:lstStyle>
          <a:p>
            <a:pPr lvl="0"/>
            <a:r>
              <a:rPr lang="en-US"/>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8652"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3" y="273846"/>
            <a:ext cx="8356154" cy="306692"/>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3" y="637623"/>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54412694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6"/>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6"/>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6"/>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6"/>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6"/>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3" y="273846"/>
            <a:ext cx="8356154" cy="306692"/>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3" y="637174"/>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303427210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Three Column Stat Layout ">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1"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1" y="1682278"/>
            <a:ext cx="803881" cy="821531"/>
          </a:xfrm>
        </p:spPr>
        <p:txBody>
          <a:bodyPr/>
          <a:lstStyle>
            <a:lvl1pPr marL="0" indent="0">
              <a:buNone/>
              <a:defRPr/>
            </a:lvl1pPr>
          </a:lstStyle>
          <a:p>
            <a:r>
              <a:rPr lang="en-US"/>
              <a:t>Click icon to add picture</a:t>
            </a:r>
          </a:p>
        </p:txBody>
      </p:sp>
      <p:cxnSp>
        <p:nvCxnSpPr>
          <p:cNvPr id="14" name="Straight Connector 13">
            <a:extLst>
              <a:ext uri="{FF2B5EF4-FFF2-40B4-BE49-F238E27FC236}">
                <a16:creationId xmlns:a16="http://schemas.microsoft.com/office/drawing/2014/main" id="{44DE3AB4-3020-8D45-86B7-592F12CB716B}"/>
              </a:ext>
            </a:extLst>
          </p:cNvPr>
          <p:cNvCxnSpPr>
            <a:cxnSpLocks/>
          </p:cNvCxnSpPr>
          <p:nvPr userDrawn="1"/>
        </p:nvCxnSpPr>
        <p:spPr>
          <a:xfrm>
            <a:off x="672386" y="2679987"/>
            <a:ext cx="2409376" cy="0"/>
          </a:xfrm>
          <a:prstGeom prst="line">
            <a:avLst/>
          </a:prstGeom>
          <a:ln w="635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1" y="2864758"/>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4"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4" y="1682278"/>
            <a:ext cx="803881" cy="821531"/>
          </a:xfrm>
        </p:spPr>
        <p:txBody>
          <a:bodyPr/>
          <a:lstStyle>
            <a:lvl1pPr marL="0" indent="0">
              <a:buNone/>
              <a:defRPr/>
            </a:lvl1pPr>
          </a:lstStyle>
          <a:p>
            <a:r>
              <a:rPr lang="en-US"/>
              <a:t>Click icon to add picture</a:t>
            </a:r>
          </a:p>
        </p:txBody>
      </p:sp>
      <p:cxnSp>
        <p:nvCxnSpPr>
          <p:cNvPr id="20" name="Straight Connector 19">
            <a:extLst>
              <a:ext uri="{FF2B5EF4-FFF2-40B4-BE49-F238E27FC236}">
                <a16:creationId xmlns:a16="http://schemas.microsoft.com/office/drawing/2014/main" id="{1799B91B-7CDD-284B-99CF-8408146B2C0D}"/>
              </a:ext>
            </a:extLst>
          </p:cNvPr>
          <p:cNvCxnSpPr>
            <a:cxnSpLocks/>
          </p:cNvCxnSpPr>
          <p:nvPr userDrawn="1"/>
        </p:nvCxnSpPr>
        <p:spPr>
          <a:xfrm>
            <a:off x="3404928" y="2679987"/>
            <a:ext cx="2409376" cy="0"/>
          </a:xfrm>
          <a:prstGeom prst="line">
            <a:avLst/>
          </a:prstGeom>
          <a:ln w="635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4" y="2864758"/>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8"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8" y="1682278"/>
            <a:ext cx="803881" cy="821531"/>
          </a:xfrm>
        </p:spPr>
        <p:txBody>
          <a:bodyPr/>
          <a:lstStyle>
            <a:lvl1pPr marL="0" indent="0">
              <a:buNone/>
              <a:defRPr/>
            </a:lvl1pPr>
          </a:lstStyle>
          <a:p>
            <a:r>
              <a:rPr lang="en-US"/>
              <a:t>Click icon to add picture</a:t>
            </a:r>
          </a:p>
        </p:txBody>
      </p:sp>
      <p:cxnSp>
        <p:nvCxnSpPr>
          <p:cNvPr id="27" name="Straight Connector 26">
            <a:extLst>
              <a:ext uri="{FF2B5EF4-FFF2-40B4-BE49-F238E27FC236}">
                <a16:creationId xmlns:a16="http://schemas.microsoft.com/office/drawing/2014/main" id="{F9F7D2B0-E449-FD45-9789-FC204088E97C}"/>
              </a:ext>
            </a:extLst>
          </p:cNvPr>
          <p:cNvCxnSpPr>
            <a:cxnSpLocks/>
          </p:cNvCxnSpPr>
          <p:nvPr userDrawn="1"/>
        </p:nvCxnSpPr>
        <p:spPr>
          <a:xfrm>
            <a:off x="6137472" y="2679987"/>
            <a:ext cx="2409376" cy="0"/>
          </a:xfrm>
          <a:prstGeom prst="line">
            <a:avLst/>
          </a:prstGeom>
          <a:ln w="635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8" y="2864758"/>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 name="Rectangle 1">
            <a:extLst>
              <a:ext uri="{FF2B5EF4-FFF2-40B4-BE49-F238E27FC236}">
                <a16:creationId xmlns:a16="http://schemas.microsoft.com/office/drawing/2014/main" id="{D59B9754-B90B-7DD1-C907-B2DAC4B9DE23}"/>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Slide Number Placeholder 5">
            <a:extLst>
              <a:ext uri="{FF2B5EF4-FFF2-40B4-BE49-F238E27FC236}">
                <a16:creationId xmlns:a16="http://schemas.microsoft.com/office/drawing/2014/main" id="{43426CF3-3DD1-10BA-0CD1-8F55535C8C59}"/>
              </a:ext>
            </a:extLst>
          </p:cNvPr>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marL="0" marR="0" indent="0" algn="l" defTabSz="685783" rtl="0" eaLnBrk="1" fontAlgn="auto" latinLnBrk="0" hangingPunct="1">
              <a:lnSpc>
                <a:spcPct val="100000"/>
              </a:lnSpc>
              <a:spcBef>
                <a:spcPts val="0"/>
              </a:spcBef>
              <a:spcAft>
                <a:spcPts val="0"/>
              </a:spcAft>
              <a:buClrTx/>
              <a:buSzTx/>
              <a:buFontTx/>
              <a:buNone/>
              <a:tabLst/>
              <a:defRPr sz="1400" b="0">
                <a:solidFill>
                  <a:schemeClr val="bg2"/>
                </a:solidFill>
                <a:latin typeface="Tisa Offc Serif Pro" panose="02010504030101020102" pitchFamily="2" charset="0"/>
              </a:defRPr>
            </a:lvl1pPr>
          </a:lstStyle>
          <a:p>
            <a:r>
              <a:rPr lang="en-US"/>
              <a:t>Kummer Missouri S&amp;T Foundation</a:t>
            </a:r>
          </a:p>
        </p:txBody>
      </p:sp>
      <p:pic>
        <p:nvPicPr>
          <p:cNvPr id="6" name="Picture 15">
            <a:extLst>
              <a:ext uri="{FF2B5EF4-FFF2-40B4-BE49-F238E27FC236}">
                <a16:creationId xmlns:a16="http://schemas.microsoft.com/office/drawing/2014/main" id="{CD656887-29D6-0D6E-50AE-04B8FAAD258B}"/>
              </a:ext>
            </a:extLst>
          </p:cNvPr>
          <p:cNvPicPr>
            <a:picLocks noChangeAspect="1"/>
          </p:cNvPicPr>
          <p:nvPr userDrawn="1"/>
        </p:nvPicPr>
        <p:blipFill>
          <a:blip r:embed="rId2"/>
          <a:srcRect/>
          <a:stretch/>
        </p:blipFill>
        <p:spPr>
          <a:xfrm>
            <a:off x="393193" y="4413817"/>
            <a:ext cx="737480" cy="737480"/>
          </a:xfrm>
          <a:prstGeom prst="rect">
            <a:avLst/>
          </a:prstGeom>
        </p:spPr>
      </p:pic>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3" y="273846"/>
            <a:ext cx="8356154" cy="306692"/>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3" y="639466"/>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1381205016"/>
      </p:ext>
    </p:extLst>
  </p:cSld>
  <p:clrMapOvr>
    <a:masterClrMapping/>
  </p:clrMapOvr>
  <p:extLst>
    <p:ext uri="{DCECCB84-F9BA-43D5-87BE-67443E8EF086}">
      <p15:sldGuideLst xmlns:p15="http://schemas.microsoft.com/office/powerpoint/2012/main"/>
    </p:ext>
  </p:extLst>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E7A2738-1D29-40DE-AACF-F60CD708E892}"/>
              </a:ext>
            </a:extLst>
          </p:cNvPr>
          <p:cNvCxnSpPr>
            <a:cxnSpLocks/>
          </p:cNvCxnSpPr>
          <p:nvPr userDrawn="1"/>
        </p:nvCxnSpPr>
        <p:spPr>
          <a:xfrm>
            <a:off x="1901903" y="2072069"/>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Lst>
          </p:cNvPr>
          <p:cNvSpPr/>
          <p:nvPr userDrawn="1"/>
        </p:nvSpPr>
        <p:spPr>
          <a:xfrm>
            <a:off x="1248562" y="1418728"/>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633776"/>
            <a:ext cx="886809" cy="916969"/>
          </a:xfrm>
        </p:spPr>
        <p:txBody>
          <a:bodyPr/>
          <a:lstStyle>
            <a:lvl1pPr>
              <a:buNone/>
              <a:defRPr/>
            </a:lvl1pPr>
          </a:lstStyle>
          <a:p>
            <a:r>
              <a:rPr lang="en-US"/>
              <a:t>Click icon to add picture</a:t>
            </a:r>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2939673"/>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Oval 18">
            <a:extLst>
              <a:ext uri="{FF2B5EF4-FFF2-40B4-BE49-F238E27FC236}">
                <a16:creationId xmlns:a16="http://schemas.microsoft.com/office/drawing/2014/main" id="{3FF9D861-0550-4AC8-BB96-094DAF60B7F4}"/>
              </a:ext>
            </a:extLst>
          </p:cNvPr>
          <p:cNvSpPr/>
          <p:nvPr userDrawn="1"/>
        </p:nvSpPr>
        <p:spPr>
          <a:xfrm>
            <a:off x="3923962" y="1418731"/>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013"/>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613586"/>
            <a:ext cx="886809" cy="9169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90" y="2939673"/>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20" name="Oval 19">
            <a:extLst>
              <a:ext uri="{FF2B5EF4-FFF2-40B4-BE49-F238E27FC236}">
                <a16:creationId xmlns:a16="http://schemas.microsoft.com/office/drawing/2014/main" id="{D101DA23-83F7-4662-BC02-2666717C53B4}"/>
              </a:ext>
            </a:extLst>
          </p:cNvPr>
          <p:cNvSpPr/>
          <p:nvPr userDrawn="1"/>
        </p:nvSpPr>
        <p:spPr>
          <a:xfrm>
            <a:off x="6581823" y="1418731"/>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013"/>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5" y="1605027"/>
            <a:ext cx="886809" cy="916969"/>
          </a:xfrm>
        </p:spPr>
        <p:txBody>
          <a:bodyPr/>
          <a:lstStyle>
            <a:lvl1pPr>
              <a:buNone/>
              <a:defRPr/>
            </a:lvl1pPr>
          </a:lstStyle>
          <a:p>
            <a:r>
              <a:rPr lang="en-US"/>
              <a:t>Click icon to add picture</a:t>
            </a:r>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2939671"/>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3" name="Rectangle 2">
            <a:extLst>
              <a:ext uri="{FF2B5EF4-FFF2-40B4-BE49-F238E27FC236}">
                <a16:creationId xmlns:a16="http://schemas.microsoft.com/office/drawing/2014/main" id="{953C9055-948F-21AE-4DDE-D13489FC6673}"/>
              </a:ext>
            </a:extLst>
          </p:cNvPr>
          <p:cNvSpPr/>
          <p:nvPr userDrawn="1"/>
        </p:nvSpPr>
        <p:spPr>
          <a:xfrm>
            <a:off x="-3657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4" name="Slide Number Placeholder 5">
            <a:extLst>
              <a:ext uri="{FF2B5EF4-FFF2-40B4-BE49-F238E27FC236}">
                <a16:creationId xmlns:a16="http://schemas.microsoft.com/office/drawing/2014/main" id="{4DA1A5DB-60AA-5FDA-4E73-C065F750337F}"/>
              </a:ext>
            </a:extLst>
          </p:cNvPr>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9" name="Picture 15">
            <a:extLst>
              <a:ext uri="{FF2B5EF4-FFF2-40B4-BE49-F238E27FC236}">
                <a16:creationId xmlns:a16="http://schemas.microsoft.com/office/drawing/2014/main" id="{50C38928-1D61-9899-59FA-5DC23AAF97AC}"/>
              </a:ext>
            </a:extLst>
          </p:cNvPr>
          <p:cNvPicPr>
            <a:picLocks noChangeAspect="1"/>
          </p:cNvPicPr>
          <p:nvPr userDrawn="1"/>
        </p:nvPicPr>
        <p:blipFill>
          <a:blip r:embed="rId2"/>
          <a:srcRect/>
          <a:stretch/>
        </p:blipFill>
        <p:spPr>
          <a:xfrm>
            <a:off x="393193" y="4413817"/>
            <a:ext cx="737480" cy="737480"/>
          </a:xfrm>
          <a:prstGeom prst="rect">
            <a:avLst/>
          </a:prstGeom>
        </p:spPr>
      </p:pic>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3" y="273845"/>
            <a:ext cx="8356154" cy="306693"/>
          </a:xfrm>
          <a:prstGeom prst="rect">
            <a:avLst/>
          </a:prstGeom>
        </p:spPr>
        <p:txBody>
          <a:bodyPr lIns="0" tIns="0" rIns="0" bIns="0" anchor="t" anchorCtr="0">
            <a:noAutofit/>
          </a:bodyPr>
          <a:lstStyle>
            <a:lvl1pPr>
              <a:defRPr sz="2400" b="1" i="0">
                <a:latin typeface="Franklin Gothic Medium"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3" y="636454"/>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439852731"/>
      </p:ext>
    </p:extLst>
  </p:cSld>
  <p:clrMapOvr>
    <a:masterClrMapping/>
  </p:clrMapOvr>
  <p:extLst>
    <p:ext uri="{DCECCB84-F9BA-43D5-87BE-67443E8EF086}">
      <p15:sldGuideLst xmlns:p15="http://schemas.microsoft.com/office/powerpoint/2012/main"/>
    </p:ext>
  </p:extLst>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p:nvPr userDrawn="1"/>
        </p:nvCxnSpPr>
        <p:spPr>
          <a:xfrm>
            <a:off x="1901903" y="2065744"/>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945610" y="1412404"/>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608113"/>
            <a:ext cx="886809" cy="9169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6" y="2933347"/>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7" name="Oval 26">
            <a:extLst>
              <a:ext uri="{FF2B5EF4-FFF2-40B4-BE49-F238E27FC236}">
                <a16:creationId xmlns:a16="http://schemas.microsoft.com/office/drawing/2014/main" id="{AE1934B1-C1CC-42D5-A8D8-639ED39E9A45}"/>
              </a:ext>
            </a:extLst>
          </p:cNvPr>
          <p:cNvSpPr/>
          <p:nvPr userDrawn="1"/>
        </p:nvSpPr>
        <p:spPr>
          <a:xfrm>
            <a:off x="2951872" y="1412404"/>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8" y="1584998"/>
            <a:ext cx="886809" cy="916969"/>
          </a:xfrm>
        </p:spPr>
        <p:txBody>
          <a:bodyPr/>
          <a:lstStyle>
            <a:lvl1pPr>
              <a:buNone/>
              <a:defRPr/>
            </a:lvl1pPr>
          </a:lstStyle>
          <a:p>
            <a:r>
              <a:rPr lang="en-US"/>
              <a:t>Click icon to add picture</a:t>
            </a:r>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2933347"/>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4885447" y="1412404"/>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4" y="1606829"/>
            <a:ext cx="886809" cy="916969"/>
          </a:xfrm>
        </p:spPr>
        <p:txBody>
          <a:bodyPr/>
          <a:lstStyle>
            <a:lvl1pPr>
              <a:buNone/>
              <a:defRPr/>
            </a:lvl1pPr>
          </a:lstStyle>
          <a:p>
            <a:r>
              <a:rPr lang="en-US"/>
              <a:t>Click icon to add picture</a:t>
            </a:r>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2933347"/>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31" name="Oval 30">
            <a:extLst>
              <a:ext uri="{FF2B5EF4-FFF2-40B4-BE49-F238E27FC236}">
                <a16:creationId xmlns:a16="http://schemas.microsoft.com/office/drawing/2014/main" id="{924B0597-6276-471F-96FD-FDE08D64C524}"/>
              </a:ext>
            </a:extLst>
          </p:cNvPr>
          <p:cNvSpPr/>
          <p:nvPr userDrawn="1"/>
        </p:nvSpPr>
        <p:spPr>
          <a:xfrm>
            <a:off x="6891709" y="1408198"/>
            <a:ext cx="1306682" cy="1306682"/>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608113"/>
            <a:ext cx="886809" cy="916969"/>
          </a:xfrm>
        </p:spPr>
        <p:txBody>
          <a:bodyPr/>
          <a:lstStyle>
            <a:lvl1pPr>
              <a:buNone/>
              <a:defRPr/>
            </a:lvl1pPr>
          </a:lstStyle>
          <a:p>
            <a:r>
              <a:rPr lang="en-US"/>
              <a:t>Click icon to add picture</a:t>
            </a:r>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292914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 name="Rectangle 1">
            <a:extLst>
              <a:ext uri="{FF2B5EF4-FFF2-40B4-BE49-F238E27FC236}">
                <a16:creationId xmlns:a16="http://schemas.microsoft.com/office/drawing/2014/main" id="{7EFAC052-E277-F75B-0105-D87A44F7376E}"/>
              </a:ext>
            </a:extLst>
          </p:cNvPr>
          <p:cNvSpPr/>
          <p:nvPr userDrawn="1"/>
        </p:nvSpPr>
        <p:spPr>
          <a:xfrm>
            <a:off x="-37706" y="469003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Slide Number Placeholder 5">
            <a:extLst>
              <a:ext uri="{FF2B5EF4-FFF2-40B4-BE49-F238E27FC236}">
                <a16:creationId xmlns:a16="http://schemas.microsoft.com/office/drawing/2014/main" id="{C6D6CEFB-540A-C805-C592-918653697F32}"/>
              </a:ext>
            </a:extLst>
          </p:cNvPr>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5" name="Picture 15">
            <a:extLst>
              <a:ext uri="{FF2B5EF4-FFF2-40B4-BE49-F238E27FC236}">
                <a16:creationId xmlns:a16="http://schemas.microsoft.com/office/drawing/2014/main" id="{245F213D-C3FD-9D97-E6F0-BEBA20783A1C}"/>
              </a:ext>
            </a:extLst>
          </p:cNvPr>
          <p:cNvPicPr>
            <a:picLocks noChangeAspect="1"/>
          </p:cNvPicPr>
          <p:nvPr userDrawn="1"/>
        </p:nvPicPr>
        <p:blipFill>
          <a:blip r:embed="rId2"/>
          <a:srcRect/>
          <a:stretch/>
        </p:blipFill>
        <p:spPr>
          <a:xfrm>
            <a:off x="393193" y="4413817"/>
            <a:ext cx="737480" cy="737480"/>
          </a:xfrm>
          <a:prstGeom prst="rect">
            <a:avLst/>
          </a:prstGeom>
        </p:spPr>
      </p:pic>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3" y="273845"/>
            <a:ext cx="8356154" cy="306693"/>
          </a:xfrm>
          <a:prstGeom prst="rect">
            <a:avLst/>
          </a:prstGeom>
        </p:spPr>
        <p:txBody>
          <a:bodyPr lIns="0" tIns="0" rIns="0" bIns="0" anchor="t" anchorCtr="0">
            <a:noAutofit/>
          </a:bodyPr>
          <a:lstStyle>
            <a:lvl1pPr>
              <a:defRPr sz="2400" b="1" i="0">
                <a:latin typeface="+mj-lt"/>
              </a:defRPr>
            </a:lvl1pPr>
          </a:lstStyle>
          <a:p>
            <a:r>
              <a:rPr lang="en-US"/>
              <a:t>Click to edit Master title style</a:t>
            </a:r>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3" y="636921"/>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276587328"/>
      </p:ext>
    </p:extLst>
  </p:cSld>
  <p:clrMapOvr>
    <a:masterClrMapping/>
  </p:clrMapOvr>
  <p:extLst>
    <p:ext uri="{DCECCB84-F9BA-43D5-87BE-67443E8EF086}">
      <p15:sldGuideLst xmlns:p15="http://schemas.microsoft.com/office/powerpoint/2012/main"/>
    </p:ext>
  </p:extLst>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Five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a:cxnSpLocks/>
          </p:cNvCxnSpPr>
          <p:nvPr userDrawn="1"/>
        </p:nvCxnSpPr>
        <p:spPr>
          <a:xfrm>
            <a:off x="1284348" y="2022922"/>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395786" y="1425771"/>
            <a:ext cx="1195943" cy="1195943"/>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634150"/>
            <a:ext cx="772575" cy="8148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289052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3979498" y="1434686"/>
            <a:ext cx="1195943" cy="1195943"/>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2" y="1616011"/>
            <a:ext cx="772575" cy="814869"/>
          </a:xfrm>
        </p:spPr>
        <p:txBody>
          <a:bodyPr/>
          <a:lstStyle>
            <a:lvl1pPr>
              <a:buNone/>
              <a:defRPr/>
            </a:lvl1pPr>
          </a:lstStyle>
          <a:p>
            <a:r>
              <a:rPr lang="en-US"/>
              <a:t>Click icon to add picture</a:t>
            </a:r>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2912122"/>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3</a:t>
            </a:r>
          </a:p>
        </p:txBody>
      </p:sp>
      <p:sp>
        <p:nvSpPr>
          <p:cNvPr id="39" name="Oval 38">
            <a:extLst>
              <a:ext uri="{FF2B5EF4-FFF2-40B4-BE49-F238E27FC236}">
                <a16:creationId xmlns:a16="http://schemas.microsoft.com/office/drawing/2014/main" id="{D3182B05-A7F1-450F-AE61-51425BEF3AA6}"/>
              </a:ext>
            </a:extLst>
          </p:cNvPr>
          <p:cNvSpPr/>
          <p:nvPr userDrawn="1"/>
        </p:nvSpPr>
        <p:spPr>
          <a:xfrm>
            <a:off x="7554866" y="1431971"/>
            <a:ext cx="1195943" cy="1195943"/>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2" y="1623598"/>
            <a:ext cx="825250" cy="814869"/>
          </a:xfrm>
        </p:spPr>
        <p:txBody>
          <a:bodyPr/>
          <a:lstStyle>
            <a:lvl1pPr>
              <a:buNone/>
              <a:defRPr/>
            </a:lvl1pPr>
          </a:lstStyle>
          <a:p>
            <a:r>
              <a:rPr lang="en-US"/>
              <a:t>Click icon to add picture</a:t>
            </a:r>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2912122"/>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5</a:t>
            </a:r>
          </a:p>
        </p:txBody>
      </p:sp>
      <p:sp>
        <p:nvSpPr>
          <p:cNvPr id="2" name="Rectangle 1">
            <a:extLst>
              <a:ext uri="{FF2B5EF4-FFF2-40B4-BE49-F238E27FC236}">
                <a16:creationId xmlns:a16="http://schemas.microsoft.com/office/drawing/2014/main" id="{C8D313A4-7308-177C-7152-9F15AF58B08A}"/>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Slide Number Placeholder 5">
            <a:extLst>
              <a:ext uri="{FF2B5EF4-FFF2-40B4-BE49-F238E27FC236}">
                <a16:creationId xmlns:a16="http://schemas.microsoft.com/office/drawing/2014/main" id="{A5AC48E3-6DAA-DB19-4134-8FB5E3CD9190}"/>
              </a:ext>
            </a:extLst>
          </p:cNvPr>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5" name="Picture 15">
            <a:extLst>
              <a:ext uri="{FF2B5EF4-FFF2-40B4-BE49-F238E27FC236}">
                <a16:creationId xmlns:a16="http://schemas.microsoft.com/office/drawing/2014/main" id="{DFC924F5-D32A-B5AC-72AA-0701DB81E155}"/>
              </a:ext>
            </a:extLst>
          </p:cNvPr>
          <p:cNvPicPr>
            <a:picLocks noChangeAspect="1"/>
          </p:cNvPicPr>
          <p:nvPr userDrawn="1"/>
        </p:nvPicPr>
        <p:blipFill>
          <a:blip r:embed="rId2"/>
          <a:srcRect/>
          <a:stretch/>
        </p:blipFill>
        <p:spPr>
          <a:xfrm>
            <a:off x="393193" y="4413817"/>
            <a:ext cx="737480" cy="737480"/>
          </a:xfrm>
          <a:prstGeom prst="rect">
            <a:avLst/>
          </a:prstGeom>
        </p:spPr>
      </p:pic>
      <p:sp>
        <p:nvSpPr>
          <p:cNvPr id="10" name="Oval 9">
            <a:extLst>
              <a:ext uri="{FF2B5EF4-FFF2-40B4-BE49-F238E27FC236}">
                <a16:creationId xmlns:a16="http://schemas.microsoft.com/office/drawing/2014/main" id="{BB018027-C248-4BEE-6231-33CFAA31F871}"/>
              </a:ext>
            </a:extLst>
          </p:cNvPr>
          <p:cNvSpPr/>
          <p:nvPr userDrawn="1"/>
        </p:nvSpPr>
        <p:spPr>
          <a:xfrm>
            <a:off x="2197877" y="1445555"/>
            <a:ext cx="1195943" cy="1195943"/>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626881"/>
            <a:ext cx="772575" cy="814869"/>
          </a:xfrm>
        </p:spPr>
        <p:txBody>
          <a:bodyPr/>
          <a:lstStyle>
            <a:lvl1pPr>
              <a:buNone/>
              <a:defRPr/>
            </a:lvl1pPr>
          </a:lstStyle>
          <a:p>
            <a:r>
              <a:rPr lang="en-US"/>
              <a:t>Click icon to add picture</a:t>
            </a:r>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2922991"/>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13" name="Oval 12">
            <a:extLst>
              <a:ext uri="{FF2B5EF4-FFF2-40B4-BE49-F238E27FC236}">
                <a16:creationId xmlns:a16="http://schemas.microsoft.com/office/drawing/2014/main" id="{A1273687-2D83-E48C-9BD7-8187F7E67D30}"/>
              </a:ext>
            </a:extLst>
          </p:cNvPr>
          <p:cNvSpPr/>
          <p:nvPr userDrawn="1"/>
        </p:nvSpPr>
        <p:spPr>
          <a:xfrm>
            <a:off x="5781589" y="1425771"/>
            <a:ext cx="1195943" cy="1195943"/>
          </a:xfrm>
          <a:prstGeom prst="ellipse">
            <a:avLst/>
          </a:prstGeom>
          <a:solidFill>
            <a:schemeClr val="tx1"/>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3" y="1607096"/>
            <a:ext cx="772575" cy="8148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2903207"/>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892"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783"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675"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566"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4</a:t>
            </a:r>
          </a:p>
        </p:txBody>
      </p: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3" y="273845"/>
            <a:ext cx="8356154" cy="313273"/>
          </a:xfrm>
          <a:prstGeom prst="rect">
            <a:avLst/>
          </a:prstGeom>
        </p:spPr>
        <p:txBody>
          <a:bodyPr lIns="0" tIns="0" rIns="0" bIns="0" anchor="t" anchorCtr="0">
            <a:noAutofit/>
          </a:bodyPr>
          <a:lstStyle>
            <a:lvl1pPr>
              <a:defRPr sz="2400" b="1" i="0">
                <a:latin typeface="+mj-lt"/>
              </a:defRPr>
            </a:lvl1pPr>
          </a:lstStyle>
          <a:p>
            <a:r>
              <a:rPr lang="en-US"/>
              <a:t>Click to edit Master title style</a:t>
            </a:r>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3" y="637154"/>
            <a:ext cx="8356154" cy="306692"/>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1784400367"/>
      </p:ext>
    </p:extLst>
  </p:cSld>
  <p:clrMapOvr>
    <a:masterClrMapping/>
  </p:clrMapOvr>
  <p:extLst>
    <p:ext uri="{DCECCB84-F9BA-43D5-87BE-67443E8EF086}">
      <p15:sldGuideLst xmlns:p15="http://schemas.microsoft.com/office/powerpoint/2012/main"/>
    </p:ext>
  </p:extLst>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1"/>
      </p:bgRef>
    </p:bg>
    <p:spTree>
      <p:nvGrpSpPr>
        <p:cNvPr id="1" name=""/>
        <p:cNvGrpSpPr/>
        <p:nvPr/>
      </p:nvGrpSpPr>
      <p:grpSpPr>
        <a:xfrm>
          <a:off x="0" y="0"/>
          <a:ext cx="0" cy="0"/>
          <a:chOff x="0" y="0"/>
          <a:chExt cx="0" cy="0"/>
        </a:xfrm>
      </p:grpSpPr>
      <p:pic>
        <p:nvPicPr>
          <p:cNvPr id="17" name="Picture 15">
            <a:extLst>
              <a:ext uri="{FF2B5EF4-FFF2-40B4-BE49-F238E27FC236}">
                <a16:creationId xmlns:a16="http://schemas.microsoft.com/office/drawing/2014/main" id="{EF9068E0-C6FC-2C92-3253-A7C31C5B682E}"/>
              </a:ext>
            </a:extLst>
          </p:cNvPr>
          <p:cNvPicPr>
            <a:picLocks noChangeAspect="1"/>
          </p:cNvPicPr>
          <p:nvPr userDrawn="1"/>
        </p:nvPicPr>
        <p:blipFill>
          <a:blip r:embed="rId2"/>
          <a:srcRect/>
          <a:stretch/>
        </p:blipFill>
        <p:spPr>
          <a:xfrm>
            <a:off x="7779805" y="-5621"/>
            <a:ext cx="735545" cy="735545"/>
          </a:xfrm>
          <a:prstGeom prst="rect">
            <a:avLst/>
          </a:prstGeom>
        </p:spPr>
      </p:pic>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8" y="1991566"/>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3"/>
            <a:ext cx="2392977" cy="1498329"/>
          </a:xfrm>
        </p:spPr>
        <p:txBody>
          <a:bodyPr vert="horz" anchor="ctr" anchorCtr="0">
            <a:noAutofit/>
          </a:bodyPr>
          <a:lstStyle>
            <a:lvl1pPr marL="0" marR="0" indent="0" algn="l" defTabSz="914378"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tx2"/>
                </a:solidFill>
              </a:defRPr>
            </a:lvl1pPr>
            <a:lvl2pPr marL="457189" indent="0">
              <a:buNone/>
              <a:defRPr sz="1600"/>
            </a:lvl2pPr>
            <a:lvl3pPr marL="914378" indent="0">
              <a:buNone/>
              <a:defRPr sz="1600"/>
            </a:lvl3pPr>
            <a:lvl4pPr marL="1371566" indent="0">
              <a:buNone/>
              <a:defRPr sz="1600"/>
            </a:lvl4pPr>
            <a:lvl5pPr marL="1828754" indent="0">
              <a:buNone/>
              <a:defRPr sz="1600"/>
            </a:lvl5pPr>
          </a:lstStyle>
          <a:p>
            <a:pPr lvl="0"/>
            <a:r>
              <a:rPr lang="en-US"/>
              <a:t>Presenter Name</a:t>
            </a:r>
          </a:p>
          <a:p>
            <a:pPr lvl="0"/>
            <a:r>
              <a:rPr lang="en-US"/>
              <a:t>Contact Person Title </a:t>
            </a:r>
          </a:p>
          <a:p>
            <a:pPr lvl="0"/>
            <a:r>
              <a:rPr lang="en-US"/>
              <a:t>Contact Person Unit</a:t>
            </a:r>
          </a:p>
          <a:p>
            <a:pPr lvl="0"/>
            <a:r>
              <a:rPr lang="en-US"/>
              <a:t>Phone: </a:t>
            </a:r>
          </a:p>
          <a:p>
            <a:pPr lvl="0"/>
            <a:r>
              <a:rPr lang="en-US"/>
              <a:t>Fax: </a:t>
            </a:r>
          </a:p>
          <a:p>
            <a:pPr lvl="0"/>
            <a:r>
              <a:rPr lang="en-US"/>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3">
              <a:lumMod val="20000"/>
              <a:lumOff val="80000"/>
            </a:schemeClr>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a:t>Insert Website Address</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7"/>
          </a:xfrm>
          <a:prstGeom prst="line">
            <a:avLst/>
          </a:prstGeom>
          <a:ln>
            <a:solidFill>
              <a:srgbClr val="B1E4E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505973"/>
      </p:ext>
    </p:extLst>
  </p:cSld>
  <p:clrMapOvr>
    <a:overrideClrMapping bg1="dk1" tx1="lt1" bg2="dk2" tx2="lt2" accent1="accent1" accent2="accent2" accent3="accent3" accent4="accent4" accent5="accent5" accent6="accent6" hlink="hlink" folHlink="folHlink"/>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Video Placeholder">
    <p:bg>
      <p:bgPr>
        <a:solidFill>
          <a:schemeClr val="tx2">
            <a:lumMod val="85000"/>
            <a:lumOff val="15000"/>
          </a:schemeClr>
        </a:solidFill>
        <a:effectLst/>
      </p:bgPr>
    </p:bg>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955C1E15-7B20-A287-9EE0-FB13D21D887D}"/>
              </a:ext>
            </a:extLst>
          </p:cNvPr>
          <p:cNvSpPr>
            <a:spLocks noGrp="1"/>
          </p:cNvSpPr>
          <p:nvPr>
            <p:ph type="media" sz="quarter" idx="10"/>
          </p:nvPr>
        </p:nvSpPr>
        <p:spPr>
          <a:xfrm>
            <a:off x="0" y="0"/>
            <a:ext cx="9144000" cy="5143500"/>
          </a:xfrm>
        </p:spPr>
        <p:txBody>
          <a:bodyPr/>
          <a:lstStyle/>
          <a:p>
            <a:endParaRPr lang="en-US"/>
          </a:p>
        </p:txBody>
      </p:sp>
    </p:spTree>
    <p:extLst>
      <p:ext uri="{BB962C8B-B14F-4D97-AF65-F5344CB8AC3E}">
        <p14:creationId xmlns:p14="http://schemas.microsoft.com/office/powerpoint/2010/main" val="40573467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6123610"/>
      </p:ext>
    </p:extLst>
  </p:cSld>
  <p:clrMapOvr>
    <a:overrideClrMapping bg1="dk1" tx1="lt1" bg2="dk2" tx2="lt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Custom profiles">
    <p:spTree>
      <p:nvGrpSpPr>
        <p:cNvPr id="1" name=""/>
        <p:cNvGrpSpPr/>
        <p:nvPr/>
      </p:nvGrpSpPr>
      <p:grpSpPr>
        <a:xfrm>
          <a:off x="0" y="0"/>
          <a:ext cx="0" cy="0"/>
          <a:chOff x="0" y="0"/>
          <a:chExt cx="0" cy="0"/>
        </a:xfrm>
      </p:grpSpPr>
      <p:sp>
        <p:nvSpPr>
          <p:cNvPr id="4" name="Freeform: Shape 37">
            <a:extLst>
              <a:ext uri="{FF2B5EF4-FFF2-40B4-BE49-F238E27FC236}">
                <a16:creationId xmlns:a16="http://schemas.microsoft.com/office/drawing/2014/main" id="{AE4424BF-457F-62DA-F0E9-A60727FF781D}"/>
              </a:ext>
            </a:extLst>
          </p:cNvPr>
          <p:cNvSpPr/>
          <p:nvPr userDrawn="1"/>
        </p:nvSpPr>
        <p:spPr>
          <a:xfrm>
            <a:off x="0" y="2470155"/>
            <a:ext cx="8750808" cy="2265852"/>
          </a:xfrm>
          <a:custGeom>
            <a:avLst/>
            <a:gdLst>
              <a:gd name="connsiteX0" fmla="*/ 0 w 22456406"/>
              <a:gd name="connsiteY0" fmla="*/ 0 h 7163695"/>
              <a:gd name="connsiteX1" fmla="*/ 22456406 w 22456406"/>
              <a:gd name="connsiteY1" fmla="*/ 0 h 7163695"/>
              <a:gd name="connsiteX2" fmla="*/ 22456406 w 22456406"/>
              <a:gd name="connsiteY2" fmla="*/ 7163695 h 7163695"/>
              <a:gd name="connsiteX3" fmla="*/ 0 w 22456406"/>
              <a:gd name="connsiteY3" fmla="*/ 7163695 h 7163695"/>
            </a:gdLst>
            <a:ahLst/>
            <a:cxnLst>
              <a:cxn ang="0">
                <a:pos x="connsiteX0" y="connsiteY0"/>
              </a:cxn>
              <a:cxn ang="0">
                <a:pos x="connsiteX1" y="connsiteY1"/>
              </a:cxn>
              <a:cxn ang="0">
                <a:pos x="connsiteX2" y="connsiteY2"/>
              </a:cxn>
              <a:cxn ang="0">
                <a:pos x="connsiteX3" y="connsiteY3"/>
              </a:cxn>
            </a:cxnLst>
            <a:rect l="l" t="t" r="r" b="b"/>
            <a:pathLst>
              <a:path w="22456406" h="7163695">
                <a:moveTo>
                  <a:pt x="0" y="0"/>
                </a:moveTo>
                <a:lnTo>
                  <a:pt x="22456406" y="0"/>
                </a:lnTo>
                <a:lnTo>
                  <a:pt x="22456406" y="7163695"/>
                </a:lnTo>
                <a:lnTo>
                  <a:pt x="0" y="7163695"/>
                </a:lnTo>
                <a:close/>
              </a:path>
            </a:pathLst>
          </a:custGeom>
          <a:solidFill>
            <a:srgbClr val="F2F1F1"/>
          </a:solidFill>
          <a:ln w="12700" cap="flat">
            <a:noFill/>
            <a:prstDash val="solid"/>
            <a:miter/>
          </a:ln>
        </p:spPr>
        <p:txBody>
          <a:bodyPr rtlCol="0" anchor="ctr"/>
          <a:lstStyle/>
          <a:p>
            <a:endParaRPr lang="en-US" sz="506"/>
          </a:p>
        </p:txBody>
      </p:sp>
      <p:sp>
        <p:nvSpPr>
          <p:cNvPr id="8" name="Rectangle 7">
            <a:extLst>
              <a:ext uri="{FF2B5EF4-FFF2-40B4-BE49-F238E27FC236}">
                <a16:creationId xmlns:a16="http://schemas.microsoft.com/office/drawing/2014/main" id="{63683D4C-A0AD-3EEF-8BE0-C6B2C7F8F0B9}"/>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2" name="Title 1"/>
          <p:cNvSpPr>
            <a:spLocks noGrp="1"/>
          </p:cNvSpPr>
          <p:nvPr>
            <p:ph type="title"/>
          </p:nvPr>
        </p:nvSpPr>
        <p:spPr>
          <a:xfrm>
            <a:off x="393192" y="274321"/>
            <a:ext cx="8357616" cy="310897"/>
          </a:xfrm>
          <a:prstGeom prst="rect">
            <a:avLst/>
          </a:prstGeom>
        </p:spPr>
        <p:txBody>
          <a:bodyPr lIns="0" tIns="0" rIns="0" bIns="0" anchor="t" anchorCtr="0">
            <a:noAutofit/>
          </a:bodyPr>
          <a:lstStyle>
            <a:lvl1pPr>
              <a:defRPr sz="2400" b="0" i="0">
                <a:latin typeface="Franklin Gothic Medium"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314084"/>
            <a:ext cx="8357616" cy="2999651"/>
          </a:xfrm>
        </p:spPr>
        <p:txBody>
          <a:bodyPr lIns="0" tIns="0" rIns="0" bIns="0"/>
          <a:lstStyle>
            <a:lvl1pPr>
              <a:lnSpc>
                <a:spcPct val="100000"/>
              </a:lnSpc>
              <a:defRPr>
                <a:solidFill>
                  <a:schemeClr val="tx2"/>
                </a:solidFill>
              </a:defRPr>
            </a:lvl1pPr>
            <a:lvl2pPr marL="342892" indent="-334955">
              <a:lnSpc>
                <a:spcPct val="100000"/>
              </a:lnSpc>
              <a:tabLst/>
              <a:defRPr>
                <a:solidFill>
                  <a:schemeClr val="tx2"/>
                </a:solidFill>
              </a:defRPr>
            </a:lvl2pPr>
            <a:lvl3pPr marL="574661" indent="-255581">
              <a:lnSpc>
                <a:spcPct val="100000"/>
              </a:lnSpc>
              <a:spcAft>
                <a:spcPts val="375"/>
              </a:spcAft>
              <a:tabLst/>
              <a:defRPr>
                <a:solidFill>
                  <a:schemeClr val="tx2"/>
                </a:solidFill>
              </a:defRPr>
            </a:lvl3pPr>
            <a:lvl4pPr marL="749282" indent="-177796">
              <a:lnSpc>
                <a:spcPct val="100000"/>
              </a:lnSpc>
              <a:tabLst/>
              <a:defRPr>
                <a:solidFill>
                  <a:schemeClr val="tx2"/>
                </a:solidFill>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3"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639916"/>
            <a:ext cx="8357616" cy="310896"/>
          </a:xfrm>
        </p:spPr>
        <p:txBody>
          <a:bodyPr lIns="0" tIns="0" rIns="0" bIns="0">
            <a:noAutofit/>
          </a:bodyPr>
          <a:lstStyle>
            <a:lvl1pPr marL="0" indent="0" algn="l">
              <a:spcBef>
                <a:spcPts val="300"/>
              </a:spcBef>
              <a:spcAft>
                <a:spcPts val="300"/>
              </a:spcAft>
              <a:buNone/>
              <a:defRPr sz="1600" b="0" i="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6" name="Footer Placeholder 4">
            <a:extLst>
              <a:ext uri="{FF2B5EF4-FFF2-40B4-BE49-F238E27FC236}">
                <a16:creationId xmlns:a16="http://schemas.microsoft.com/office/drawing/2014/main" id="{77765948-5DA9-5241-5850-3C9765345877}"/>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marL="0" marR="0" indent="0" algn="l" defTabSz="685783" rtl="0" eaLnBrk="1" fontAlgn="auto" latinLnBrk="0" hangingPunct="1">
              <a:lnSpc>
                <a:spcPct val="100000"/>
              </a:lnSpc>
              <a:spcBef>
                <a:spcPts val="0"/>
              </a:spcBef>
              <a:spcAft>
                <a:spcPts val="0"/>
              </a:spcAft>
              <a:buClrTx/>
              <a:buSzTx/>
              <a:buFontTx/>
              <a:buNone/>
              <a:tabLst/>
              <a:defRPr sz="1400" b="0">
                <a:solidFill>
                  <a:schemeClr val="bg2"/>
                </a:solidFill>
                <a:latin typeface="Franklin Gothic Medium" panose="020B0603020102020204" pitchFamily="34" charset="0"/>
              </a:defRPr>
            </a:lvl1pPr>
          </a:lstStyle>
          <a:p>
            <a:r>
              <a:rPr lang="en-US" sz="1200" spc="450"/>
              <a:t>Kummer Missouri S&amp;T Foundation</a:t>
            </a:r>
            <a:endParaRPr lang="id-ID" sz="1200" spc="450"/>
          </a:p>
        </p:txBody>
      </p:sp>
    </p:spTree>
    <p:extLst>
      <p:ext uri="{BB962C8B-B14F-4D97-AF65-F5344CB8AC3E}">
        <p14:creationId xmlns:p14="http://schemas.microsoft.com/office/powerpoint/2010/main" val="1841857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1-Colum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9C8441A9-0AB0-6B18-9CA8-F74469ADCFA6}"/>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DF3EFC82-AC16-9B06-B173-0B29BB886149}"/>
              </a:ext>
            </a:extLst>
          </p:cNvPr>
          <p:cNvSpPr>
            <a:spLocks noGrp="1"/>
          </p:cNvSpPr>
          <p:nvPr>
            <p:ph type="subTitle" idx="13"/>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3" name="Content Placeholder 2"/>
          <p:cNvSpPr>
            <a:spLocks noGrp="1"/>
          </p:cNvSpPr>
          <p:nvPr>
            <p:ph idx="1"/>
          </p:nvPr>
        </p:nvSpPr>
        <p:spPr>
          <a:xfrm>
            <a:off x="393192" y="1314083"/>
            <a:ext cx="8357616" cy="2962656"/>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Graphic 8" descr="Missouri S&amp;T Primary Logo">
            <a:extLst>
              <a:ext uri="{FF2B5EF4-FFF2-40B4-BE49-F238E27FC236}">
                <a16:creationId xmlns:a16="http://schemas.microsoft.com/office/drawing/2014/main" id="{CCD76B31-94E5-010B-3DC5-9555EDFF11C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1613182934"/>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8A31C04-BD64-AE26-E8CD-0674E3BB1754}"/>
              </a:ext>
            </a:extLst>
          </p:cNvPr>
          <p:cNvSpPr/>
          <p:nvPr userDrawn="1"/>
        </p:nvSpPr>
        <p:spPr>
          <a:xfrm>
            <a:off x="-37706" y="4684327"/>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2" name="Title 1"/>
          <p:cNvSpPr>
            <a:spLocks noGrp="1"/>
          </p:cNvSpPr>
          <p:nvPr>
            <p:ph type="title"/>
          </p:nvPr>
        </p:nvSpPr>
        <p:spPr>
          <a:xfrm>
            <a:off x="393192" y="273845"/>
            <a:ext cx="8122158" cy="718048"/>
          </a:xfrm>
        </p:spPr>
        <p:txBody>
          <a:bodyPr lIns="0" tIns="0" rIns="0" bIns="0" anchor="t" anchorCtr="0">
            <a:normAutofit/>
          </a:bodyPr>
          <a:lstStyle>
            <a:lvl1pPr>
              <a:defRPr sz="2400" b="0" i="0">
                <a:latin typeface="Franklin Gothic Medium"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221112"/>
            <a:ext cx="8122158" cy="3092623"/>
          </a:xfrm>
        </p:spPr>
        <p:txBody>
          <a:bodyPr lIns="0" tIns="0" rIns="0" bIns="0"/>
          <a:lstStyle>
            <a:lvl2pPr marL="342892" indent="-334955">
              <a:tabLst/>
              <a:defRPr/>
            </a:lvl2pPr>
            <a:lvl3pPr marL="574661" indent="-255581">
              <a:spcAft>
                <a:spcPts val="375"/>
              </a:spcAft>
              <a:tabLst/>
              <a:defRPr/>
            </a:lvl3pPr>
            <a:lvl4pPr marL="749282" indent="-177796">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829893" y="4782558"/>
            <a:ext cx="236889" cy="273844"/>
          </a:xfrm>
        </p:spPr>
        <p:txBody>
          <a:bodyPr/>
          <a:lstStyle>
            <a:lvl1pPr>
              <a:defRPr>
                <a:solidFill>
                  <a:srgbClr val="B2B4B2"/>
                </a:solidFill>
              </a:defRPr>
            </a:lvl1pPr>
          </a:lstStyle>
          <a:p>
            <a:fld id="{1CF77CCB-A837-3E49-BD58-C1431ED74FC9}" type="slidenum">
              <a:rPr lang="en-US" smtClean="0"/>
              <a:pPr/>
              <a:t>‹#›</a:t>
            </a:fld>
            <a:endParaRPr lang="en-US"/>
          </a:p>
        </p:txBody>
      </p:sp>
      <p:sp>
        <p:nvSpPr>
          <p:cNvPr id="9" name="Footer Placeholder 4">
            <a:extLst>
              <a:ext uri="{FF2B5EF4-FFF2-40B4-BE49-F238E27FC236}">
                <a16:creationId xmlns:a16="http://schemas.microsoft.com/office/drawing/2014/main" id="{382C6CAF-02F1-0F8E-8E14-E6D7365EAA6C}"/>
              </a:ext>
            </a:extLst>
          </p:cNvPr>
          <p:cNvSpPr>
            <a:spLocks noGrp="1"/>
          </p:cNvSpPr>
          <p:nvPr>
            <p:ph type="ftr" sz="quarter" idx="3"/>
          </p:nvPr>
        </p:nvSpPr>
        <p:spPr>
          <a:xfrm>
            <a:off x="1399032" y="4736008"/>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10" name="Picture 15">
            <a:extLst>
              <a:ext uri="{FF2B5EF4-FFF2-40B4-BE49-F238E27FC236}">
                <a16:creationId xmlns:a16="http://schemas.microsoft.com/office/drawing/2014/main" id="{474462B8-AB30-3207-0F22-9E2D4E5D4963}"/>
              </a:ext>
            </a:extLst>
          </p:cNvPr>
          <p:cNvPicPr>
            <a:picLocks noChangeAspect="1"/>
          </p:cNvPicPr>
          <p:nvPr userDrawn="1"/>
        </p:nvPicPr>
        <p:blipFill>
          <a:blip r:embed="rId2"/>
          <a:srcRect/>
          <a:stretch/>
        </p:blipFill>
        <p:spPr>
          <a:xfrm>
            <a:off x="393193" y="4413817"/>
            <a:ext cx="737480" cy="737480"/>
          </a:xfrm>
          <a:prstGeom prst="rect">
            <a:avLst/>
          </a:prstGeom>
        </p:spPr>
      </p:pic>
    </p:spTree>
    <p:extLst>
      <p:ext uri="{BB962C8B-B14F-4D97-AF65-F5344CB8AC3E}">
        <p14:creationId xmlns:p14="http://schemas.microsoft.com/office/powerpoint/2010/main" val="2999244740"/>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userDrawn="1">
  <p:cSld name="Title, Subtitle, Content, Coll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8"/>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2" name="Title 1"/>
          <p:cNvSpPr>
            <a:spLocks noGrp="1"/>
          </p:cNvSpPr>
          <p:nvPr>
            <p:ph type="title"/>
          </p:nvPr>
        </p:nvSpPr>
        <p:spPr>
          <a:xfrm>
            <a:off x="393192" y="273846"/>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a:t>Click to edit Master subtitle style</a:t>
            </a:r>
          </a:p>
        </p:txBody>
      </p:sp>
      <p:sp>
        <p:nvSpPr>
          <p:cNvPr id="3" name="Content Placeholder 1"/>
          <p:cNvSpPr>
            <a:spLocks noGrp="1"/>
          </p:cNvSpPr>
          <p:nvPr>
            <p:ph idx="1"/>
          </p:nvPr>
        </p:nvSpPr>
        <p:spPr>
          <a:xfrm>
            <a:off x="393192" y="1314084"/>
            <a:ext cx="4178808" cy="2962642"/>
          </a:xfrm>
        </p:spPr>
        <p:txBody>
          <a:bodyPr lIns="0" tIns="0" rIns="0" bIns="0"/>
          <a:lstStyle>
            <a:lvl1pPr>
              <a:lnSpc>
                <a:spcPct val="100000"/>
              </a:lnSpc>
              <a:defRPr/>
            </a:lvl1pPr>
            <a:lvl2pPr marL="342884" indent="-334947">
              <a:lnSpc>
                <a:spcPct val="100000"/>
              </a:lnSpc>
              <a:tabLst/>
              <a:defRPr/>
            </a:lvl2pPr>
            <a:lvl3pPr marL="574647" indent="-255575">
              <a:lnSpc>
                <a:spcPct val="100000"/>
              </a:lnSpc>
              <a:spcAft>
                <a:spcPts val="375"/>
              </a:spcAft>
              <a:tabLst/>
              <a:defRPr/>
            </a:lvl3pPr>
            <a:lvl4pPr marL="749264" indent="-177791">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1">
            <a:extLst>
              <a:ext uri="{FF2B5EF4-FFF2-40B4-BE49-F238E27FC236}">
                <a16:creationId xmlns:a16="http://schemas.microsoft.com/office/drawing/2014/main" id="{F6836264-0AFC-9163-64D1-501C23698699}"/>
              </a:ext>
            </a:extLst>
          </p:cNvPr>
          <p:cNvSpPr>
            <a:spLocks noGrp="1"/>
          </p:cNvSpPr>
          <p:nvPr>
            <p:ph type="pic" sz="quarter" idx="14"/>
          </p:nvPr>
        </p:nvSpPr>
        <p:spPr>
          <a:xfrm>
            <a:off x="4664077" y="1316738"/>
            <a:ext cx="1576388" cy="1576387"/>
          </a:xfrm>
        </p:spPr>
        <p:txBody>
          <a:bodyPr/>
          <a:lstStyle/>
          <a:p>
            <a:r>
              <a:rPr lang="en-US"/>
              <a:t>Click icon to add picture</a:t>
            </a:r>
          </a:p>
        </p:txBody>
      </p:sp>
      <p:sp>
        <p:nvSpPr>
          <p:cNvPr id="11" name="Picture Placeholder 2">
            <a:extLst>
              <a:ext uri="{FF2B5EF4-FFF2-40B4-BE49-F238E27FC236}">
                <a16:creationId xmlns:a16="http://schemas.microsoft.com/office/drawing/2014/main" id="{8FD248FC-2313-775C-11CB-8C3A9FBA884C}"/>
              </a:ext>
            </a:extLst>
          </p:cNvPr>
          <p:cNvSpPr>
            <a:spLocks noGrp="1"/>
          </p:cNvSpPr>
          <p:nvPr>
            <p:ph type="pic" sz="quarter" idx="15"/>
          </p:nvPr>
        </p:nvSpPr>
        <p:spPr>
          <a:xfrm>
            <a:off x="6282965" y="1316738"/>
            <a:ext cx="2467843" cy="1576387"/>
          </a:xfrm>
        </p:spPr>
        <p:txBody>
          <a:bodyPr/>
          <a:lstStyle/>
          <a:p>
            <a:r>
              <a:rPr lang="en-US"/>
              <a:t>Click icon to add picture</a:t>
            </a:r>
          </a:p>
        </p:txBody>
      </p:sp>
      <p:sp>
        <p:nvSpPr>
          <p:cNvPr id="13" name="Picture Placeholder 3">
            <a:extLst>
              <a:ext uri="{FF2B5EF4-FFF2-40B4-BE49-F238E27FC236}">
                <a16:creationId xmlns:a16="http://schemas.microsoft.com/office/drawing/2014/main" id="{DAD862C7-EC5F-7F91-3681-18A704F6C8B5}"/>
              </a:ext>
            </a:extLst>
          </p:cNvPr>
          <p:cNvSpPr>
            <a:spLocks noGrp="1"/>
          </p:cNvSpPr>
          <p:nvPr>
            <p:ph type="pic" sz="quarter" idx="17"/>
          </p:nvPr>
        </p:nvSpPr>
        <p:spPr>
          <a:xfrm>
            <a:off x="4664077" y="2934146"/>
            <a:ext cx="2467843" cy="1342581"/>
          </a:xfrm>
        </p:spPr>
        <p:txBody>
          <a:bodyPr/>
          <a:lstStyle/>
          <a:p>
            <a:r>
              <a:rPr lang="en-US"/>
              <a:t>Click icon to add picture</a:t>
            </a:r>
          </a:p>
        </p:txBody>
      </p:sp>
      <p:sp>
        <p:nvSpPr>
          <p:cNvPr id="12" name="Picture Placeholder4">
            <a:extLst>
              <a:ext uri="{FF2B5EF4-FFF2-40B4-BE49-F238E27FC236}">
                <a16:creationId xmlns:a16="http://schemas.microsoft.com/office/drawing/2014/main" id="{895AEFD1-E4B7-7E1C-4714-DD3BD9D8B709}"/>
              </a:ext>
            </a:extLst>
          </p:cNvPr>
          <p:cNvSpPr>
            <a:spLocks noGrp="1"/>
          </p:cNvSpPr>
          <p:nvPr>
            <p:ph type="pic" sz="quarter" idx="16"/>
          </p:nvPr>
        </p:nvSpPr>
        <p:spPr>
          <a:xfrm>
            <a:off x="7174420" y="2934146"/>
            <a:ext cx="1576388" cy="1342581"/>
          </a:xfrm>
        </p:spPr>
        <p:txBody>
          <a:bodyPr/>
          <a:lstStyle/>
          <a:p>
            <a:r>
              <a:rPr lang="en-US"/>
              <a:t>Click icon to add picture</a:t>
            </a:r>
          </a:p>
        </p:txBody>
      </p:sp>
      <p:pic>
        <p:nvPicPr>
          <p:cNvPr id="6" name="Graphic 5" descr="Missouri S&amp;T Primary Logo">
            <a:extLst>
              <a:ext uri="{FF2B5EF4-FFF2-40B4-BE49-F238E27FC236}">
                <a16:creationId xmlns:a16="http://schemas.microsoft.com/office/drawing/2014/main" id="{213B5239-BAD7-DA2B-0355-92590FC1F51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4" y="4419491"/>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9"/>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514099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ubtitle, Content 2-Colum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3" name="Content Placeholder 2">
            <a:extLst>
              <a:ext uri="{FF2B5EF4-FFF2-40B4-BE49-F238E27FC236}">
                <a16:creationId xmlns:a16="http://schemas.microsoft.com/office/drawing/2014/main" id="{12F3BA91-D8AA-19FC-3BB1-331D53E39605}"/>
              </a:ext>
            </a:extLst>
          </p:cNvPr>
          <p:cNvSpPr>
            <a:spLocks noGrp="1"/>
          </p:cNvSpPr>
          <p:nvPr>
            <p:ph idx="1"/>
          </p:nvPr>
        </p:nvSpPr>
        <p:spPr>
          <a:xfrm>
            <a:off x="393192" y="1314084"/>
            <a:ext cx="4041646"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E20CB725-036B-CE18-E697-7248F3B2E278}"/>
              </a:ext>
            </a:extLst>
          </p:cNvPr>
          <p:cNvSpPr>
            <a:spLocks noGrp="1"/>
          </p:cNvSpPr>
          <p:nvPr>
            <p:ph idx="15"/>
          </p:nvPr>
        </p:nvSpPr>
        <p:spPr>
          <a:xfrm>
            <a:off x="4709162" y="1314084"/>
            <a:ext cx="4041646"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descr="Missouri S&amp;T Primary Logo">
            <a:extLst>
              <a:ext uri="{FF2B5EF4-FFF2-40B4-BE49-F238E27FC236}">
                <a16:creationId xmlns:a16="http://schemas.microsoft.com/office/drawing/2014/main" id="{B59D6191-BF3E-F786-80FE-7C222808B6F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1664165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ubtitle, Content, Coll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3" name="Content Placeholder 1"/>
          <p:cNvSpPr>
            <a:spLocks noGrp="1"/>
          </p:cNvSpPr>
          <p:nvPr>
            <p:ph idx="1"/>
          </p:nvPr>
        </p:nvSpPr>
        <p:spPr>
          <a:xfrm>
            <a:off x="393192" y="1314084"/>
            <a:ext cx="4178808"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1">
            <a:extLst>
              <a:ext uri="{FF2B5EF4-FFF2-40B4-BE49-F238E27FC236}">
                <a16:creationId xmlns:a16="http://schemas.microsoft.com/office/drawing/2014/main" id="{F6836264-0AFC-9163-64D1-501C23698699}"/>
              </a:ext>
            </a:extLst>
          </p:cNvPr>
          <p:cNvSpPr>
            <a:spLocks noGrp="1"/>
          </p:cNvSpPr>
          <p:nvPr>
            <p:ph type="pic" sz="quarter" idx="14"/>
          </p:nvPr>
        </p:nvSpPr>
        <p:spPr>
          <a:xfrm>
            <a:off x="4664075" y="1316736"/>
            <a:ext cx="1576388" cy="1576387"/>
          </a:xfrm>
        </p:spPr>
        <p:txBody>
          <a:bodyPr/>
          <a:lstStyle/>
          <a:p>
            <a:r>
              <a:rPr lang="en-US"/>
              <a:t>Click icon to add picture</a:t>
            </a:r>
          </a:p>
        </p:txBody>
      </p:sp>
      <p:sp>
        <p:nvSpPr>
          <p:cNvPr id="11" name="Picture Placeholder 2">
            <a:extLst>
              <a:ext uri="{FF2B5EF4-FFF2-40B4-BE49-F238E27FC236}">
                <a16:creationId xmlns:a16="http://schemas.microsoft.com/office/drawing/2014/main" id="{8FD248FC-2313-775C-11CB-8C3A9FBA884C}"/>
              </a:ext>
            </a:extLst>
          </p:cNvPr>
          <p:cNvSpPr>
            <a:spLocks noGrp="1"/>
          </p:cNvSpPr>
          <p:nvPr>
            <p:ph type="pic" sz="quarter" idx="15"/>
          </p:nvPr>
        </p:nvSpPr>
        <p:spPr>
          <a:xfrm>
            <a:off x="6282964" y="1316736"/>
            <a:ext cx="2467843" cy="1576387"/>
          </a:xfrm>
        </p:spPr>
        <p:txBody>
          <a:bodyPr/>
          <a:lstStyle/>
          <a:p>
            <a:r>
              <a:rPr lang="en-US"/>
              <a:t>Click icon to add picture</a:t>
            </a:r>
          </a:p>
        </p:txBody>
      </p:sp>
      <p:sp>
        <p:nvSpPr>
          <p:cNvPr id="13" name="Picture Placeholder 3">
            <a:extLst>
              <a:ext uri="{FF2B5EF4-FFF2-40B4-BE49-F238E27FC236}">
                <a16:creationId xmlns:a16="http://schemas.microsoft.com/office/drawing/2014/main" id="{DAD862C7-EC5F-7F91-3681-18A704F6C8B5}"/>
              </a:ext>
            </a:extLst>
          </p:cNvPr>
          <p:cNvSpPr>
            <a:spLocks noGrp="1"/>
          </p:cNvSpPr>
          <p:nvPr>
            <p:ph type="pic" sz="quarter" idx="17"/>
          </p:nvPr>
        </p:nvSpPr>
        <p:spPr>
          <a:xfrm>
            <a:off x="4664075" y="2934145"/>
            <a:ext cx="2467843" cy="1342581"/>
          </a:xfrm>
        </p:spPr>
        <p:txBody>
          <a:bodyPr/>
          <a:lstStyle/>
          <a:p>
            <a:r>
              <a:rPr lang="en-US"/>
              <a:t>Click icon to add picture</a:t>
            </a:r>
          </a:p>
        </p:txBody>
      </p:sp>
      <p:sp>
        <p:nvSpPr>
          <p:cNvPr id="12" name="Picture Placeholder4">
            <a:extLst>
              <a:ext uri="{FF2B5EF4-FFF2-40B4-BE49-F238E27FC236}">
                <a16:creationId xmlns:a16="http://schemas.microsoft.com/office/drawing/2014/main" id="{895AEFD1-E4B7-7E1C-4714-DD3BD9D8B709}"/>
              </a:ext>
            </a:extLst>
          </p:cNvPr>
          <p:cNvSpPr>
            <a:spLocks noGrp="1"/>
          </p:cNvSpPr>
          <p:nvPr>
            <p:ph type="pic" sz="quarter" idx="16"/>
          </p:nvPr>
        </p:nvSpPr>
        <p:spPr>
          <a:xfrm>
            <a:off x="7174419" y="2934145"/>
            <a:ext cx="1576388" cy="1342581"/>
          </a:xfrm>
        </p:spPr>
        <p:txBody>
          <a:bodyPr/>
          <a:lstStyle/>
          <a:p>
            <a:r>
              <a:rPr lang="en-US"/>
              <a:t>Click icon to add picture</a:t>
            </a:r>
          </a:p>
        </p:txBody>
      </p:sp>
      <p:pic>
        <p:nvPicPr>
          <p:cNvPr id="6" name="Graphic 5" descr="Missouri S&amp;T Primary Logo">
            <a:extLst>
              <a:ext uri="{FF2B5EF4-FFF2-40B4-BE49-F238E27FC236}">
                <a16:creationId xmlns:a16="http://schemas.microsoft.com/office/drawing/2014/main" id="{213B5239-BAD7-DA2B-0355-92590FC1F51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2024072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2" name="Content Placeholder 1">
            <a:extLst>
              <a:ext uri="{FF2B5EF4-FFF2-40B4-BE49-F238E27FC236}">
                <a16:creationId xmlns:a16="http://schemas.microsoft.com/office/drawing/2014/main" id="{DF30EFA0-626E-E465-21A4-6B81E216B8FC}"/>
              </a:ext>
            </a:extLst>
          </p:cNvPr>
          <p:cNvSpPr>
            <a:spLocks noGrp="1"/>
          </p:cNvSpPr>
          <p:nvPr>
            <p:ph idx="15"/>
          </p:nvPr>
        </p:nvSpPr>
        <p:spPr>
          <a:xfrm>
            <a:off x="393192" y="1314084"/>
            <a:ext cx="2569464"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5161381A-7625-84D5-3F64-6351573335D3}"/>
              </a:ext>
            </a:extLst>
          </p:cNvPr>
          <p:cNvSpPr>
            <a:spLocks noGrp="1"/>
          </p:cNvSpPr>
          <p:nvPr>
            <p:ph idx="16"/>
          </p:nvPr>
        </p:nvSpPr>
        <p:spPr>
          <a:xfrm>
            <a:off x="3236975" y="1314084"/>
            <a:ext cx="5513833"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descr="Missouri S&amp;T Primary Logo">
            <a:extLst>
              <a:ext uri="{FF2B5EF4-FFF2-40B4-BE49-F238E27FC236}">
                <a16:creationId xmlns:a16="http://schemas.microsoft.com/office/drawing/2014/main" id="{61743D60-B0D1-58F1-6DB1-0EE0953FF30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413033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Content Placeholder 2">
            <a:extLst>
              <a:ext uri="{FF2B5EF4-FFF2-40B4-BE49-F238E27FC236}">
                <a16:creationId xmlns:a16="http://schemas.microsoft.com/office/drawing/2014/main" id="{90008B88-03F0-A51E-6389-49AAB73F7C73}"/>
              </a:ext>
            </a:extLst>
          </p:cNvPr>
          <p:cNvSpPr>
            <a:spLocks noGrp="1"/>
          </p:cNvSpPr>
          <p:nvPr>
            <p:ph idx="15"/>
          </p:nvPr>
        </p:nvSpPr>
        <p:spPr>
          <a:xfrm>
            <a:off x="393192" y="1312566"/>
            <a:ext cx="5513833"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E096BADE-8492-7124-94BE-1BFED21AD023}"/>
              </a:ext>
            </a:extLst>
          </p:cNvPr>
          <p:cNvSpPr>
            <a:spLocks noGrp="1"/>
          </p:cNvSpPr>
          <p:nvPr>
            <p:ph idx="16"/>
          </p:nvPr>
        </p:nvSpPr>
        <p:spPr>
          <a:xfrm>
            <a:off x="6181344" y="1314084"/>
            <a:ext cx="2569464"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descr="Missouri S&amp;T Primary Logo">
            <a:extLst>
              <a:ext uri="{FF2B5EF4-FFF2-40B4-BE49-F238E27FC236}">
                <a16:creationId xmlns:a16="http://schemas.microsoft.com/office/drawing/2014/main" id="{61743D60-B0D1-58F1-6DB1-0EE0953FF30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3248429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Subtitle, 5-Column Icon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pic>
        <p:nvPicPr>
          <p:cNvPr id="2" name="Graphic 1" descr="Missouri S&amp;T Primary Logo">
            <a:extLst>
              <a:ext uri="{FF2B5EF4-FFF2-40B4-BE49-F238E27FC236}">
                <a16:creationId xmlns:a16="http://schemas.microsoft.com/office/drawing/2014/main" id="{2380BD60-0328-BD01-BF0B-C92BB372D23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Tree>
    <p:extLst>
      <p:ext uri="{BB962C8B-B14F-4D97-AF65-F5344CB8AC3E}">
        <p14:creationId xmlns:p14="http://schemas.microsoft.com/office/powerpoint/2010/main" val="29619926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2-Column Header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3" name="Content Placeholder 2"/>
          <p:cNvSpPr>
            <a:spLocks noGrp="1"/>
          </p:cNvSpPr>
          <p:nvPr>
            <p:ph idx="1" hasCustomPrompt="1"/>
          </p:nvPr>
        </p:nvSpPr>
        <p:spPr>
          <a:xfrm>
            <a:off x="393192" y="1312566"/>
            <a:ext cx="4041647"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192" y="2203704"/>
            <a:ext cx="4041648" cy="20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7698" y="1312566"/>
            <a:ext cx="4041648" cy="758952"/>
          </a:xfrm>
        </p:spPr>
        <p:txBody>
          <a:bodyPr lIns="0" tIns="0" rIns="0" bIns="0">
            <a:normAutofit/>
          </a:bodyPr>
          <a:lstStyle>
            <a:lvl1pPr>
              <a:defRPr sz="2000">
                <a:latin typeface="Franklin Gothic Medium" panose="020B0603020102020204" pitchFamily="34" charset="0"/>
              </a:defRPr>
            </a:lvl1pPr>
          </a:lstStyle>
          <a:p>
            <a:pPr lvl="0"/>
            <a:r>
              <a:rPr lang="en-US"/>
              <a:t>Click to edit column header</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7698" y="2203704"/>
            <a:ext cx="4041648" cy="20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descr="Missouri S&amp;T Primary Logo">
            <a:extLst>
              <a:ext uri="{FF2B5EF4-FFF2-40B4-BE49-F238E27FC236}">
                <a16:creationId xmlns:a16="http://schemas.microsoft.com/office/drawing/2014/main" id="{F960EF1D-B008-DBD3-6D61-67CF03C12F6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24254920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3-Column Header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7" name="Content Placeholder 2">
            <a:extLst>
              <a:ext uri="{FF2B5EF4-FFF2-40B4-BE49-F238E27FC236}">
                <a16:creationId xmlns:a16="http://schemas.microsoft.com/office/drawing/2014/main" id="{1EF6F050-72C5-9E4E-54C0-D6A559212EDA}"/>
              </a:ext>
            </a:extLst>
          </p:cNvPr>
          <p:cNvSpPr>
            <a:spLocks noGrp="1"/>
          </p:cNvSpPr>
          <p:nvPr>
            <p:ph idx="1" hasCustomPrompt="1"/>
          </p:nvPr>
        </p:nvSpPr>
        <p:spPr>
          <a:xfrm>
            <a:off x="393192" y="1312566"/>
            <a:ext cx="2605087"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6" name="Content Placeholder 11">
            <a:extLst>
              <a:ext uri="{FF2B5EF4-FFF2-40B4-BE49-F238E27FC236}">
                <a16:creationId xmlns:a16="http://schemas.microsoft.com/office/drawing/2014/main" id="{FD629BAB-B0CC-F083-A68F-2D64CC1B9D67}"/>
              </a:ext>
            </a:extLst>
          </p:cNvPr>
          <p:cNvSpPr>
            <a:spLocks noGrp="1"/>
          </p:cNvSpPr>
          <p:nvPr>
            <p:ph sz="quarter" idx="15"/>
          </p:nvPr>
        </p:nvSpPr>
        <p:spPr>
          <a:xfrm>
            <a:off x="393192" y="2203704"/>
            <a:ext cx="2605088" cy="20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4FF889C2-131E-620C-CBD2-2078CBC72296}"/>
              </a:ext>
            </a:extLst>
          </p:cNvPr>
          <p:cNvSpPr>
            <a:spLocks noGrp="1"/>
          </p:cNvSpPr>
          <p:nvPr>
            <p:ph idx="20" hasCustomPrompt="1"/>
          </p:nvPr>
        </p:nvSpPr>
        <p:spPr>
          <a:xfrm>
            <a:off x="3268470" y="1312566"/>
            <a:ext cx="2605087"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15" name="Content Placeholder 11">
            <a:extLst>
              <a:ext uri="{FF2B5EF4-FFF2-40B4-BE49-F238E27FC236}">
                <a16:creationId xmlns:a16="http://schemas.microsoft.com/office/drawing/2014/main" id="{B3927083-C10D-F2AF-6728-A728E6E100ED}"/>
              </a:ext>
            </a:extLst>
          </p:cNvPr>
          <p:cNvSpPr>
            <a:spLocks noGrp="1"/>
          </p:cNvSpPr>
          <p:nvPr>
            <p:ph sz="quarter" idx="19"/>
          </p:nvPr>
        </p:nvSpPr>
        <p:spPr>
          <a:xfrm>
            <a:off x="3268470" y="2203704"/>
            <a:ext cx="2605088" cy="20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2">
            <a:extLst>
              <a:ext uri="{FF2B5EF4-FFF2-40B4-BE49-F238E27FC236}">
                <a16:creationId xmlns:a16="http://schemas.microsoft.com/office/drawing/2014/main" id="{D1946DE1-AB57-FFC2-9F09-E41A809CFF22}"/>
              </a:ext>
            </a:extLst>
          </p:cNvPr>
          <p:cNvSpPr>
            <a:spLocks noGrp="1"/>
          </p:cNvSpPr>
          <p:nvPr>
            <p:ph idx="22" hasCustomPrompt="1"/>
          </p:nvPr>
        </p:nvSpPr>
        <p:spPr>
          <a:xfrm>
            <a:off x="6144259" y="1312566"/>
            <a:ext cx="2605087"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a:t>Click to edit column header</a:t>
            </a:r>
          </a:p>
        </p:txBody>
      </p:sp>
      <p:sp>
        <p:nvSpPr>
          <p:cNvPr id="17" name="Content Placeholder 11">
            <a:extLst>
              <a:ext uri="{FF2B5EF4-FFF2-40B4-BE49-F238E27FC236}">
                <a16:creationId xmlns:a16="http://schemas.microsoft.com/office/drawing/2014/main" id="{AB614317-3145-F9CD-12D3-F7DD5597F5C1}"/>
              </a:ext>
            </a:extLst>
          </p:cNvPr>
          <p:cNvSpPr>
            <a:spLocks noGrp="1"/>
          </p:cNvSpPr>
          <p:nvPr>
            <p:ph sz="quarter" idx="21"/>
          </p:nvPr>
        </p:nvSpPr>
        <p:spPr>
          <a:xfrm>
            <a:off x="6144259" y="2203704"/>
            <a:ext cx="2605088" cy="20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descr="Missouri S&amp;T Primary Logo">
            <a:extLst>
              <a:ext uri="{FF2B5EF4-FFF2-40B4-BE49-F238E27FC236}">
                <a16:creationId xmlns:a16="http://schemas.microsoft.com/office/drawing/2014/main" id="{CA0FE5EC-6DC3-5AE4-4A6D-3A1A293669B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3447673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_Title Slide">
    <p:bg>
      <p:bgRef idx="1001">
        <a:schemeClr val="bg1"/>
      </p:bgRef>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A4EE858C-2877-EA88-106D-0B4B59472EE3}"/>
              </a:ext>
            </a:extLst>
          </p:cNvPr>
          <p:cNvSpPr>
            <a:spLocks noGrp="1"/>
          </p:cNvSpPr>
          <p:nvPr>
            <p:ph type="title"/>
          </p:nvPr>
        </p:nvSpPr>
        <p:spPr>
          <a:xfrm>
            <a:off x="390261" y="1965960"/>
            <a:ext cx="8118003" cy="1307592"/>
          </a:xfrm>
        </p:spPr>
        <p:txBody>
          <a:bodyPr lIns="0" tIns="0" rIns="0" bIns="0" anchor="t" anchorCtr="0">
            <a:noAutofit/>
          </a:bodyPr>
          <a:lstStyle/>
          <a:p>
            <a:r>
              <a:rPr lang="en-US"/>
              <a:t>Click to edit Master title style</a:t>
            </a:r>
          </a:p>
        </p:txBody>
      </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chor="t" anchorCtr="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chor="ctr" anchorCtr="0">
            <a:noAutofit/>
          </a:bodyPr>
          <a:lstStyle>
            <a:lvl1pPr marL="0" indent="0">
              <a:buNone/>
              <a:defRPr sz="200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grpSp>
        <p:nvGrpSpPr>
          <p:cNvPr id="2" name="Group 1">
            <a:extLst>
              <a:ext uri="{FF2B5EF4-FFF2-40B4-BE49-F238E27FC236}">
                <a16:creationId xmlns:a16="http://schemas.microsoft.com/office/drawing/2014/main" id="{CD41668A-81C7-9BF2-9EC1-6D7C31672DFA}"/>
              </a:ext>
              <a:ext uri="{C183D7F6-B498-43B3-948B-1728B52AA6E4}">
                <adec:decorative xmlns:adec="http://schemas.microsoft.com/office/drawing/2017/decorative" val="1"/>
              </a:ext>
            </a:extLst>
          </p:cNvPr>
          <p:cNvGrpSpPr>
            <a:grpSpLocks/>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 uri="{C183D7F6-B498-43B3-948B-1728B52AA6E4}">
                  <adec:decorative xmlns:adec="http://schemas.microsoft.com/office/drawing/2017/decorative" val="1"/>
                </a:ext>
              </a:extLst>
            </p:cNvPr>
            <p:cNvSpPr>
              <a:spLocks/>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 uri="{C183D7F6-B498-43B3-948B-1728B52AA6E4}">
                  <adec:decorative xmlns:adec="http://schemas.microsoft.com/office/drawing/2017/decorative" val="1"/>
                </a:ext>
              </a:extLst>
            </p:cNvPr>
            <p:cNvSpPr>
              <a:spLocks/>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pic>
        <p:nvPicPr>
          <p:cNvPr id="6" name="Graphic 5" descr="Missouri S&amp;T Primary Logo">
            <a:extLst>
              <a:ext uri="{FF2B5EF4-FFF2-40B4-BE49-F238E27FC236}">
                <a16:creationId xmlns:a16="http://schemas.microsoft.com/office/drawing/2014/main" id="{55CAD710-37D1-A75D-9676-3BEBE83E8BA3}"/>
              </a:ext>
            </a:extLst>
          </p:cNvPr>
          <p:cNvPicPr>
            <a:picLocks noGrp="1" noRo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ctr" anchorCtr="0"/>
          <a:lstStyle>
            <a:lvl1pPr algn="l">
              <a:defRPr sz="1400" b="0">
                <a:solidFill>
                  <a:schemeClr val="tx1"/>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182842022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Content 2-Colum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34AA36-02A9-BE2D-E788-D47FE7F7B61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p:cNvSpPr>
            <a:spLocks noGrp="1"/>
          </p:cNvSpPr>
          <p:nvPr>
            <p:ph type="title"/>
          </p:nvPr>
        </p:nvSpPr>
        <p:spPr>
          <a:xfrm>
            <a:off x="393193" y="273844"/>
            <a:ext cx="8357614" cy="718048"/>
          </a:xfrm>
        </p:spPr>
        <p:txBody>
          <a:bodyPr lIns="0" tIns="0" rIns="0" bIns="0" anchor="t" anchorCtr="0"/>
          <a:lstStyle>
            <a:lvl1pPr>
              <a:defRPr b="1" i="0">
                <a:latin typeface="Franklin Gothic Medium" panose="020B0603020102020204" pitchFamily="34" charset="0"/>
              </a:defRPr>
            </a:lvl1pPr>
          </a:lstStyle>
          <a:p>
            <a:r>
              <a:rPr lang="en-US"/>
              <a:t>Click to edit Master title style</a:t>
            </a:r>
          </a:p>
        </p:txBody>
      </p:sp>
      <p:sp>
        <p:nvSpPr>
          <p:cNvPr id="3" name="Content Placeholder 2"/>
          <p:cNvSpPr>
            <a:spLocks noGrp="1"/>
          </p:cNvSpPr>
          <p:nvPr>
            <p:ph idx="1"/>
          </p:nvPr>
        </p:nvSpPr>
        <p:spPr>
          <a:xfrm>
            <a:off x="393192" y="1158622"/>
            <a:ext cx="4041648" cy="3118104"/>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09370E16-C9D1-797D-05D5-BC55FF2515C2}"/>
              </a:ext>
            </a:extLst>
          </p:cNvPr>
          <p:cNvSpPr>
            <a:spLocks noGrp="1"/>
          </p:cNvSpPr>
          <p:nvPr>
            <p:ph idx="10"/>
          </p:nvPr>
        </p:nvSpPr>
        <p:spPr>
          <a:xfrm>
            <a:off x="4709162" y="1158622"/>
            <a:ext cx="4041648" cy="3118104"/>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Graphic 3" descr="Missouri S&amp;T Primary Logo">
            <a:extLst>
              <a:ext uri="{FF2B5EF4-FFF2-40B4-BE49-F238E27FC236}">
                <a16:creationId xmlns:a16="http://schemas.microsoft.com/office/drawing/2014/main" id="{107609F7-A95F-F3A0-6D61-C3BA4C5544F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10" name="Footer Placeholder 4">
            <a:extLst>
              <a:ext uri="{FF2B5EF4-FFF2-40B4-BE49-F238E27FC236}">
                <a16:creationId xmlns:a16="http://schemas.microsoft.com/office/drawing/2014/main" id="{5904F7CA-DB66-5CEB-D9A6-325642FFF4D3}"/>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21809827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1-2-Colum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Title 1">
            <a:extLst>
              <a:ext uri="{FF2B5EF4-FFF2-40B4-BE49-F238E27FC236}">
                <a16:creationId xmlns:a16="http://schemas.microsoft.com/office/drawing/2014/main" id="{6153DDB8-347F-EBA8-3EAF-00BA2A2D69F3}"/>
              </a:ext>
            </a:extLst>
          </p:cNvPr>
          <p:cNvSpPr>
            <a:spLocks noGrp="1"/>
          </p:cNvSpPr>
          <p:nvPr>
            <p:ph type="title"/>
          </p:nvPr>
        </p:nvSpPr>
        <p:spPr>
          <a:xfrm>
            <a:off x="393193" y="273844"/>
            <a:ext cx="8357614" cy="718048"/>
          </a:xfrm>
        </p:spPr>
        <p:txBody>
          <a:bodyPr lIns="0" tIns="0" rIns="0" bIns="0" anchor="t" anchorCtr="0"/>
          <a:lstStyle>
            <a:lvl1pPr>
              <a:defRPr b="1" i="0">
                <a:latin typeface="Franklin Gothic Medium" panose="020B0603020102020204" pitchFamily="34" charset="0"/>
              </a:defRPr>
            </a:lvl1pPr>
          </a:lstStyle>
          <a:p>
            <a:r>
              <a:rPr lang="en-US"/>
              <a:t>Click to edit Master title style</a:t>
            </a:r>
          </a:p>
        </p:txBody>
      </p:sp>
      <p:sp>
        <p:nvSpPr>
          <p:cNvPr id="12" name="Content Placeholder 1">
            <a:extLst>
              <a:ext uri="{FF2B5EF4-FFF2-40B4-BE49-F238E27FC236}">
                <a16:creationId xmlns:a16="http://schemas.microsoft.com/office/drawing/2014/main" id="{DF30EFA0-626E-E465-21A4-6B81E216B8FC}"/>
              </a:ext>
            </a:extLst>
          </p:cNvPr>
          <p:cNvSpPr>
            <a:spLocks noGrp="1"/>
          </p:cNvSpPr>
          <p:nvPr>
            <p:ph idx="15"/>
          </p:nvPr>
        </p:nvSpPr>
        <p:spPr>
          <a:xfrm>
            <a:off x="393192" y="1157974"/>
            <a:ext cx="2569464" cy="3118752"/>
          </a:xfrm>
        </p:spPr>
        <p:txBody>
          <a:bodyPr lIns="0" tIns="0" rIns="0" bIns="0"/>
          <a:lstStyle>
            <a:lvl1pPr>
              <a:lnSpc>
                <a:spcPct val="125000"/>
              </a:lnSpc>
              <a:defRPr/>
            </a:lvl1pPr>
            <a:lvl2pPr marL="342900" indent="-334963">
              <a:lnSpc>
                <a:spcPct val="125000"/>
              </a:lnSpc>
              <a:tabLst/>
              <a:defRPr/>
            </a:lvl2pPr>
            <a:lvl3pPr marL="574675" indent="-255588">
              <a:lnSpc>
                <a:spcPct val="125000"/>
              </a:lnSpc>
              <a:spcAft>
                <a:spcPts val="375"/>
              </a:spcAft>
              <a:tabLst/>
              <a:defRPr/>
            </a:lvl3pPr>
            <a:lvl4pPr marL="749300" indent="-177800">
              <a:lnSpc>
                <a:spcPct val="125000"/>
              </a:lnSpc>
              <a:tabLst/>
              <a:defRPr/>
            </a:lvl4pPr>
            <a:lvl5pPr>
              <a:lnSpc>
                <a:spcPct val="125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5161381A-7625-84D5-3F64-6351573335D3}"/>
              </a:ext>
            </a:extLst>
          </p:cNvPr>
          <p:cNvSpPr>
            <a:spLocks noGrp="1"/>
          </p:cNvSpPr>
          <p:nvPr>
            <p:ph idx="16"/>
          </p:nvPr>
        </p:nvSpPr>
        <p:spPr>
          <a:xfrm>
            <a:off x="3236975" y="1157974"/>
            <a:ext cx="5513833" cy="3118752"/>
          </a:xfrm>
        </p:spPr>
        <p:txBody>
          <a:bodyPr lIns="0" tIns="0" rIns="0" bIns="0"/>
          <a:lstStyle>
            <a:lvl1pPr>
              <a:lnSpc>
                <a:spcPct val="125000"/>
              </a:lnSpc>
              <a:defRPr/>
            </a:lvl1pPr>
            <a:lvl2pPr marL="342900" indent="-334963">
              <a:lnSpc>
                <a:spcPct val="125000"/>
              </a:lnSpc>
              <a:tabLst/>
              <a:defRPr/>
            </a:lvl2pPr>
            <a:lvl3pPr marL="574675" indent="-255588">
              <a:lnSpc>
                <a:spcPct val="125000"/>
              </a:lnSpc>
              <a:spcAft>
                <a:spcPts val="375"/>
              </a:spcAft>
              <a:tabLst/>
              <a:defRPr/>
            </a:lvl3pPr>
            <a:lvl4pPr marL="749300" indent="-177800">
              <a:lnSpc>
                <a:spcPct val="125000"/>
              </a:lnSpc>
              <a:tabLst/>
              <a:defRPr/>
            </a:lvl4pPr>
            <a:lvl5pPr>
              <a:lnSpc>
                <a:spcPct val="125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Graphic 1" descr="Missouri S&amp;T Primary Logo">
            <a:extLst>
              <a:ext uri="{FF2B5EF4-FFF2-40B4-BE49-F238E27FC236}">
                <a16:creationId xmlns:a16="http://schemas.microsoft.com/office/drawing/2014/main" id="{61743D60-B0D1-58F1-6DB1-0EE0953FF30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778864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2-1-Colum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 name="Title 1">
            <a:extLst>
              <a:ext uri="{FF2B5EF4-FFF2-40B4-BE49-F238E27FC236}">
                <a16:creationId xmlns:a16="http://schemas.microsoft.com/office/drawing/2014/main" id="{82432B47-A24F-CBB6-D53B-1C1D38F6E56D}"/>
              </a:ext>
            </a:extLst>
          </p:cNvPr>
          <p:cNvSpPr>
            <a:spLocks noGrp="1"/>
          </p:cNvSpPr>
          <p:nvPr>
            <p:ph type="title"/>
          </p:nvPr>
        </p:nvSpPr>
        <p:spPr>
          <a:xfrm>
            <a:off x="393193" y="273844"/>
            <a:ext cx="8357614" cy="718048"/>
          </a:xfrm>
        </p:spPr>
        <p:txBody>
          <a:bodyPr lIns="0" tIns="0" rIns="0" bIns="0" anchor="t" anchorCtr="0"/>
          <a:lstStyle>
            <a:lvl1pPr>
              <a:defRPr b="1" i="0">
                <a:latin typeface="Franklin Gothic Medium" panose="020B0603020102020204" pitchFamily="34" charset="0"/>
              </a:defRPr>
            </a:lvl1pPr>
          </a:lstStyle>
          <a:p>
            <a:r>
              <a:rPr lang="en-US"/>
              <a:t>Click to edit Master title style</a:t>
            </a:r>
          </a:p>
        </p:txBody>
      </p:sp>
      <p:sp>
        <p:nvSpPr>
          <p:cNvPr id="9" name="Content Placeholder 1">
            <a:extLst>
              <a:ext uri="{FF2B5EF4-FFF2-40B4-BE49-F238E27FC236}">
                <a16:creationId xmlns:a16="http://schemas.microsoft.com/office/drawing/2014/main" id="{71EBDECD-8917-6057-ED9E-157513F7356E}"/>
              </a:ext>
            </a:extLst>
          </p:cNvPr>
          <p:cNvSpPr>
            <a:spLocks noGrp="1"/>
          </p:cNvSpPr>
          <p:nvPr>
            <p:ph idx="15"/>
          </p:nvPr>
        </p:nvSpPr>
        <p:spPr>
          <a:xfrm>
            <a:off x="393192" y="1157974"/>
            <a:ext cx="5513832" cy="3118752"/>
          </a:xfrm>
        </p:spPr>
        <p:txBody>
          <a:bodyPr lIns="0" tIns="0" rIns="0" bIns="0"/>
          <a:lstStyle>
            <a:lvl1pPr>
              <a:lnSpc>
                <a:spcPct val="125000"/>
              </a:lnSpc>
              <a:defRPr/>
            </a:lvl1pPr>
            <a:lvl2pPr marL="342900" indent="-334963">
              <a:lnSpc>
                <a:spcPct val="125000"/>
              </a:lnSpc>
              <a:tabLst/>
              <a:defRPr/>
            </a:lvl2pPr>
            <a:lvl3pPr marL="574675" indent="-255588">
              <a:lnSpc>
                <a:spcPct val="125000"/>
              </a:lnSpc>
              <a:spcAft>
                <a:spcPts val="375"/>
              </a:spcAft>
              <a:tabLst/>
              <a:defRPr/>
            </a:lvl3pPr>
            <a:lvl4pPr marL="749300" indent="-177800">
              <a:lnSpc>
                <a:spcPct val="125000"/>
              </a:lnSpc>
              <a:tabLst/>
              <a:defRPr/>
            </a:lvl4pPr>
            <a:lvl5pPr>
              <a:lnSpc>
                <a:spcPct val="125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BD7C2163-B624-A693-6638-303FBE1C7ABA}"/>
              </a:ext>
            </a:extLst>
          </p:cNvPr>
          <p:cNvSpPr>
            <a:spLocks noGrp="1"/>
          </p:cNvSpPr>
          <p:nvPr>
            <p:ph idx="16"/>
          </p:nvPr>
        </p:nvSpPr>
        <p:spPr>
          <a:xfrm>
            <a:off x="6181343" y="1157974"/>
            <a:ext cx="2569464" cy="3118752"/>
          </a:xfrm>
        </p:spPr>
        <p:txBody>
          <a:bodyPr lIns="0" tIns="0" rIns="0" bIns="0"/>
          <a:lstStyle>
            <a:lvl1pPr>
              <a:lnSpc>
                <a:spcPct val="125000"/>
              </a:lnSpc>
              <a:defRPr/>
            </a:lvl1pPr>
            <a:lvl2pPr marL="342900" indent="-334963">
              <a:lnSpc>
                <a:spcPct val="125000"/>
              </a:lnSpc>
              <a:tabLst/>
              <a:defRPr/>
            </a:lvl2pPr>
            <a:lvl3pPr marL="574675" indent="-255588">
              <a:lnSpc>
                <a:spcPct val="125000"/>
              </a:lnSpc>
              <a:spcAft>
                <a:spcPts val="375"/>
              </a:spcAft>
              <a:tabLst/>
              <a:defRPr/>
            </a:lvl3pPr>
            <a:lvl4pPr marL="749300" indent="-177800">
              <a:lnSpc>
                <a:spcPct val="125000"/>
              </a:lnSpc>
              <a:tabLst/>
              <a:defRPr/>
            </a:lvl4pPr>
            <a:lvl5pPr>
              <a:lnSpc>
                <a:spcPct val="125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Graphic 1" descr="Missouri S&amp;T Primary Logo">
            <a:extLst>
              <a:ext uri="{FF2B5EF4-FFF2-40B4-BE49-F238E27FC236}">
                <a16:creationId xmlns:a16="http://schemas.microsoft.com/office/drawing/2014/main" id="{61743D60-B0D1-58F1-6DB1-0EE0953FF30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40823352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losing Slide">
    <p:bg>
      <p:bgRef idx="1001">
        <a:schemeClr val="bg1"/>
      </p:bgRef>
    </p:bg>
    <p:spTree>
      <p:nvGrpSpPr>
        <p:cNvPr id="1" name=""/>
        <p:cNvGrpSpPr/>
        <p:nvPr/>
      </p:nvGrpSpPr>
      <p:grpSpPr>
        <a:xfrm>
          <a:off x="0" y="0"/>
          <a:ext cx="0" cy="0"/>
          <a:chOff x="0" y="0"/>
          <a:chExt cx="0" cy="0"/>
        </a:xfrm>
      </p:grpSpPr>
      <p:pic>
        <p:nvPicPr>
          <p:cNvPr id="4" name="Graphic 3" descr="Missouri S&amp;T Primary Logo">
            <a:extLst>
              <a:ext uri="{FF2B5EF4-FFF2-40B4-BE49-F238E27FC236}">
                <a16:creationId xmlns:a16="http://schemas.microsoft.com/office/drawing/2014/main" id="{729CCEAB-D14E-DA42-D4C2-8A2949B9308A}"/>
              </a:ext>
            </a:extLst>
          </p:cNvPr>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684523"/>
            <a:ext cx="4678073" cy="1498328"/>
          </a:xfrm>
          <a:prstGeom prst="rect">
            <a:avLst/>
          </a:prstGeom>
        </p:spPr>
        <p:txBody>
          <a:bodyPr lIns="0" tIns="0" rIns="0" bIns="0" anchor="ctr"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Presenter Name</a:t>
            </a:r>
          </a:p>
          <a:p>
            <a:pPr lvl="0"/>
            <a:r>
              <a:rPr lang="en-US"/>
              <a:t>Contact Person Title </a:t>
            </a:r>
          </a:p>
          <a:p>
            <a:pPr lvl="0"/>
            <a:r>
              <a:rPr lang="en-US"/>
              <a:t>Contact Person Unit</a:t>
            </a:r>
          </a:p>
          <a:p>
            <a:pPr lvl="0"/>
            <a:r>
              <a:rPr lang="en-US"/>
              <a:t>Phone: </a:t>
            </a:r>
          </a:p>
          <a:p>
            <a:pPr lvl="0"/>
            <a:r>
              <a:rPr lang="en-US"/>
              <a:t>Fax: </a:t>
            </a:r>
          </a:p>
          <a:p>
            <a:pPr lvl="0"/>
            <a:r>
              <a:rPr lang="en-US"/>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a:t>Insert Website Address</a:t>
            </a:r>
          </a:p>
        </p:txBody>
      </p:sp>
      <p:cxnSp>
        <p:nvCxnSpPr>
          <p:cNvPr id="5" name="Straight Connector 4">
            <a:extLst>
              <a:ext uri="{FF2B5EF4-FFF2-40B4-BE49-F238E27FC236}">
                <a16:creationId xmlns:a16="http://schemas.microsoft.com/office/drawing/2014/main" id="{3C3F07BA-C2B3-98A9-2B50-E82C3807470A}"/>
              </a:ext>
              <a:ext uri="{C183D7F6-B498-43B3-948B-1728B52AA6E4}">
                <adec:decorative xmlns:adec="http://schemas.microsoft.com/office/drawing/2017/decorative" val="1"/>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1831763"/>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ubtitle, 3-Column Stat Layout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9B9754-B90B-7DD1-C907-B2DAC4B9DE2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0" y="1682277"/>
            <a:ext cx="803881" cy="821531"/>
          </a:xfrm>
        </p:spPr>
        <p:txBody>
          <a:bodyPr/>
          <a:lstStyle>
            <a:lvl1pPr marL="0" indent="0">
              <a:buNone/>
              <a:defRPr/>
            </a:lvl1pPr>
          </a:lstStyle>
          <a:p>
            <a:r>
              <a:rPr lang="en-US"/>
              <a:t>Click icon to add picture</a:t>
            </a:r>
          </a:p>
        </p:txBody>
      </p:sp>
      <p:cxnSp>
        <p:nvCxnSpPr>
          <p:cNvPr id="14" name="Straight Connector 13">
            <a:extLst>
              <a:ext uri="{FF2B5EF4-FFF2-40B4-BE49-F238E27FC236}">
                <a16:creationId xmlns:a16="http://schemas.microsoft.com/office/drawing/2014/main" id="{44DE3AB4-3020-8D45-86B7-592F12CB716B}"/>
              </a:ext>
              <a:ext uri="{C183D7F6-B498-43B3-948B-1728B52AA6E4}">
                <adec:decorative xmlns:adec="http://schemas.microsoft.com/office/drawing/2017/decorative" val="1"/>
              </a:ext>
            </a:extLst>
          </p:cNvPr>
          <p:cNvCxnSpPr>
            <a:cxnSpLocks/>
          </p:cNvCxnSpPr>
          <p:nvPr userDrawn="1"/>
        </p:nvCxnSpPr>
        <p:spPr>
          <a:xfrm>
            <a:off x="672385"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3" y="1682277"/>
            <a:ext cx="803881" cy="821531"/>
          </a:xfrm>
        </p:spPr>
        <p:txBody>
          <a:bodyPr/>
          <a:lstStyle>
            <a:lvl1pPr marL="0" indent="0">
              <a:buNone/>
              <a:defRPr/>
            </a:lvl1pPr>
          </a:lstStyle>
          <a:p>
            <a:r>
              <a:rPr lang="en-US"/>
              <a:t>Click icon to add picture</a:t>
            </a:r>
          </a:p>
        </p:txBody>
      </p:sp>
      <p:cxnSp>
        <p:nvCxnSpPr>
          <p:cNvPr id="20" name="Straight Connector 19">
            <a:extLst>
              <a:ext uri="{FF2B5EF4-FFF2-40B4-BE49-F238E27FC236}">
                <a16:creationId xmlns:a16="http://schemas.microsoft.com/office/drawing/2014/main" id="{1799B91B-7CDD-284B-99CF-8408146B2C0D}"/>
              </a:ext>
              <a:ext uri="{C183D7F6-B498-43B3-948B-1728B52AA6E4}">
                <adec:decorative xmlns:adec="http://schemas.microsoft.com/office/drawing/2017/decorative" val="1"/>
              </a:ext>
            </a:extLst>
          </p:cNvPr>
          <p:cNvCxnSpPr>
            <a:cxnSpLocks/>
          </p:cNvCxnSpPr>
          <p:nvPr userDrawn="1"/>
        </p:nvCxnSpPr>
        <p:spPr>
          <a:xfrm>
            <a:off x="3404928"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7" y="1682277"/>
            <a:ext cx="803881" cy="821531"/>
          </a:xfrm>
        </p:spPr>
        <p:txBody>
          <a:bodyPr/>
          <a:lstStyle>
            <a:lvl1pPr marL="0" indent="0">
              <a:buNone/>
              <a:defRPr/>
            </a:lvl1pPr>
          </a:lstStyle>
          <a:p>
            <a:r>
              <a:rPr lang="en-US"/>
              <a:t>Click icon to add picture</a:t>
            </a:r>
          </a:p>
        </p:txBody>
      </p:sp>
      <p:cxnSp>
        <p:nvCxnSpPr>
          <p:cNvPr id="27" name="Straight Connector 26">
            <a:extLst>
              <a:ext uri="{FF2B5EF4-FFF2-40B4-BE49-F238E27FC236}">
                <a16:creationId xmlns:a16="http://schemas.microsoft.com/office/drawing/2014/main" id="{F9F7D2B0-E449-FD45-9789-FC204088E97C}"/>
              </a:ext>
              <a:ext uri="{C183D7F6-B498-43B3-948B-1728B52AA6E4}">
                <adec:decorative xmlns:adec="http://schemas.microsoft.com/office/drawing/2017/decorative" val="1"/>
              </a:ext>
            </a:extLst>
          </p:cNvPr>
          <p:cNvCxnSpPr>
            <a:cxnSpLocks/>
          </p:cNvCxnSpPr>
          <p:nvPr userDrawn="1"/>
        </p:nvCxnSpPr>
        <p:spPr>
          <a:xfrm>
            <a:off x="6137472"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pic>
        <p:nvPicPr>
          <p:cNvPr id="3" name="Graphic 2" descr="Missouri S&amp;T Primary Logo">
            <a:extLst>
              <a:ext uri="{FF2B5EF4-FFF2-40B4-BE49-F238E27FC236}">
                <a16:creationId xmlns:a16="http://schemas.microsoft.com/office/drawing/2014/main" id="{8C3BE568-4A09-C8D7-37B4-92AC72DC54D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1873231340"/>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ubtitle, 3-Column Icon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53C9055-948F-21AE-4DDE-D13489FC667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513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cxnSp>
        <p:nvCxnSpPr>
          <p:cNvPr id="8" name="Straight Connector 7">
            <a:extLst>
              <a:ext uri="{FF2B5EF4-FFF2-40B4-BE49-F238E27FC236}">
                <a16:creationId xmlns:a16="http://schemas.microsoft.com/office/drawing/2014/main" id="{0E7A2738-1D29-40DE-AACF-F60CD708E892}"/>
              </a:ext>
              <a:ext uri="{C183D7F6-B498-43B3-948B-1728B52AA6E4}">
                <adec:decorative xmlns:adec="http://schemas.microsoft.com/office/drawing/2017/decorative" val="1"/>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2" name="Oval 1">
            <a:extLst>
              <a:ext uri="{FF2B5EF4-FFF2-40B4-BE49-F238E27FC236}">
                <a16:creationId xmlns:a16="http://schemas.microsoft.com/office/drawing/2014/main" id="{D1ADFA24-184F-46B9-B1D0-3FBB044F3673}"/>
              </a:ext>
              <a:ext uri="{C183D7F6-B498-43B3-948B-1728B52AA6E4}">
                <adec:decorative xmlns:adec="http://schemas.microsoft.com/office/drawing/2017/decorative" val="1"/>
              </a:ext>
            </a:extLst>
          </p:cNvPr>
          <p:cNvSpPr/>
          <p:nvPr userDrawn="1"/>
        </p:nvSpPr>
        <p:spPr>
          <a:xfrm>
            <a:off x="124856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753101"/>
            <a:ext cx="886809" cy="916969"/>
          </a:xfrm>
        </p:spPr>
        <p:txBody>
          <a:bodyPr/>
          <a:lstStyle>
            <a:lvl1pPr>
              <a:buNone/>
              <a:defRPr/>
            </a:lvl1pPr>
          </a:lstStyle>
          <a:p>
            <a:r>
              <a:rPr lang="en-US"/>
              <a:t>Click icon to add picture</a:t>
            </a:r>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058998"/>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9" name="Oval 18">
            <a:extLst>
              <a:ext uri="{FF2B5EF4-FFF2-40B4-BE49-F238E27FC236}">
                <a16:creationId xmlns:a16="http://schemas.microsoft.com/office/drawing/2014/main" id="{3FF9D861-0550-4AC8-BB96-094DAF60B7F4}"/>
              </a:ext>
              <a:ext uri="{C183D7F6-B498-43B3-948B-1728B52AA6E4}">
                <adec:decorative xmlns:adec="http://schemas.microsoft.com/office/drawing/2017/decorative" val="1"/>
              </a:ext>
            </a:extLst>
          </p:cNvPr>
          <p:cNvSpPr/>
          <p:nvPr userDrawn="1"/>
        </p:nvSpPr>
        <p:spPr>
          <a:xfrm>
            <a:off x="392396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732911"/>
            <a:ext cx="886809" cy="9169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058998"/>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20" name="Oval 19">
            <a:extLst>
              <a:ext uri="{FF2B5EF4-FFF2-40B4-BE49-F238E27FC236}">
                <a16:creationId xmlns:a16="http://schemas.microsoft.com/office/drawing/2014/main" id="{D101DA23-83F7-4662-BC02-2666717C53B4}"/>
              </a:ext>
              <a:ext uri="{C183D7F6-B498-43B3-948B-1728B52AA6E4}">
                <adec:decorative xmlns:adec="http://schemas.microsoft.com/office/drawing/2017/decorative" val="1"/>
              </a:ext>
            </a:extLst>
          </p:cNvPr>
          <p:cNvSpPr/>
          <p:nvPr userDrawn="1"/>
        </p:nvSpPr>
        <p:spPr>
          <a:xfrm>
            <a:off x="658182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4" y="1724352"/>
            <a:ext cx="886809" cy="916969"/>
          </a:xfrm>
        </p:spPr>
        <p:txBody>
          <a:bodyPr/>
          <a:lstStyle>
            <a:lvl1pPr>
              <a:buNone/>
              <a:defRPr/>
            </a:lvl1pPr>
          </a:lstStyle>
          <a:p>
            <a:r>
              <a:rPr lang="en-US"/>
              <a:t>Click icon to add picture</a:t>
            </a:r>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058997"/>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pic>
        <p:nvPicPr>
          <p:cNvPr id="4" name="Missouri S&amp;T Logo" descr="Missouri S&amp;T Primary Logo">
            <a:extLst>
              <a:ext uri="{FF2B5EF4-FFF2-40B4-BE49-F238E27FC236}">
                <a16:creationId xmlns:a16="http://schemas.microsoft.com/office/drawing/2014/main" id="{FDB9FD76-79AE-D638-5FF8-FAAA2843C2E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2533730134"/>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ubtitle, 4-Column Icon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F6943F-D8FA-1303-2A3A-C72D8DB66A0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513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cxnSp>
        <p:nvCxnSpPr>
          <p:cNvPr id="32" name="Straight Connector 31">
            <a:extLst>
              <a:ext uri="{FF2B5EF4-FFF2-40B4-BE49-F238E27FC236}">
                <a16:creationId xmlns:a16="http://schemas.microsoft.com/office/drawing/2014/main" id="{2D6361F7-376B-4B6B-90CB-982F8C88D3AB}"/>
              </a:ext>
              <a:ext uri="{C183D7F6-B498-43B3-948B-1728B52AA6E4}">
                <adec:decorative xmlns:adec="http://schemas.microsoft.com/office/drawing/2017/decorative" val="1"/>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25" name="Oval 24">
            <a:extLst>
              <a:ext uri="{FF2B5EF4-FFF2-40B4-BE49-F238E27FC236}">
                <a16:creationId xmlns:a16="http://schemas.microsoft.com/office/drawing/2014/main" id="{A7215D4C-D1BA-4B83-8034-F6173B4B3FE7}"/>
              </a:ext>
              <a:ext uri="{C183D7F6-B498-43B3-948B-1728B52AA6E4}">
                <adec:decorative xmlns:adec="http://schemas.microsoft.com/office/drawing/2017/decorative" val="1"/>
              </a:ext>
            </a:extLst>
          </p:cNvPr>
          <p:cNvSpPr/>
          <p:nvPr userDrawn="1"/>
        </p:nvSpPr>
        <p:spPr>
          <a:xfrm>
            <a:off x="945609"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733763"/>
            <a:ext cx="886809" cy="9169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7" name="Oval 26">
            <a:extLst>
              <a:ext uri="{FF2B5EF4-FFF2-40B4-BE49-F238E27FC236}">
                <a16:creationId xmlns:a16="http://schemas.microsoft.com/office/drawing/2014/main" id="{AE1934B1-C1CC-42D5-A8D8-639ED39E9A45}"/>
              </a:ext>
              <a:ext uri="{C183D7F6-B498-43B3-948B-1728B52AA6E4}">
                <adec:decorative xmlns:adec="http://schemas.microsoft.com/office/drawing/2017/decorative" val="1"/>
              </a:ext>
            </a:extLst>
          </p:cNvPr>
          <p:cNvSpPr/>
          <p:nvPr userDrawn="1"/>
        </p:nvSpPr>
        <p:spPr>
          <a:xfrm>
            <a:off x="295187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7" y="1710648"/>
            <a:ext cx="886809" cy="916969"/>
          </a:xfrm>
        </p:spPr>
        <p:txBody>
          <a:bodyPr/>
          <a:lstStyle>
            <a:lvl1pPr>
              <a:buNone/>
              <a:defRPr/>
            </a:lvl1pPr>
          </a:lstStyle>
          <a:p>
            <a:r>
              <a:rPr lang="en-US"/>
              <a:t>Click icon to add picture</a:t>
            </a:r>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29" name="Oval 28">
            <a:extLst>
              <a:ext uri="{FF2B5EF4-FFF2-40B4-BE49-F238E27FC236}">
                <a16:creationId xmlns:a16="http://schemas.microsoft.com/office/drawing/2014/main" id="{07542B3E-45A5-4E88-A2C5-758AC86BE4D0}"/>
              </a:ext>
              <a:ext uri="{C183D7F6-B498-43B3-948B-1728B52AA6E4}">
                <adec:decorative xmlns:adec="http://schemas.microsoft.com/office/drawing/2017/decorative" val="1"/>
              </a:ext>
            </a:extLst>
          </p:cNvPr>
          <p:cNvSpPr/>
          <p:nvPr userDrawn="1"/>
        </p:nvSpPr>
        <p:spPr>
          <a:xfrm>
            <a:off x="4885447"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3" y="1732479"/>
            <a:ext cx="886809" cy="916969"/>
          </a:xfrm>
        </p:spPr>
        <p:txBody>
          <a:bodyPr/>
          <a:lstStyle>
            <a:lvl1pPr>
              <a:buNone/>
              <a:defRPr/>
            </a:lvl1pPr>
          </a:lstStyle>
          <a:p>
            <a:r>
              <a:rPr lang="en-US"/>
              <a:t>Click icon to add picture</a:t>
            </a:r>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31" name="Oval 30">
            <a:extLst>
              <a:ext uri="{FF2B5EF4-FFF2-40B4-BE49-F238E27FC236}">
                <a16:creationId xmlns:a16="http://schemas.microsoft.com/office/drawing/2014/main" id="{924B0597-6276-471F-96FD-FDE08D64C524}"/>
              </a:ext>
              <a:ext uri="{C183D7F6-B498-43B3-948B-1728B52AA6E4}">
                <adec:decorative xmlns:adec="http://schemas.microsoft.com/office/drawing/2017/decorative" val="1"/>
              </a:ext>
            </a:extLst>
          </p:cNvPr>
          <p:cNvSpPr/>
          <p:nvPr userDrawn="1"/>
        </p:nvSpPr>
        <p:spPr>
          <a:xfrm>
            <a:off x="6891709" y="1533849"/>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733763"/>
            <a:ext cx="886809" cy="916969"/>
          </a:xfrm>
        </p:spPr>
        <p:txBody>
          <a:bodyPr/>
          <a:lstStyle>
            <a:lvl1pPr>
              <a:buNone/>
              <a:defRPr/>
            </a:lvl1pPr>
          </a:lstStyle>
          <a:p>
            <a:r>
              <a:rPr lang="en-US"/>
              <a:t>Click icon to add picture</a:t>
            </a:r>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305479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pic>
        <p:nvPicPr>
          <p:cNvPr id="3" name="Graphic 2" descr="Missouri S&amp;T Primary Logo">
            <a:extLst>
              <a:ext uri="{FF2B5EF4-FFF2-40B4-BE49-F238E27FC236}">
                <a16:creationId xmlns:a16="http://schemas.microsoft.com/office/drawing/2014/main" id="{F802B2A8-0B9E-8272-FD99-9F7782896C4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3094146349"/>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ubtitle, 5-Column Icon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D313A4-7308-177C-7152-9F15AF58B08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cxnSp>
        <p:nvCxnSpPr>
          <p:cNvPr id="32" name="Straight Connector 31">
            <a:extLst>
              <a:ext uri="{FF2B5EF4-FFF2-40B4-BE49-F238E27FC236}">
                <a16:creationId xmlns:a16="http://schemas.microsoft.com/office/drawing/2014/main" id="{2D6361F7-376B-4B6B-90CB-982F8C88D3AB}"/>
              </a:ext>
              <a:ext uri="{C183D7F6-B498-43B3-948B-1728B52AA6E4}">
                <adec:decorative xmlns:adec="http://schemas.microsoft.com/office/drawing/2017/decorative" val="1"/>
              </a:ext>
            </a:extLst>
          </p:cNvPr>
          <p:cNvCxnSpPr>
            <a:cxnSpLocks/>
          </p:cNvCxnSpPr>
          <p:nvPr userDrawn="1"/>
        </p:nvCxnSpPr>
        <p:spPr>
          <a:xfrm>
            <a:off x="1284348" y="2191395"/>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2" y="736882"/>
            <a:ext cx="8356154" cy="306692"/>
          </a:xfrm>
        </p:spPr>
        <p:txBody>
          <a:bodyPr lIns="0" tIns="0" rIns="0" bIns="0" anchor="ctr" anchorCtr="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25" name="Oval 24">
            <a:extLst>
              <a:ext uri="{FF2B5EF4-FFF2-40B4-BE49-F238E27FC236}">
                <a16:creationId xmlns:a16="http://schemas.microsoft.com/office/drawing/2014/main" id="{A7215D4C-D1BA-4B83-8034-F6173B4B3FE7}"/>
              </a:ext>
              <a:ext uri="{C183D7F6-B498-43B3-948B-1728B52AA6E4}">
                <adec:decorative xmlns:adec="http://schemas.microsoft.com/office/drawing/2017/decorative" val="1"/>
              </a:ext>
            </a:extLst>
          </p:cNvPr>
          <p:cNvSpPr/>
          <p:nvPr userDrawn="1"/>
        </p:nvSpPr>
        <p:spPr>
          <a:xfrm>
            <a:off x="395785"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802623"/>
            <a:ext cx="772575" cy="814869"/>
          </a:xfrm>
        </p:spPr>
        <p:txBody>
          <a:bodyPr/>
          <a:lstStyle>
            <a:lvl1pPr>
              <a:buNone/>
              <a:defRPr/>
            </a:lvl1pPr>
          </a:lstStyle>
          <a:p>
            <a:r>
              <a:rPr lang="en-US"/>
              <a:t>Click icon to add picture</a:t>
            </a:r>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3058998"/>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1</a:t>
            </a:r>
          </a:p>
        </p:txBody>
      </p:sp>
      <p:sp>
        <p:nvSpPr>
          <p:cNvPr id="10" name="Oval 9">
            <a:extLst>
              <a:ext uri="{FF2B5EF4-FFF2-40B4-BE49-F238E27FC236}">
                <a16:creationId xmlns:a16="http://schemas.microsoft.com/office/drawing/2014/main" id="{BB018027-C248-4BEE-6231-33CFAA31F871}"/>
              </a:ext>
              <a:ext uri="{C183D7F6-B498-43B3-948B-1728B52AA6E4}">
                <adec:decorative xmlns:adec="http://schemas.microsoft.com/office/drawing/2017/decorative" val="1"/>
              </a:ext>
            </a:extLst>
          </p:cNvPr>
          <p:cNvSpPr/>
          <p:nvPr userDrawn="1"/>
        </p:nvSpPr>
        <p:spPr>
          <a:xfrm>
            <a:off x="2197876" y="1614027"/>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795353"/>
            <a:ext cx="772575" cy="814869"/>
          </a:xfrm>
        </p:spPr>
        <p:txBody>
          <a:bodyPr/>
          <a:lstStyle>
            <a:lvl1pPr>
              <a:buNone/>
              <a:defRPr/>
            </a:lvl1pPr>
          </a:lstStyle>
          <a:p>
            <a:r>
              <a:rPr lang="en-US"/>
              <a:t>Click icon to add picture</a:t>
            </a:r>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3091464"/>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2</a:t>
            </a:r>
          </a:p>
        </p:txBody>
      </p:sp>
      <p:sp>
        <p:nvSpPr>
          <p:cNvPr id="29" name="Oval 28">
            <a:extLst>
              <a:ext uri="{FF2B5EF4-FFF2-40B4-BE49-F238E27FC236}">
                <a16:creationId xmlns:a16="http://schemas.microsoft.com/office/drawing/2014/main" id="{07542B3E-45A5-4E88-A2C5-758AC86BE4D0}"/>
              </a:ext>
              <a:ext uri="{C183D7F6-B498-43B3-948B-1728B52AA6E4}">
                <adec:decorative xmlns:adec="http://schemas.microsoft.com/office/drawing/2017/decorative" val="1"/>
              </a:ext>
            </a:extLst>
          </p:cNvPr>
          <p:cNvSpPr/>
          <p:nvPr userDrawn="1"/>
        </p:nvSpPr>
        <p:spPr>
          <a:xfrm>
            <a:off x="3979497" y="1603158"/>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1" y="1784484"/>
            <a:ext cx="772575" cy="814869"/>
          </a:xfrm>
        </p:spPr>
        <p:txBody>
          <a:bodyPr/>
          <a:lstStyle>
            <a:lvl1pPr>
              <a:buNone/>
              <a:defRPr/>
            </a:lvl1pPr>
          </a:lstStyle>
          <a:p>
            <a:r>
              <a:rPr lang="en-US"/>
              <a:t>Click icon to add picture</a:t>
            </a:r>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3</a:t>
            </a:r>
          </a:p>
        </p:txBody>
      </p:sp>
      <p:sp>
        <p:nvSpPr>
          <p:cNvPr id="13" name="Oval 12">
            <a:extLst>
              <a:ext uri="{FF2B5EF4-FFF2-40B4-BE49-F238E27FC236}">
                <a16:creationId xmlns:a16="http://schemas.microsoft.com/office/drawing/2014/main" id="{A1273687-2D83-E48C-9BD7-8187F7E67D30}"/>
              </a:ext>
              <a:ext uri="{C183D7F6-B498-43B3-948B-1728B52AA6E4}">
                <adec:decorative xmlns:adec="http://schemas.microsoft.com/office/drawing/2017/decorative" val="1"/>
              </a:ext>
            </a:extLst>
          </p:cNvPr>
          <p:cNvSpPr/>
          <p:nvPr userDrawn="1"/>
        </p:nvSpPr>
        <p:spPr>
          <a:xfrm>
            <a:off x="5781588"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2" y="1775569"/>
            <a:ext cx="772575" cy="814869"/>
          </a:xfrm>
        </p:spPr>
        <p:txBody>
          <a:bodyPr/>
          <a:lstStyle>
            <a:lvl1pPr>
              <a:buNone/>
              <a:defRPr/>
            </a:lvl1pPr>
          </a:lstStyle>
          <a:p>
            <a:r>
              <a:rPr lang="en-US"/>
              <a:t>Click icon to add picture</a:t>
            </a:r>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3071680"/>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4</a:t>
            </a:r>
          </a:p>
        </p:txBody>
      </p:sp>
      <p:sp>
        <p:nvSpPr>
          <p:cNvPr id="39" name="Oval 38">
            <a:extLst>
              <a:ext uri="{FF2B5EF4-FFF2-40B4-BE49-F238E27FC236}">
                <a16:creationId xmlns:a16="http://schemas.microsoft.com/office/drawing/2014/main" id="{D3182B05-A7F1-450F-AE61-51425BEF3AA6}"/>
              </a:ext>
              <a:ext uri="{C183D7F6-B498-43B3-948B-1728B52AA6E4}">
                <adec:decorative xmlns:adec="http://schemas.microsoft.com/office/drawing/2017/decorative" val="1"/>
              </a:ext>
            </a:extLst>
          </p:cNvPr>
          <p:cNvSpPr/>
          <p:nvPr userDrawn="1"/>
        </p:nvSpPr>
        <p:spPr>
          <a:xfrm>
            <a:off x="7554865" y="16004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1" y="1792070"/>
            <a:ext cx="825250" cy="814869"/>
          </a:xfrm>
        </p:spPr>
        <p:txBody>
          <a:bodyPr/>
          <a:lstStyle>
            <a:lvl1pPr>
              <a:buNone/>
              <a:defRPr/>
            </a:lvl1pPr>
          </a:lstStyle>
          <a:p>
            <a:r>
              <a:rPr lang="en-US"/>
              <a:t>Click icon to add picture</a:t>
            </a:r>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a:t>Click to edit</a:t>
            </a:r>
            <a:br>
              <a:rPr lang="en-US"/>
            </a:br>
            <a:r>
              <a:rPr lang="en-US"/>
              <a:t>item or step 5</a:t>
            </a:r>
          </a:p>
        </p:txBody>
      </p:sp>
      <p:pic>
        <p:nvPicPr>
          <p:cNvPr id="3" name="Graphic 2" descr="Missouri S&amp;T Primary Logo">
            <a:extLst>
              <a:ext uri="{FF2B5EF4-FFF2-40B4-BE49-F238E27FC236}">
                <a16:creationId xmlns:a16="http://schemas.microsoft.com/office/drawing/2014/main" id="{565664AB-D2BC-A4B8-5284-BE0259BB8E5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9490"/>
            <a:ext cx="737481" cy="737481"/>
          </a:xfrm>
          <a:prstGeom prst="rect">
            <a:avLst/>
          </a:prstGeom>
        </p:spPr>
      </p:pic>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7"/>
            <a:ext cx="5805898" cy="365125"/>
          </a:xfrm>
          <a:prstGeom prst="rect">
            <a:avLst/>
          </a:prstGeom>
        </p:spPr>
        <p:txBody>
          <a:bodyPr vert="horz" lIns="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1144253775"/>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6A4503-C244-0082-4E1D-A05BC54E771C}"/>
              </a:ext>
            </a:extLst>
          </p:cNvPr>
          <p:cNvSpPr>
            <a:spLocks noGrp="1"/>
          </p:cNvSpPr>
          <p:nvPr>
            <p:ph type="title"/>
          </p:nvPr>
        </p:nvSpPr>
        <p:spPr>
          <a:xfrm>
            <a:off x="629841" y="342900"/>
            <a:ext cx="2949178" cy="1200150"/>
          </a:xfrm>
          <a:prstGeom prst="rect">
            <a:avLst/>
          </a:prstGeom>
        </p:spPr>
        <p:txBody>
          <a:bodyPr lIns="0" tIns="0" rIns="0" bIns="0" anchor="b"/>
          <a:lstStyle>
            <a:lvl1pPr>
              <a:defRPr sz="2400"/>
            </a:lvl1pPr>
          </a:lstStyle>
          <a:p>
            <a:r>
              <a:rPr lang="en-US"/>
              <a:t>Click to edit Master title style</a:t>
            </a:r>
          </a:p>
        </p:txBody>
      </p:sp>
      <p:sp>
        <p:nvSpPr>
          <p:cNvPr id="6" name="Text Placeholder 3">
            <a:extLst>
              <a:ext uri="{FF2B5EF4-FFF2-40B4-BE49-F238E27FC236}">
                <a16:creationId xmlns:a16="http://schemas.microsoft.com/office/drawing/2014/main" id="{3FDA6996-5F10-609F-49E7-FD2DFFAA69CB}"/>
              </a:ext>
            </a:extLst>
          </p:cNvPr>
          <p:cNvSpPr>
            <a:spLocks noGrp="1"/>
          </p:cNvSpPr>
          <p:nvPr>
            <p:ph type="body" sz="half" idx="2"/>
          </p:nvPr>
        </p:nvSpPr>
        <p:spPr>
          <a:xfrm>
            <a:off x="629841" y="1728216"/>
            <a:ext cx="2949178" cy="2673525"/>
          </a:xfrm>
        </p:spPr>
        <p:txBody>
          <a:bodyPr lIns="0" tIns="0" rIns="0" bIns="0"/>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Content Placeholder 2"/>
          <p:cNvSpPr>
            <a:spLocks noGrp="1"/>
          </p:cNvSpPr>
          <p:nvPr>
            <p:ph idx="1"/>
          </p:nvPr>
        </p:nvSpPr>
        <p:spPr>
          <a:xfrm>
            <a:off x="3887391" y="342901"/>
            <a:ext cx="4629150" cy="4052888"/>
          </a:xfrm>
        </p:spPr>
        <p:txBody>
          <a:bodyPr lIns="0" tIns="0" rIns="0" bIns="0"/>
          <a:lstStyle>
            <a:lvl1pPr>
              <a:defRPr sz="2400"/>
            </a:lvl1pPr>
            <a:lvl2pPr>
              <a:defRPr sz="2100"/>
            </a:lvl2pPr>
            <a:lvl3pPr>
              <a:defRPr sz="1800"/>
            </a:lvl3pPr>
            <a:lvl4pPr>
              <a:defRPr sz="1500"/>
            </a:lvl4pPr>
            <a:lvl5pPr>
              <a:defRPr sz="28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98DE406-D8D6-C0FC-6AB7-1FC5BECB17F5}"/>
              </a:ext>
            </a:extLst>
          </p:cNvPr>
          <p:cNvSpPr>
            <a:spLocks noGrp="1"/>
          </p:cNvSpPr>
          <p:nvPr>
            <p:ph type="ftr" sz="quarter" idx="3"/>
          </p:nvPr>
        </p:nvSpPr>
        <p:spPr>
          <a:xfrm>
            <a:off x="2709453" y="4712096"/>
            <a:ext cx="5805898" cy="365125"/>
          </a:xfrm>
          <a:prstGeom prst="rect">
            <a:avLst/>
          </a:prstGeom>
        </p:spPr>
        <p:txBody>
          <a:bodyPr vert="horz" lIns="0" tIns="45720" rIns="91440" bIns="45720" rtlCol="0" anchor="ctr"/>
          <a:lstStyle>
            <a:lvl1pPr algn="l">
              <a:defRPr sz="1400" b="0">
                <a:solidFill>
                  <a:schemeClr val="tx1"/>
                </a:solidFill>
              </a:defRPr>
            </a:lvl1pPr>
          </a:lstStyle>
          <a:p>
            <a:r>
              <a:rPr lang="en-US"/>
              <a:t>Missouri University of Science and Technology</a:t>
            </a:r>
          </a:p>
        </p:txBody>
      </p:sp>
    </p:spTree>
    <p:extLst>
      <p:ext uri="{BB962C8B-B14F-4D97-AF65-F5344CB8AC3E}">
        <p14:creationId xmlns:p14="http://schemas.microsoft.com/office/powerpoint/2010/main" val="37830036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lIns="0" tIns="0" rIns="0" bIns="0" anchor="b"/>
          <a:lstStyle>
            <a:lvl1pPr>
              <a:defRPr sz="2400"/>
            </a:lvl1pPr>
          </a:lstStyle>
          <a:p>
            <a:r>
              <a:rPr lang="en-US"/>
              <a:t>Click to edit Master title style</a:t>
            </a:r>
          </a:p>
        </p:txBody>
      </p:sp>
      <p:sp>
        <p:nvSpPr>
          <p:cNvPr id="4" name="Text Placeholder 3"/>
          <p:cNvSpPr>
            <a:spLocks noGrp="1"/>
          </p:cNvSpPr>
          <p:nvPr>
            <p:ph type="body" sz="half" idx="2"/>
          </p:nvPr>
        </p:nvSpPr>
        <p:spPr>
          <a:xfrm>
            <a:off x="629841" y="1728216"/>
            <a:ext cx="2949178" cy="2673525"/>
          </a:xfrm>
        </p:spPr>
        <p:txBody>
          <a:bodyPr lIns="0" tIns="0" rIns="0" bIns="0"/>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p:cNvSpPr>
            <a:spLocks noGrp="1" noChangeAspect="1"/>
          </p:cNvSpPr>
          <p:nvPr>
            <p:ph type="pic" idx="1"/>
          </p:nvPr>
        </p:nvSpPr>
        <p:spPr>
          <a:xfrm>
            <a:off x="3887391" y="342901"/>
            <a:ext cx="4629150" cy="4052888"/>
          </a:xfrm>
        </p:spPr>
        <p:txBody>
          <a:bodyPr lIns="0" tIns="0" rIns="0" bIns="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5" name="Footer Placeholder 4">
            <a:extLst>
              <a:ext uri="{FF2B5EF4-FFF2-40B4-BE49-F238E27FC236}">
                <a16:creationId xmlns:a16="http://schemas.microsoft.com/office/drawing/2014/main" id="{341ADE34-16C2-B9DB-F823-DB04E6BF9F52}"/>
              </a:ext>
            </a:extLst>
          </p:cNvPr>
          <p:cNvSpPr>
            <a:spLocks noGrp="1"/>
          </p:cNvSpPr>
          <p:nvPr>
            <p:ph type="ftr" sz="quarter" idx="3"/>
          </p:nvPr>
        </p:nvSpPr>
        <p:spPr>
          <a:xfrm>
            <a:off x="2709453" y="4712096"/>
            <a:ext cx="5805898" cy="365125"/>
          </a:xfrm>
          <a:prstGeom prst="rect">
            <a:avLst/>
          </a:prstGeom>
        </p:spPr>
        <p:txBody>
          <a:bodyPr vert="horz" lIns="0" tIns="45720" rIns="91440" bIns="45720" rtlCol="0" anchor="ctr"/>
          <a:lstStyle>
            <a:lvl1pPr algn="l">
              <a:defRPr sz="1400" b="0">
                <a:solidFill>
                  <a:schemeClr val="tx1"/>
                </a:solidFill>
              </a:defRPr>
            </a:lvl1pPr>
          </a:lstStyle>
          <a:p>
            <a:r>
              <a:rPr lang="en-US"/>
              <a:t>Missouri University of Science and Technology</a:t>
            </a:r>
          </a:p>
        </p:txBody>
      </p:sp>
    </p:spTree>
    <p:extLst>
      <p:ext uri="{BB962C8B-B14F-4D97-AF65-F5344CB8AC3E}">
        <p14:creationId xmlns:p14="http://schemas.microsoft.com/office/powerpoint/2010/main" val="172741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_Title Slide">
    <p:bg>
      <p:bgRef idx="1001">
        <a:schemeClr val="bg2"/>
      </p:bgRef>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D64B995-F262-6651-8C7D-FEB26E459981}"/>
              </a:ext>
            </a:extLst>
          </p:cNvPr>
          <p:cNvSpPr>
            <a:spLocks noGrp="1"/>
          </p:cNvSpPr>
          <p:nvPr>
            <p:ph type="title"/>
          </p:nvPr>
        </p:nvSpPr>
        <p:spPr>
          <a:xfrm>
            <a:off x="390261" y="1965960"/>
            <a:ext cx="8118003" cy="1307592"/>
          </a:xfrm>
        </p:spPr>
        <p:txBody>
          <a:bodyPr lIns="0" tIns="0" rIns="0" bIns="0" anchor="t" anchorCtr="0">
            <a:noAutofit/>
          </a:bodyPr>
          <a:lstStyle/>
          <a:p>
            <a:r>
              <a:rPr lang="en-US"/>
              <a:t>Click to edit Master title style</a:t>
            </a:r>
          </a:p>
        </p:txBody>
      </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chor="ctr" anchorCtr="0">
            <a:noAutofit/>
          </a:bodyPr>
          <a:lstStyle>
            <a:lvl1pPr marL="0" indent="0">
              <a:buNone/>
              <a:defRPr sz="200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pic>
        <p:nvPicPr>
          <p:cNvPr id="6" name="Graphic 5" descr="Missouri S&amp;T Primary Logo">
            <a:extLst>
              <a:ext uri="{FF2B5EF4-FFF2-40B4-BE49-F238E27FC236}">
                <a16:creationId xmlns:a16="http://schemas.microsoft.com/office/drawing/2014/main" id="{54F85587-C7DE-3838-BA53-65D8482AE098}"/>
              </a:ext>
            </a:extLst>
          </p:cNvPr>
          <p:cNvPicPr>
            <a:picLocks noGrp="1" noRo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grpSp>
        <p:nvGrpSpPr>
          <p:cNvPr id="2" name="Group 1">
            <a:extLst>
              <a:ext uri="{FF2B5EF4-FFF2-40B4-BE49-F238E27FC236}">
                <a16:creationId xmlns:a16="http://schemas.microsoft.com/office/drawing/2014/main" id="{CD41668A-81C7-9BF2-9EC1-6D7C31672DFA}"/>
              </a:ext>
              <a:ext uri="{C183D7F6-B498-43B3-948B-1728B52AA6E4}">
                <adec:decorative xmlns:adec="http://schemas.microsoft.com/office/drawing/2017/decorative" val="1"/>
              </a:ext>
            </a:extLst>
          </p:cNvPr>
          <p:cNvGrpSpPr>
            <a:grpSpLocks/>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 uri="{C183D7F6-B498-43B3-948B-1728B52AA6E4}">
                  <adec:decorative xmlns:adec="http://schemas.microsoft.com/office/drawing/2017/decorative" val="1"/>
                </a:ext>
              </a:extLst>
            </p:cNvPr>
            <p:cNvSpPr>
              <a:spLocks/>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accent6"/>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 uri="{C183D7F6-B498-43B3-948B-1728B52AA6E4}">
                  <adec:decorative xmlns:adec="http://schemas.microsoft.com/office/drawing/2017/decorative" val="1"/>
                </a:ext>
              </a:extLst>
            </p:cNvPr>
            <p:cNvSpPr>
              <a:spLocks/>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accent6"/>
              </a:solidFill>
              <a:prstDash val="solid"/>
              <a:miter/>
            </a:ln>
          </p:spPr>
          <p:txBody>
            <a:bodyPr rtlCol="0" anchor="ctr"/>
            <a:lstStyle/>
            <a:p>
              <a:endParaRPr lang="en-US"/>
            </a:p>
          </p:txBody>
        </p:sp>
      </p:grpSp>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ctr" anchorCtr="0"/>
          <a:lstStyle>
            <a:lvl1pPr algn="l">
              <a:defRPr sz="1400" b="0">
                <a:solidFill>
                  <a:schemeClr val="tx1"/>
                </a:solidFill>
                <a:latin typeface="Tisa Offc Serif Pro" panose="02010504030101020102" pitchFamily="2" charset="0"/>
              </a:defRPr>
            </a:lvl1pPr>
          </a:lstStyle>
          <a:p>
            <a:r>
              <a:rPr lang="en-US"/>
              <a:t>Missouri University of Science and Technology</a:t>
            </a:r>
          </a:p>
        </p:txBody>
      </p:sp>
    </p:spTree>
    <p:extLst>
      <p:ext uri="{BB962C8B-B14F-4D97-AF65-F5344CB8AC3E}">
        <p14:creationId xmlns:p14="http://schemas.microsoft.com/office/powerpoint/2010/main" val="643213043"/>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718048"/>
          </a:xfrm>
          <a:prstGeom prst="rect">
            <a:avLst/>
          </a:prstGeom>
        </p:spPr>
        <p:txBody>
          <a:bodyPr lIns="0" tIns="0" rIns="0" bIns="0"/>
          <a:lstStyle/>
          <a:p>
            <a:r>
              <a:rPr lang="en-US"/>
              <a:t>Click to edit Master title style</a:t>
            </a:r>
          </a:p>
        </p:txBody>
      </p:sp>
      <p:sp>
        <p:nvSpPr>
          <p:cNvPr id="3" name="Vertical Text Placeholder 2"/>
          <p:cNvSpPr>
            <a:spLocks noGrp="1"/>
          </p:cNvSpPr>
          <p:nvPr>
            <p:ph type="body" orient="vert" idx="1"/>
          </p:nvPr>
        </p:nvSpPr>
        <p:spPr>
          <a:xfrm>
            <a:off x="628650" y="1227331"/>
            <a:ext cx="7886700" cy="3350889"/>
          </a:xfrm>
        </p:spPr>
        <p:txBody>
          <a:bodyPr vert="eaVert" lIns="0" tIns="0" rIns="0" bIns="0"/>
          <a:lstStyle>
            <a:lvl2pPr marL="274320" indent="-274320">
              <a:buFont typeface="System Font Regular"/>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A45DE5C7-4600-0321-CDD7-B19365772895}"/>
              </a:ext>
            </a:extLst>
          </p:cNvPr>
          <p:cNvSpPr>
            <a:spLocks noGrp="1"/>
          </p:cNvSpPr>
          <p:nvPr>
            <p:ph type="ftr" sz="quarter" idx="3"/>
          </p:nvPr>
        </p:nvSpPr>
        <p:spPr>
          <a:xfrm>
            <a:off x="2709453" y="4712096"/>
            <a:ext cx="5805898" cy="365125"/>
          </a:xfrm>
          <a:prstGeom prst="rect">
            <a:avLst/>
          </a:prstGeom>
        </p:spPr>
        <p:txBody>
          <a:bodyPr vert="horz" lIns="0" tIns="45720" rIns="91440" bIns="45720" rtlCol="0" anchor="ctr"/>
          <a:lstStyle>
            <a:lvl1pPr algn="l">
              <a:defRPr sz="1400" b="0">
                <a:solidFill>
                  <a:schemeClr val="tx1"/>
                </a:solidFill>
              </a:defRPr>
            </a:lvl1pPr>
          </a:lstStyle>
          <a:p>
            <a:r>
              <a:rPr lang="en-US"/>
              <a:t>Missouri University of Science and Technology</a:t>
            </a:r>
          </a:p>
        </p:txBody>
      </p:sp>
    </p:spTree>
    <p:extLst>
      <p:ext uri="{BB962C8B-B14F-4D97-AF65-F5344CB8AC3E}">
        <p14:creationId xmlns:p14="http://schemas.microsoft.com/office/powerpoint/2010/main" val="30295270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a:prstGeom prst="rect">
            <a:avLst/>
          </a:prstGeom>
        </p:spPr>
        <p:txBody>
          <a:bodyPr vert="eaVert" lIns="0" tIns="0" rIns="0" bIns="0"/>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lIns="0" tIns="0" rIns="0" bIns="0"/>
          <a:lstStyle>
            <a:lvl2pPr marL="274320" indent="-274320">
              <a:buFont typeface="System Font Regular"/>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0637956F-B19B-91A8-02A3-00B7F6E467A2}"/>
              </a:ext>
            </a:extLst>
          </p:cNvPr>
          <p:cNvSpPr>
            <a:spLocks noGrp="1"/>
          </p:cNvSpPr>
          <p:nvPr>
            <p:ph type="ftr" sz="quarter" idx="3"/>
          </p:nvPr>
        </p:nvSpPr>
        <p:spPr>
          <a:xfrm>
            <a:off x="2709453" y="4712096"/>
            <a:ext cx="5805898" cy="365125"/>
          </a:xfrm>
          <a:prstGeom prst="rect">
            <a:avLst/>
          </a:prstGeom>
        </p:spPr>
        <p:txBody>
          <a:bodyPr vert="horz" lIns="0" tIns="45720" rIns="91440" bIns="45720" rtlCol="0" anchor="ctr"/>
          <a:lstStyle>
            <a:lvl1pPr algn="l">
              <a:defRPr sz="1400" b="0">
                <a:solidFill>
                  <a:schemeClr val="tx1"/>
                </a:solidFill>
              </a:defRPr>
            </a:lvl1pPr>
          </a:lstStyle>
          <a:p>
            <a:r>
              <a:rPr lang="en-US"/>
              <a:t>Missouri University of Science and Technology</a:t>
            </a:r>
          </a:p>
        </p:txBody>
      </p:sp>
    </p:spTree>
    <p:extLst>
      <p:ext uri="{BB962C8B-B14F-4D97-AF65-F5344CB8AC3E}">
        <p14:creationId xmlns:p14="http://schemas.microsoft.com/office/powerpoint/2010/main" val="14782111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Header + Subheader +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CAC13C5-48F2-B234-A77F-248F81E855FE}"/>
              </a:ext>
            </a:extLst>
          </p:cNvPr>
          <p:cNvSpPr/>
          <p:nvPr userDrawn="1"/>
        </p:nvSpPr>
        <p:spPr>
          <a:xfrm>
            <a:off x="-37706" y="4684326"/>
            <a:ext cx="9181706" cy="468489"/>
          </a:xfrm>
          <a:prstGeom prst="rect">
            <a:avLst/>
          </a:prstGeom>
          <a:solidFill>
            <a:srgbClr val="1547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pic>
        <p:nvPicPr>
          <p:cNvPr id="10" name="Picture 9" descr="A black and grey logo&#10;&#10;Description automatically generated">
            <a:extLst>
              <a:ext uri="{FF2B5EF4-FFF2-40B4-BE49-F238E27FC236}">
                <a16:creationId xmlns:a16="http://schemas.microsoft.com/office/drawing/2014/main" id="{DA443F3B-5B15-5E85-C16E-921665EBCC3E}"/>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100000" contrast="100000"/>
                    </a14:imgEffect>
                  </a14:imgLayer>
                </a14:imgProps>
              </a:ext>
            </a:extLst>
          </a:blip>
          <a:srcRect l="-6966" t="-7961" r="-7751" b="-2466"/>
          <a:stretch/>
        </p:blipFill>
        <p:spPr>
          <a:xfrm>
            <a:off x="510790" y="4304646"/>
            <a:ext cx="902969" cy="848169"/>
          </a:xfrm>
          <a:prstGeom prst="rect">
            <a:avLst/>
          </a:prstGeom>
          <a:solidFill>
            <a:srgbClr val="BFD730"/>
          </a:solidFill>
        </p:spPr>
      </p:pic>
      <p:sp>
        <p:nvSpPr>
          <p:cNvPr id="4" name="Text Placeholder 9"/>
          <p:cNvSpPr>
            <a:spLocks noGrp="1"/>
          </p:cNvSpPr>
          <p:nvPr>
            <p:ph type="body" sz="quarter" idx="11" hasCustomPrompt="1"/>
          </p:nvPr>
        </p:nvSpPr>
        <p:spPr>
          <a:xfrm>
            <a:off x="510790" y="2689750"/>
            <a:ext cx="8197114" cy="2005343"/>
          </a:xfrm>
          <a:prstGeom prst="rect">
            <a:avLst/>
          </a:prstGeom>
        </p:spPr>
        <p:txBody>
          <a:bodyPr/>
          <a:lstStyle>
            <a:lvl1pPr marL="257175" indent="-257175">
              <a:buFont typeface="Lucida Grande"/>
              <a:buChar char="&gt;"/>
              <a:defRPr sz="1800" b="0" i="0" baseline="0">
                <a:solidFill>
                  <a:srgbClr val="509E2F"/>
                </a:solidFill>
                <a:latin typeface="Orgon Slab ExtraLight"/>
                <a:cs typeface="Orgon Slab ExtraLight"/>
              </a:defRPr>
            </a:lvl1pPr>
            <a:lvl2pPr>
              <a:defRPr sz="1500" b="0" i="0" baseline="0">
                <a:solidFill>
                  <a:srgbClr val="509E2F"/>
                </a:solidFill>
                <a:latin typeface="Orgon Slab ExtraLight"/>
                <a:cs typeface="Orgon Slab ExtraLight"/>
              </a:defRPr>
            </a:lvl2pPr>
            <a:lvl3pPr marL="857250" indent="-171450">
              <a:buSzPct val="100000"/>
              <a:buFont typeface="Lucida Grande"/>
              <a:buChar char="&gt;"/>
              <a:defRPr sz="1350" b="0" i="0" baseline="0">
                <a:solidFill>
                  <a:srgbClr val="509E2F"/>
                </a:solidFill>
                <a:latin typeface="Orgon Slab ExtraLight"/>
                <a:cs typeface="Orgon Slab ExtraLight"/>
              </a:defRPr>
            </a:lvl3pPr>
            <a:lvl4pPr>
              <a:defRPr sz="1200" b="0" i="0" baseline="0">
                <a:solidFill>
                  <a:srgbClr val="509E2F"/>
                </a:solidFill>
                <a:latin typeface="Orgon Slab ExtraLight"/>
                <a:cs typeface="Orgon Slab ExtraLight"/>
              </a:defRPr>
            </a:lvl4pPr>
            <a:lvl5pPr marL="1543050" indent="-171450">
              <a:buFont typeface="Lucida Grande"/>
              <a:buChar char="&gt;"/>
              <a:defRPr sz="1050" b="0" i="0" baseline="0">
                <a:solidFill>
                  <a:srgbClr val="509E2F"/>
                </a:solidFill>
                <a:latin typeface="Orgon Slab ExtraLight"/>
                <a:cs typeface="Orgon Slab ExtraLight"/>
              </a:defRPr>
            </a:lvl5pPr>
          </a:lstStyle>
          <a:p>
            <a:pPr lvl="0"/>
            <a:r>
              <a:rPr lang="en-US" dirty="0"/>
              <a:t>Content here (</a:t>
            </a:r>
            <a:r>
              <a:rPr lang="en-US" dirty="0" err="1"/>
              <a:t>Orgon</a:t>
            </a:r>
            <a:r>
              <a:rPr lang="en-US" dirty="0"/>
              <a:t> Slab </a:t>
            </a:r>
            <a:r>
              <a:rPr lang="en-US" dirty="0" err="1"/>
              <a:t>ExtraLight</a:t>
            </a:r>
            <a:r>
              <a:rPr lang="en-US" dirty="0"/>
              <a:t>, 24 pt.)</a:t>
            </a:r>
          </a:p>
          <a:p>
            <a:pPr lvl="1"/>
            <a:r>
              <a:rPr lang="en-US" dirty="0"/>
              <a:t>Second level (</a:t>
            </a:r>
            <a:r>
              <a:rPr lang="en-US" dirty="0" err="1"/>
              <a:t>Orgon</a:t>
            </a:r>
            <a:r>
              <a:rPr lang="en-US" dirty="0"/>
              <a:t> Slab </a:t>
            </a:r>
            <a:r>
              <a:rPr lang="en-US" dirty="0" err="1"/>
              <a:t>ExtraLight</a:t>
            </a:r>
            <a:r>
              <a:rPr lang="en-US" dirty="0"/>
              <a:t>, 20)</a:t>
            </a:r>
          </a:p>
          <a:p>
            <a:pPr lvl="2"/>
            <a:r>
              <a:rPr lang="en-US" dirty="0"/>
              <a:t>Third level (</a:t>
            </a:r>
            <a:r>
              <a:rPr lang="en-US" dirty="0" err="1"/>
              <a:t>Orgon</a:t>
            </a:r>
            <a:r>
              <a:rPr lang="en-US" dirty="0"/>
              <a:t> Slab </a:t>
            </a:r>
            <a:r>
              <a:rPr lang="en-US" dirty="0" err="1"/>
              <a:t>ExtraLight</a:t>
            </a:r>
            <a:r>
              <a:rPr lang="en-US" dirty="0"/>
              <a:t>, 18)</a:t>
            </a:r>
          </a:p>
          <a:p>
            <a:pPr lvl="3"/>
            <a:r>
              <a:rPr lang="en-US" dirty="0"/>
              <a:t>Fourth level (</a:t>
            </a:r>
            <a:r>
              <a:rPr lang="en-US" dirty="0" err="1"/>
              <a:t>Orgon</a:t>
            </a:r>
            <a:r>
              <a:rPr lang="en-US" dirty="0"/>
              <a:t> Slab </a:t>
            </a:r>
            <a:r>
              <a:rPr lang="en-US" dirty="0" err="1"/>
              <a:t>ExtraLight</a:t>
            </a:r>
            <a:r>
              <a:rPr lang="en-US" dirty="0"/>
              <a:t>, 16)</a:t>
            </a:r>
          </a:p>
          <a:p>
            <a:pPr lvl="4"/>
            <a:r>
              <a:rPr lang="en-US" dirty="0"/>
              <a:t>Fifth level (</a:t>
            </a:r>
            <a:r>
              <a:rPr lang="en-US" dirty="0" err="1"/>
              <a:t>Orgon</a:t>
            </a:r>
            <a:r>
              <a:rPr lang="en-US" dirty="0"/>
              <a:t> Slab </a:t>
            </a:r>
            <a:r>
              <a:rPr lang="en-US" dirty="0" err="1"/>
              <a:t>ExtraLight</a:t>
            </a:r>
            <a:r>
              <a:rPr lang="en-US" dirty="0"/>
              <a:t>, 14)</a:t>
            </a:r>
          </a:p>
        </p:txBody>
      </p:sp>
      <p:sp>
        <p:nvSpPr>
          <p:cNvPr id="6" name="Text Placeholder 5"/>
          <p:cNvSpPr>
            <a:spLocks noGrp="1"/>
          </p:cNvSpPr>
          <p:nvPr>
            <p:ph type="body" sz="quarter" idx="12" hasCustomPrompt="1"/>
          </p:nvPr>
        </p:nvSpPr>
        <p:spPr>
          <a:xfrm>
            <a:off x="510790" y="2247571"/>
            <a:ext cx="8184662" cy="308378"/>
          </a:xfrm>
          <a:prstGeom prst="rect">
            <a:avLst/>
          </a:prstGeom>
        </p:spPr>
        <p:txBody>
          <a:bodyPr>
            <a:noAutofit/>
          </a:bodyPr>
          <a:lstStyle>
            <a:lvl1pPr marL="0" indent="0">
              <a:lnSpc>
                <a:spcPct val="90000"/>
              </a:lnSpc>
              <a:buNone/>
              <a:defRPr sz="1800" b="0" i="0" baseline="0">
                <a:solidFill>
                  <a:srgbClr val="509E2F"/>
                </a:solidFill>
                <a:latin typeface="Orgon Slab Light"/>
                <a:cs typeface="Orgon Slab Light"/>
              </a:defRPr>
            </a:lvl1pPr>
            <a:lvl2pPr marL="342900" indent="0">
              <a:buNone/>
              <a:defRPr b="0" i="0">
                <a:solidFill>
                  <a:srgbClr val="E8D3A2"/>
                </a:solidFill>
                <a:latin typeface="Encode Sans Normal Black"/>
                <a:cs typeface="Encode Sans Normal Black"/>
              </a:defRPr>
            </a:lvl2pPr>
            <a:lvl3pPr marL="685800" indent="0">
              <a:buNone/>
              <a:defRPr b="0" i="0">
                <a:solidFill>
                  <a:srgbClr val="E8D3A2"/>
                </a:solidFill>
                <a:latin typeface="Encode Sans Normal Black"/>
                <a:cs typeface="Encode Sans Normal Black"/>
              </a:defRPr>
            </a:lvl3pPr>
            <a:lvl4pPr marL="1028700" indent="0">
              <a:buNone/>
              <a:defRPr b="0" i="0">
                <a:solidFill>
                  <a:srgbClr val="E8D3A2"/>
                </a:solidFill>
                <a:latin typeface="Encode Sans Normal Black"/>
                <a:cs typeface="Encode Sans Normal Black"/>
              </a:defRPr>
            </a:lvl4pPr>
            <a:lvl5pPr marL="1371600" indent="0">
              <a:buNone/>
              <a:defRPr b="0" i="0">
                <a:solidFill>
                  <a:srgbClr val="E8D3A2"/>
                </a:solidFill>
                <a:latin typeface="Encode Sans Normal Black"/>
                <a:cs typeface="Encode Sans Normal Black"/>
              </a:defRPr>
            </a:lvl5pPr>
          </a:lstStyle>
          <a:p>
            <a:pPr lvl="0"/>
            <a:r>
              <a:rPr lang="en-US" dirty="0"/>
              <a:t>SUB-HEADER HERE (ORGON SLAB LIGHT, 24 PT.)</a:t>
            </a:r>
          </a:p>
        </p:txBody>
      </p:sp>
      <p:sp>
        <p:nvSpPr>
          <p:cNvPr id="7" name="Text Placeholder 5"/>
          <p:cNvSpPr>
            <a:spLocks noGrp="1"/>
          </p:cNvSpPr>
          <p:nvPr>
            <p:ph type="body" sz="quarter" idx="13" hasCustomPrompt="1"/>
          </p:nvPr>
        </p:nvSpPr>
        <p:spPr>
          <a:xfrm>
            <a:off x="510790" y="1342502"/>
            <a:ext cx="8184662" cy="743999"/>
          </a:xfrm>
          <a:prstGeom prst="rect">
            <a:avLst/>
          </a:prstGeom>
        </p:spPr>
        <p:txBody>
          <a:bodyPr>
            <a:normAutofit/>
          </a:bodyPr>
          <a:lstStyle>
            <a:lvl1pPr marL="0" indent="0">
              <a:lnSpc>
                <a:spcPct val="90000"/>
              </a:lnSpc>
              <a:buNone/>
              <a:defRPr sz="2250" b="0" i="0" baseline="0">
                <a:solidFill>
                  <a:srgbClr val="509E2F"/>
                </a:solidFill>
                <a:latin typeface="Orgon Slab Medium"/>
                <a:cs typeface="Orgon Slab Medium"/>
              </a:defRPr>
            </a:lvl1pPr>
            <a:lvl2pPr marL="342900" indent="0">
              <a:buNone/>
              <a:defRPr b="0" i="0">
                <a:solidFill>
                  <a:srgbClr val="E8D3A2"/>
                </a:solidFill>
                <a:latin typeface="Encode Sans Normal Black"/>
                <a:cs typeface="Encode Sans Normal Black"/>
              </a:defRPr>
            </a:lvl2pPr>
            <a:lvl3pPr marL="685800" indent="0">
              <a:buNone/>
              <a:defRPr b="0" i="0">
                <a:solidFill>
                  <a:srgbClr val="E8D3A2"/>
                </a:solidFill>
                <a:latin typeface="Encode Sans Normal Black"/>
                <a:cs typeface="Encode Sans Normal Black"/>
              </a:defRPr>
            </a:lvl3pPr>
            <a:lvl4pPr marL="1028700" indent="0">
              <a:buNone/>
              <a:defRPr b="0" i="0">
                <a:solidFill>
                  <a:srgbClr val="E8D3A2"/>
                </a:solidFill>
                <a:latin typeface="Encode Sans Normal Black"/>
                <a:cs typeface="Encode Sans Normal Black"/>
              </a:defRPr>
            </a:lvl4pPr>
            <a:lvl5pPr marL="1371600" indent="0">
              <a:buNone/>
              <a:defRPr b="0" i="0">
                <a:solidFill>
                  <a:srgbClr val="E8D3A2"/>
                </a:solidFill>
                <a:latin typeface="Encode Sans Normal Black"/>
                <a:cs typeface="Encode Sans Normal Black"/>
              </a:defRPr>
            </a:lvl5pPr>
          </a:lstStyle>
          <a:p>
            <a:pPr lvl="0"/>
            <a:r>
              <a:rPr lang="en-US" dirty="0"/>
              <a:t>HEADER HERE </a:t>
            </a:r>
          </a:p>
          <a:p>
            <a:pPr lvl="0"/>
            <a:r>
              <a:rPr lang="en-US" dirty="0"/>
              <a:t>(ORGON SLAB MEDIUM, 30 PT.)</a:t>
            </a:r>
          </a:p>
        </p:txBody>
      </p:sp>
      <p:sp>
        <p:nvSpPr>
          <p:cNvPr id="2" name="Slide Number Placeholder 1"/>
          <p:cNvSpPr>
            <a:spLocks noGrp="1"/>
          </p:cNvSpPr>
          <p:nvPr>
            <p:ph type="sldNum" sz="quarter" idx="14"/>
          </p:nvPr>
        </p:nvSpPr>
        <p:spPr/>
        <p:txBody>
          <a:bodyPr/>
          <a:lstStyle/>
          <a:p>
            <a:fld id="{7E03178D-84EE-4CB8-A279-6A93DE17BCD8}" type="slidenum">
              <a:rPr lang="en-US" smtClean="0"/>
              <a:t>‹#›</a:t>
            </a:fld>
            <a:endParaRPr lang="en-US" dirty="0"/>
          </a:p>
        </p:txBody>
      </p:sp>
      <p:pic>
        <p:nvPicPr>
          <p:cNvPr id="3" name="Picture 2">
            <a:extLst>
              <a:ext uri="{FF2B5EF4-FFF2-40B4-BE49-F238E27FC236}">
                <a16:creationId xmlns:a16="http://schemas.microsoft.com/office/drawing/2014/main" id="{2A58A6EC-965C-F53D-96DD-EEE273F7EC7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0790" y="329787"/>
            <a:ext cx="3161098" cy="816997"/>
          </a:xfrm>
          <a:prstGeom prst="rect">
            <a:avLst/>
          </a:prstGeom>
        </p:spPr>
      </p:pic>
    </p:spTree>
    <p:extLst>
      <p:ext uri="{BB962C8B-B14F-4D97-AF65-F5344CB8AC3E}">
        <p14:creationId xmlns:p14="http://schemas.microsoft.com/office/powerpoint/2010/main" val="21192662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2"/>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B2B4B2"/>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a:t>Missouri University of Science and Technology</a:t>
            </a:r>
            <a:endParaRPr lang="en-US" dirty="0"/>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2530" y="3981735"/>
            <a:ext cx="5431536" cy="283464"/>
          </a:xfrm>
        </p:spPr>
        <p:txBody>
          <a:bodyPr lIns="0" tIns="0" rIns="0" bIns="0">
            <a:noAutofit/>
          </a:bodyPr>
          <a:lstStyle>
            <a:lvl1pPr marL="0" indent="0">
              <a:buNone/>
              <a:defRPr sz="24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4" name="Picture 3" descr="A black and grey logo&#10;&#10;Description automatically generated">
            <a:extLst>
              <a:ext uri="{FF2B5EF4-FFF2-40B4-BE49-F238E27FC236}">
                <a16:creationId xmlns:a16="http://schemas.microsoft.com/office/drawing/2014/main" id="{CBE62C4F-C2CC-D8B0-EC18-F13804D97EB2}"/>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100000" contrast="100000"/>
                    </a14:imgEffect>
                  </a14:imgLayer>
                </a14:imgProps>
              </a:ext>
            </a:extLst>
          </a:blip>
          <a:srcRect l="-6966" t="-7961" r="-7751" b="-2466"/>
          <a:stretch/>
        </p:blipFill>
        <p:spPr>
          <a:xfrm>
            <a:off x="372530" y="4311535"/>
            <a:ext cx="902969" cy="848169"/>
          </a:xfrm>
          <a:prstGeom prst="rect">
            <a:avLst/>
          </a:prstGeom>
          <a:solidFill>
            <a:srgbClr val="BFD730"/>
          </a:solidFill>
        </p:spPr>
      </p:pic>
    </p:spTree>
    <p:extLst>
      <p:ext uri="{BB962C8B-B14F-4D97-AF65-F5344CB8AC3E}">
        <p14:creationId xmlns:p14="http://schemas.microsoft.com/office/powerpoint/2010/main" val="4164313546"/>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Blank">
    <p:bg>
      <p:bgRef idx="1001">
        <a:schemeClr val="bg1"/>
      </p:bgRef>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991565"/>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dirty="0"/>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D. Westenberg</a:t>
            </a:r>
          </a:p>
          <a:p>
            <a:pPr lvl="0"/>
            <a:r>
              <a:rPr lang="en-US" dirty="0"/>
              <a:t>President</a:t>
            </a:r>
          </a:p>
          <a:p>
            <a:pPr lvl="0"/>
            <a:r>
              <a:rPr lang="en-US" dirty="0"/>
              <a:t>Faculty Senate</a:t>
            </a:r>
          </a:p>
          <a:p>
            <a:pPr lvl="0"/>
            <a:r>
              <a:rPr lang="en-US" dirty="0"/>
              <a:t>Email: djwesten@mst.edu</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dirty="0"/>
              <a:t>facultysenate.mst.edu</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pic>
        <p:nvPicPr>
          <p:cNvPr id="7" name="Picture 6" descr="A black and grey logo&#10;&#10;Description automatically generated">
            <a:extLst>
              <a:ext uri="{FF2B5EF4-FFF2-40B4-BE49-F238E27FC236}">
                <a16:creationId xmlns:a16="http://schemas.microsoft.com/office/drawing/2014/main" id="{724D68AD-E587-06A1-583D-7BF32B39873E}"/>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100000" contrast="100000"/>
                    </a14:imgEffect>
                  </a14:imgLayer>
                </a14:imgProps>
              </a:ext>
            </a:extLst>
          </a:blip>
          <a:srcRect l="-6966" t="-7961" r="-7751" b="-2466"/>
          <a:stretch/>
        </p:blipFill>
        <p:spPr>
          <a:xfrm>
            <a:off x="723267" y="4304646"/>
            <a:ext cx="902969" cy="848169"/>
          </a:xfrm>
          <a:prstGeom prst="rect">
            <a:avLst/>
          </a:prstGeom>
          <a:solidFill>
            <a:srgbClr val="BFD730"/>
          </a:solidFill>
        </p:spPr>
      </p:pic>
    </p:spTree>
    <p:extLst>
      <p:ext uri="{BB962C8B-B14F-4D97-AF65-F5344CB8AC3E}">
        <p14:creationId xmlns:p14="http://schemas.microsoft.com/office/powerpoint/2010/main" val="4236793060"/>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FS: Header +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CAC13C5-48F2-B234-A77F-248F81E855FE}"/>
              </a:ext>
            </a:extLst>
          </p:cNvPr>
          <p:cNvSpPr/>
          <p:nvPr/>
        </p:nvSpPr>
        <p:spPr>
          <a:xfrm>
            <a:off x="-37706" y="4684326"/>
            <a:ext cx="9181706" cy="468489"/>
          </a:xfrm>
          <a:prstGeom prst="rect">
            <a:avLst/>
          </a:prstGeom>
          <a:solidFill>
            <a:srgbClr val="1547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pic>
        <p:nvPicPr>
          <p:cNvPr id="10" name="Picture 9" descr="A black and grey logo&#10;&#10;Description automatically generated">
            <a:extLst>
              <a:ext uri="{FF2B5EF4-FFF2-40B4-BE49-F238E27FC236}">
                <a16:creationId xmlns:a16="http://schemas.microsoft.com/office/drawing/2014/main" id="{DA443F3B-5B15-5E85-C16E-921665EBCC3E}"/>
              </a:ext>
            </a:extLst>
          </p:cNvPr>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100000" contrast="100000"/>
                    </a14:imgEffect>
                  </a14:imgLayer>
                </a14:imgProps>
              </a:ext>
            </a:extLst>
          </a:blip>
          <a:srcRect l="-6966" t="-7961" r="-7751" b="-2466"/>
          <a:stretch/>
        </p:blipFill>
        <p:spPr>
          <a:xfrm>
            <a:off x="510790" y="4304646"/>
            <a:ext cx="902969" cy="848169"/>
          </a:xfrm>
          <a:prstGeom prst="rect">
            <a:avLst/>
          </a:prstGeom>
          <a:solidFill>
            <a:srgbClr val="BFD730"/>
          </a:solidFill>
        </p:spPr>
      </p:pic>
      <p:sp>
        <p:nvSpPr>
          <p:cNvPr id="4" name="Text Placeholder 9"/>
          <p:cNvSpPr>
            <a:spLocks noGrp="1"/>
          </p:cNvSpPr>
          <p:nvPr>
            <p:ph type="body" sz="quarter" idx="11" hasCustomPrompt="1"/>
          </p:nvPr>
        </p:nvSpPr>
        <p:spPr>
          <a:xfrm>
            <a:off x="510790" y="1495446"/>
            <a:ext cx="8197114" cy="3199647"/>
          </a:xfrm>
          <a:prstGeom prst="rect">
            <a:avLst/>
          </a:prstGeom>
        </p:spPr>
        <p:txBody>
          <a:bodyPr/>
          <a:lstStyle>
            <a:lvl1pPr marL="230188" indent="-230188">
              <a:buFont typeface="Arial" panose="020B0604020202020204" pitchFamily="34" charset="0"/>
              <a:buChar char="•"/>
              <a:defRPr sz="2000" b="0" i="0" baseline="0">
                <a:solidFill>
                  <a:srgbClr val="509E2F"/>
                </a:solidFill>
                <a:latin typeface="Orgon Slab ExtraLight"/>
                <a:cs typeface="Orgon Slab ExtraLight"/>
              </a:defRPr>
            </a:lvl1pPr>
            <a:lvl2pPr marL="460375" indent="-230188">
              <a:buFont typeface="Arial" panose="020B0604020202020204" pitchFamily="34" charset="0"/>
              <a:buChar char="•"/>
              <a:defRPr sz="1800" b="0" i="0" baseline="0">
                <a:solidFill>
                  <a:srgbClr val="509E2F"/>
                </a:solidFill>
                <a:latin typeface="Orgon Slab ExtraLight"/>
                <a:cs typeface="Orgon Slab ExtraLight"/>
              </a:defRPr>
            </a:lvl2pPr>
            <a:lvl3pPr marL="684213" indent="-228600">
              <a:buSzPct val="100000"/>
              <a:buFont typeface="Arial" panose="020B0604020202020204" pitchFamily="34" charset="0"/>
              <a:buChar char="•"/>
              <a:defRPr sz="1600" b="0" i="0" baseline="0">
                <a:solidFill>
                  <a:srgbClr val="509E2F"/>
                </a:solidFill>
                <a:latin typeface="Orgon Slab ExtraLight"/>
                <a:cs typeface="Orgon Slab ExtraLight"/>
              </a:defRPr>
            </a:lvl3pPr>
            <a:lvl4pPr marL="914400" indent="-228600">
              <a:buFont typeface="Arial" panose="020B0604020202020204" pitchFamily="34" charset="0"/>
              <a:buChar char="•"/>
              <a:defRPr sz="1400" b="0" i="0" baseline="0">
                <a:solidFill>
                  <a:srgbClr val="509E2F"/>
                </a:solidFill>
                <a:latin typeface="Orgon Slab ExtraLight"/>
                <a:cs typeface="Orgon Slab ExtraLight"/>
              </a:defRPr>
            </a:lvl4pPr>
            <a:lvl5pPr marL="1144588" indent="-227013">
              <a:buFont typeface="Arial" panose="020B0604020202020204" pitchFamily="34" charset="0"/>
              <a:buChar char="•"/>
              <a:tabLst/>
              <a:defRPr sz="1200" b="0" i="0" baseline="0">
                <a:solidFill>
                  <a:srgbClr val="509E2F"/>
                </a:solidFill>
                <a:latin typeface="Orgon Slab ExtraLight"/>
                <a:cs typeface="Orgon Slab ExtraLight"/>
              </a:defRPr>
            </a:lvl5pPr>
          </a:lstStyle>
          <a:p>
            <a:pPr lvl="0"/>
            <a:r>
              <a:rPr lang="en-US" dirty="0"/>
              <a:t>Content here (Orgon Slab </a:t>
            </a:r>
            <a:r>
              <a:rPr lang="en-US" dirty="0" err="1"/>
              <a:t>ExtraLight</a:t>
            </a:r>
            <a:r>
              <a:rPr lang="en-US" dirty="0"/>
              <a:t>, 20 pt.)</a:t>
            </a:r>
          </a:p>
          <a:p>
            <a:pPr lvl="1"/>
            <a:r>
              <a:rPr lang="en-US" dirty="0"/>
              <a:t>Second level (Orgon Slab </a:t>
            </a:r>
            <a:r>
              <a:rPr lang="en-US" dirty="0" err="1"/>
              <a:t>ExtraLight</a:t>
            </a:r>
            <a:r>
              <a:rPr lang="en-US" dirty="0"/>
              <a:t>, 18)</a:t>
            </a:r>
          </a:p>
          <a:p>
            <a:pPr lvl="2"/>
            <a:r>
              <a:rPr lang="en-US" dirty="0"/>
              <a:t>Third level (Orgon Slab </a:t>
            </a:r>
            <a:r>
              <a:rPr lang="en-US" dirty="0" err="1"/>
              <a:t>ExtraLight</a:t>
            </a:r>
            <a:r>
              <a:rPr lang="en-US" dirty="0"/>
              <a:t>, 16)</a:t>
            </a:r>
          </a:p>
          <a:p>
            <a:pPr lvl="3"/>
            <a:r>
              <a:rPr lang="en-US" dirty="0"/>
              <a:t>Fourth level (Orgon Slab </a:t>
            </a:r>
            <a:r>
              <a:rPr lang="en-US" dirty="0" err="1"/>
              <a:t>ExtraLight</a:t>
            </a:r>
            <a:r>
              <a:rPr lang="en-US" dirty="0"/>
              <a:t>, 14)</a:t>
            </a:r>
          </a:p>
          <a:p>
            <a:pPr lvl="4"/>
            <a:r>
              <a:rPr lang="en-US" dirty="0"/>
              <a:t>Fifth level (Orgon Slab </a:t>
            </a:r>
            <a:r>
              <a:rPr lang="en-US" dirty="0" err="1"/>
              <a:t>ExtraLight</a:t>
            </a:r>
            <a:r>
              <a:rPr lang="en-US" dirty="0"/>
              <a:t>, 12)</a:t>
            </a:r>
          </a:p>
        </p:txBody>
      </p:sp>
      <p:sp>
        <p:nvSpPr>
          <p:cNvPr id="7" name="Text Placeholder 5"/>
          <p:cNvSpPr>
            <a:spLocks noGrp="1"/>
          </p:cNvSpPr>
          <p:nvPr>
            <p:ph type="body" sz="quarter" idx="13" hasCustomPrompt="1"/>
          </p:nvPr>
        </p:nvSpPr>
        <p:spPr>
          <a:xfrm>
            <a:off x="523242" y="983257"/>
            <a:ext cx="8184662" cy="449544"/>
          </a:xfrm>
          <a:prstGeom prst="rect">
            <a:avLst/>
          </a:prstGeom>
        </p:spPr>
        <p:txBody>
          <a:bodyPr>
            <a:noAutofit/>
          </a:bodyPr>
          <a:lstStyle>
            <a:lvl1pPr marL="0" indent="0">
              <a:lnSpc>
                <a:spcPct val="90000"/>
              </a:lnSpc>
              <a:buNone/>
              <a:defRPr sz="2800" b="0" i="0" baseline="0">
                <a:solidFill>
                  <a:srgbClr val="509E2F"/>
                </a:solidFill>
                <a:latin typeface="Orgon Slab Medium"/>
                <a:cs typeface="Orgon Slab Medium"/>
              </a:defRPr>
            </a:lvl1pPr>
            <a:lvl2pPr marL="342900" indent="0">
              <a:buNone/>
              <a:defRPr b="0" i="0">
                <a:solidFill>
                  <a:srgbClr val="E8D3A2"/>
                </a:solidFill>
                <a:latin typeface="Encode Sans Normal Black"/>
                <a:cs typeface="Encode Sans Normal Black"/>
              </a:defRPr>
            </a:lvl2pPr>
            <a:lvl3pPr marL="685800" indent="0">
              <a:buNone/>
              <a:defRPr b="0" i="0">
                <a:solidFill>
                  <a:srgbClr val="E8D3A2"/>
                </a:solidFill>
                <a:latin typeface="Encode Sans Normal Black"/>
                <a:cs typeface="Encode Sans Normal Black"/>
              </a:defRPr>
            </a:lvl3pPr>
            <a:lvl4pPr marL="1028700" indent="0">
              <a:buNone/>
              <a:defRPr b="0" i="0">
                <a:solidFill>
                  <a:srgbClr val="E8D3A2"/>
                </a:solidFill>
                <a:latin typeface="Encode Sans Normal Black"/>
                <a:cs typeface="Encode Sans Normal Black"/>
              </a:defRPr>
            </a:lvl4pPr>
            <a:lvl5pPr marL="1371600" indent="0">
              <a:buNone/>
              <a:defRPr b="0" i="0">
                <a:solidFill>
                  <a:srgbClr val="E8D3A2"/>
                </a:solidFill>
                <a:latin typeface="Encode Sans Normal Black"/>
                <a:cs typeface="Encode Sans Normal Black"/>
              </a:defRPr>
            </a:lvl5pPr>
          </a:lstStyle>
          <a:p>
            <a:pPr lvl="0"/>
            <a:r>
              <a:rPr lang="en-US" dirty="0"/>
              <a:t>HEADER HERE (ORGON SLAB MEDIUM, 28 PT.)</a:t>
            </a:r>
          </a:p>
        </p:txBody>
      </p:sp>
      <p:sp>
        <p:nvSpPr>
          <p:cNvPr id="2" name="Slide Number Placeholder 1"/>
          <p:cNvSpPr>
            <a:spLocks noGrp="1"/>
          </p:cNvSpPr>
          <p:nvPr>
            <p:ph type="sldNum" sz="quarter" idx="14"/>
          </p:nvPr>
        </p:nvSpPr>
        <p:spPr/>
        <p:txBody>
          <a:bodyPr/>
          <a:lstStyle/>
          <a:p>
            <a:endParaRPr lang="en-US" dirty="0"/>
          </a:p>
        </p:txBody>
      </p:sp>
      <p:pic>
        <p:nvPicPr>
          <p:cNvPr id="3" name="Picture 2">
            <a:extLst>
              <a:ext uri="{FF2B5EF4-FFF2-40B4-BE49-F238E27FC236}">
                <a16:creationId xmlns:a16="http://schemas.microsoft.com/office/drawing/2014/main" id="{2A58A6EC-965C-F53D-96DD-EEE273F7EC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790" y="329787"/>
            <a:ext cx="2286000" cy="590825"/>
          </a:xfrm>
          <a:prstGeom prst="rect">
            <a:avLst/>
          </a:prstGeom>
        </p:spPr>
      </p:pic>
    </p:spTree>
    <p:extLst>
      <p:ext uri="{BB962C8B-B14F-4D97-AF65-F5344CB8AC3E}">
        <p14:creationId xmlns:p14="http://schemas.microsoft.com/office/powerpoint/2010/main" val="16089501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b" anchorCtr="0"/>
          <a:lstStyle>
            <a:lvl1pPr algn="l">
              <a:defRPr sz="1400" b="0">
                <a:solidFill>
                  <a:schemeClr val="tx2"/>
                </a:solidFill>
                <a:latin typeface="Tisa Offc Serif Pro" panose="02010504030101020102" pitchFamily="2" charset="0"/>
              </a:defRPr>
            </a:lvl1pPr>
          </a:lstStyle>
          <a:p>
            <a:r>
              <a:rPr lang="en-US"/>
              <a:t>Missouri University of Science and Technology</a:t>
            </a:r>
            <a:endParaRPr lang="en-US" dirty="0"/>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oAutofit/>
          </a:bodyPr>
          <a:lstStyle>
            <a:lvl1pPr marL="0" indent="0">
              <a:buNone/>
              <a:defRPr sz="2400">
                <a:solidFill>
                  <a:schemeClr val="tx2"/>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1" y="1963934"/>
            <a:ext cx="8118003" cy="1310489"/>
          </a:xfrm>
          <a:prstGeom prst="rect">
            <a:avLst/>
          </a:prstGeom>
        </p:spPr>
        <p:txBody>
          <a:bodyPr lIns="0" tIns="0" rIns="0" bIns="0" anchor="t" anchorCtr="0">
            <a:noAutofit/>
          </a:bodyPr>
          <a:lstStyle>
            <a:lvl1pPr>
              <a:defRPr>
                <a:solidFill>
                  <a:schemeClr val="accent6"/>
                </a:solidFill>
              </a:defRPr>
            </a:lvl1pPr>
          </a:lstStyle>
          <a:p>
            <a:r>
              <a:rPr lang="en-US">
                <a:solidFill>
                  <a:schemeClr val="accent6"/>
                </a:solidFill>
              </a:rPr>
              <a:t>Click to edit Master title style</a:t>
            </a:r>
            <a:endParaRPr lang="en-US" dirty="0">
              <a:solidFill>
                <a:schemeClr val="accent6"/>
              </a:solidFill>
            </a:endParaRPr>
          </a:p>
        </p:txBody>
      </p:sp>
      <p:grpSp>
        <p:nvGrpSpPr>
          <p:cNvPr id="2" name="Group 1">
            <a:extLst>
              <a:ext uri="{FF2B5EF4-FFF2-40B4-BE49-F238E27FC236}">
                <a16:creationId xmlns:a16="http://schemas.microsoft.com/office/drawing/2014/main" id="{CD41668A-81C7-9BF2-9EC1-6D7C31672DFA}"/>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9" name="Graphic 8">
            <a:extLst>
              <a:ext uri="{FF2B5EF4-FFF2-40B4-BE49-F238E27FC236}">
                <a16:creationId xmlns:a16="http://schemas.microsoft.com/office/drawing/2014/main" id="{CEFFDC43-6071-4D7C-331F-20E41EBBB0EE}"/>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Tree>
    <p:extLst>
      <p:ext uri="{BB962C8B-B14F-4D97-AF65-F5344CB8AC3E}">
        <p14:creationId xmlns:p14="http://schemas.microsoft.com/office/powerpoint/2010/main" val="41250067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760"/>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4256"/>
            <a:ext cx="8118003"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4" name="Text Placeholder 3">
            <a:extLst>
              <a:ext uri="{FF2B5EF4-FFF2-40B4-BE49-F238E27FC236}">
                <a16:creationId xmlns:a16="http://schemas.microsoft.com/office/drawing/2014/main" id="{69595F9F-8834-E834-C7F4-D9C65F3FE4F3}"/>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4A04F2F2-E235-B8C6-4F0A-4077889BCDED}"/>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9B13C075-79B0-3E2F-B580-3E187946AF8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074E4BB0-2476-B6FA-D491-A697317C7F70}"/>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D0FBBBB1-F146-7857-B5B7-D4DBA4728953}"/>
              </a:ext>
            </a:extLst>
          </p:cNvPr>
          <p:cNvSpPr>
            <a:spLocks noGrp="1"/>
          </p:cNvSpPr>
          <p:nvPr>
            <p:ph type="subTitle" idx="1"/>
          </p:nvPr>
        </p:nvSpPr>
        <p:spPr>
          <a:xfrm>
            <a:off x="393192" y="3685032"/>
            <a:ext cx="8117205"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38" name="Graphic 37">
            <a:extLst>
              <a:ext uri="{FF2B5EF4-FFF2-40B4-BE49-F238E27FC236}">
                <a16:creationId xmlns:a16="http://schemas.microsoft.com/office/drawing/2014/main" id="{B7947DE9-1E6A-77A5-3F72-1C0EA8ED2B67}"/>
              </a:ext>
            </a:extLst>
          </p:cNvPr>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Tree>
    <p:extLst>
      <p:ext uri="{BB962C8B-B14F-4D97-AF65-F5344CB8AC3E}">
        <p14:creationId xmlns:p14="http://schemas.microsoft.com/office/powerpoint/2010/main" val="2369353485"/>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8_Title Slide">
    <p:bg>
      <p:bgRef idx="1001">
        <a:schemeClr val="bg2"/>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125"/>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2" y="4331798"/>
            <a:ext cx="8119872"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3" name="Text Placeholder 3">
            <a:extLst>
              <a:ext uri="{FF2B5EF4-FFF2-40B4-BE49-F238E27FC236}">
                <a16:creationId xmlns:a16="http://schemas.microsoft.com/office/drawing/2014/main" id="{CDFCCC2A-05EE-B0E7-42A2-17319DE6AC79}"/>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3F1D875A-59ED-E336-9EA5-BD5C575BBCEF}"/>
              </a:ext>
            </a:extLst>
          </p:cNvPr>
          <p:cNvGrpSpPr/>
          <p:nvPr userDrawn="1"/>
        </p:nvGrpSpPr>
        <p:grpSpPr>
          <a:xfrm rot="16200000">
            <a:off x="506467" y="594478"/>
            <a:ext cx="335280" cy="567690"/>
            <a:chOff x="697976" y="480133"/>
            <a:chExt cx="335280" cy="567690"/>
          </a:xfrm>
        </p:grpSpPr>
        <p:sp>
          <p:nvSpPr>
            <p:cNvPr id="7" name="Freeform 6">
              <a:extLst>
                <a:ext uri="{FF2B5EF4-FFF2-40B4-BE49-F238E27FC236}">
                  <a16:creationId xmlns:a16="http://schemas.microsoft.com/office/drawing/2014/main" id="{5D2161B1-4962-A90D-C8FD-1E2D7649713E}"/>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36F94A-3482-352F-E6F2-54AA3F7E6B3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2CA5C67E-0E57-4882-3892-D09EDD5B889F}"/>
              </a:ext>
            </a:extLst>
          </p:cNvPr>
          <p:cNvSpPr>
            <a:spLocks noGrp="1"/>
          </p:cNvSpPr>
          <p:nvPr>
            <p:ph type="subTitle" idx="1"/>
          </p:nvPr>
        </p:nvSpPr>
        <p:spPr>
          <a:xfrm>
            <a:off x="390261" y="3685032"/>
            <a:ext cx="8119872" cy="493776"/>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6" name="Graphic 5">
            <a:extLst>
              <a:ext uri="{FF2B5EF4-FFF2-40B4-BE49-F238E27FC236}">
                <a16:creationId xmlns:a16="http://schemas.microsoft.com/office/drawing/2014/main" id="{A8A6BEF5-2077-FEFA-7B4E-5F13C5E24B28}"/>
              </a:ext>
            </a:extLst>
          </p:cNvPr>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Tree>
    <p:extLst>
      <p:ext uri="{BB962C8B-B14F-4D97-AF65-F5344CB8AC3E}">
        <p14:creationId xmlns:p14="http://schemas.microsoft.com/office/powerpoint/2010/main" val="1069515663"/>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accent6"/>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dirty="0"/>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6" name="Graphic 5">
            <a:extLst>
              <a:ext uri="{FF2B5EF4-FFF2-40B4-BE49-F238E27FC236}">
                <a16:creationId xmlns:a16="http://schemas.microsoft.com/office/drawing/2014/main" id="{2761115A-FF84-A171-0FA4-F0C0D43D82E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Tree>
    <p:extLst>
      <p:ext uri="{BB962C8B-B14F-4D97-AF65-F5344CB8AC3E}">
        <p14:creationId xmlns:p14="http://schemas.microsoft.com/office/powerpoint/2010/main" val="215986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1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accent6"/>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chor="ctr" anchorCtr="0">
            <a:noAutofit/>
          </a:bodyPr>
          <a:lstStyle>
            <a:lvl1pPr marL="0" indent="0">
              <a:buNone/>
              <a:defRPr sz="20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pic>
        <p:nvPicPr>
          <p:cNvPr id="6" name="Graphic 5" descr="Missouri S&amp;T Primary Logo">
            <a:extLst>
              <a:ext uri="{FF2B5EF4-FFF2-40B4-BE49-F238E27FC236}">
                <a16:creationId xmlns:a16="http://schemas.microsoft.com/office/drawing/2014/main" id="{2761115A-FF84-A171-0FA4-F0C0D43D82E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3733858"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dirty="0"/>
              <a:t>Missouri University of Science and Technology</a:t>
            </a:r>
          </a:p>
        </p:txBody>
      </p:sp>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Tree>
    <p:extLst>
      <p:ext uri="{BB962C8B-B14F-4D97-AF65-F5344CB8AC3E}">
        <p14:creationId xmlns:p14="http://schemas.microsoft.com/office/powerpoint/2010/main" val="4221593179"/>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2" y="18288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bg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4" name="Graphic 3">
            <a:extLst>
              <a:ext uri="{FF2B5EF4-FFF2-40B4-BE49-F238E27FC236}">
                <a16:creationId xmlns:a16="http://schemas.microsoft.com/office/drawing/2014/main" id="{E8A3B2A2-F9C2-D73E-13CA-036FBB9D67B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Tree>
    <p:extLst>
      <p:ext uri="{BB962C8B-B14F-4D97-AF65-F5344CB8AC3E}">
        <p14:creationId xmlns:p14="http://schemas.microsoft.com/office/powerpoint/2010/main" val="1292581361"/>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9_Title Slide">
    <p:bg>
      <p:bgRef idx="1001">
        <a:schemeClr val="bg2"/>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rgbClr val="63666A"/>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6" name="Graphic 5">
            <a:extLst>
              <a:ext uri="{FF2B5EF4-FFF2-40B4-BE49-F238E27FC236}">
                <a16:creationId xmlns:a16="http://schemas.microsoft.com/office/drawing/2014/main" id="{FA67A136-1DE1-083C-E7A2-89A8ADE78FE9}"/>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Tree>
    <p:extLst>
      <p:ext uri="{BB962C8B-B14F-4D97-AF65-F5344CB8AC3E}">
        <p14:creationId xmlns:p14="http://schemas.microsoft.com/office/powerpoint/2010/main" val="1082015637"/>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Title Slide">
    <p:bg>
      <p:bgRef idx="1001">
        <a:schemeClr val="bg1"/>
      </p:bgRef>
    </p:bg>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0" y="2476818"/>
            <a:ext cx="8120063" cy="760095"/>
          </a:xfrm>
        </p:spPr>
        <p:txBody>
          <a:bodyPr lIns="0" tIns="0" rIns="0" bIns="0" anchor="b" anchorCtr="0">
            <a:noAutofit/>
          </a:bodyPr>
          <a:lstStyle>
            <a:lvl1pPr>
              <a:defRPr sz="4400">
                <a:solidFill>
                  <a:schemeClr val="tx2"/>
                </a:solidFill>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540D06DC-3462-32FB-E8EB-3C31A8A4EEAC}"/>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2FD24378-DC58-14CE-34D5-45A7BC6A810F}"/>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E4143A1-546B-FE93-8446-F0D1950D8E3B}"/>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3936003779"/>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0_Title Slide">
    <p:bg>
      <p:bgRef idx="1001">
        <a:schemeClr val="bg1"/>
      </p:bgRef>
    </p:bg>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10" name="Group 9">
            <a:extLst>
              <a:ext uri="{FF2B5EF4-FFF2-40B4-BE49-F238E27FC236}">
                <a16:creationId xmlns:a16="http://schemas.microsoft.com/office/drawing/2014/main" id="{D12790C1-8F52-3376-1B98-1136C5195A2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2487078587"/>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2"/>
      </p:bgRef>
    </p:bg>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0387608C-9E2A-1202-5B01-4606E9885150}"/>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F7278F8C-7D31-F667-CD68-8ECE7CA5DCA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6069D5E-D1AF-5427-7AB8-226457D14AE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Tree>
    <p:extLst>
      <p:ext uri="{BB962C8B-B14F-4D97-AF65-F5344CB8AC3E}">
        <p14:creationId xmlns:p14="http://schemas.microsoft.com/office/powerpoint/2010/main" val="4028263069"/>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endParaRPr lang="en-US" dirty="0"/>
          </a:p>
        </p:txBody>
      </p:sp>
      <p:sp>
        <p:nvSpPr>
          <p:cNvPr id="3" name="Title 2">
            <a:extLst>
              <a:ext uri="{FF2B5EF4-FFF2-40B4-BE49-F238E27FC236}">
                <a16:creationId xmlns:a16="http://schemas.microsoft.com/office/drawing/2014/main" id="{AD036278-7A51-C105-9F54-FE223D36642B}"/>
              </a:ext>
            </a:extLst>
          </p:cNvPr>
          <p:cNvSpPr>
            <a:spLocks noGrp="1"/>
          </p:cNvSpPr>
          <p:nvPr>
            <p:ph type="title" hasCustomPrompt="1"/>
          </p:nvPr>
        </p:nvSpPr>
        <p:spPr>
          <a:xfrm>
            <a:off x="393192" y="1349883"/>
            <a:ext cx="4370832" cy="794064"/>
          </a:xfrm>
          <a:solidFill>
            <a:schemeClr val="accent6"/>
          </a:solidFill>
        </p:spPr>
        <p:txBody>
          <a:bodyPr lIns="91440" tIns="91440" rIns="91440" bIns="91440">
            <a:spAutoFit/>
          </a:bodyPr>
          <a:lstStyle>
            <a:lvl1pPr>
              <a:defRPr/>
            </a:lvl1pPr>
          </a:lstStyle>
          <a:p>
            <a:r>
              <a:rPr lang="en-US" dirty="0"/>
              <a:t>Header Section</a:t>
            </a:r>
          </a:p>
        </p:txBody>
      </p:sp>
    </p:spTree>
    <p:extLst>
      <p:ext uri="{BB962C8B-B14F-4D97-AF65-F5344CB8AC3E}">
        <p14:creationId xmlns:p14="http://schemas.microsoft.com/office/powerpoint/2010/main" val="429147017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4320"/>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3"/>
            <a:ext cx="8357616"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40664"/>
            <a:ext cx="8357616" cy="310896"/>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9" name="Graphic 8">
            <a:extLst>
              <a:ext uri="{FF2B5EF4-FFF2-40B4-BE49-F238E27FC236}">
                <a16:creationId xmlns:a16="http://schemas.microsoft.com/office/drawing/2014/main" id="{CCD76B31-94E5-010B-3DC5-9555EDFF11C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24693893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4"/>
            <a:ext cx="4178808" cy="2962642"/>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0" name="Picture Placeholder 9">
            <a:extLst>
              <a:ext uri="{FF2B5EF4-FFF2-40B4-BE49-F238E27FC236}">
                <a16:creationId xmlns:a16="http://schemas.microsoft.com/office/drawing/2014/main" id="{F6836264-0AFC-9163-64D1-501C23698699}"/>
              </a:ext>
            </a:extLst>
          </p:cNvPr>
          <p:cNvSpPr>
            <a:spLocks noGrp="1"/>
          </p:cNvSpPr>
          <p:nvPr>
            <p:ph type="pic" sz="quarter" idx="14"/>
          </p:nvPr>
        </p:nvSpPr>
        <p:spPr>
          <a:xfrm>
            <a:off x="4664075" y="1316736"/>
            <a:ext cx="1576388" cy="1576387"/>
          </a:xfrm>
        </p:spPr>
        <p:txBody>
          <a:bodyPr/>
          <a:lstStyle/>
          <a:p>
            <a:r>
              <a:rPr lang="en-US"/>
              <a:t>Click icon to add picture</a:t>
            </a:r>
          </a:p>
        </p:txBody>
      </p:sp>
      <p:sp>
        <p:nvSpPr>
          <p:cNvPr id="11" name="Picture Placeholder 9">
            <a:extLst>
              <a:ext uri="{FF2B5EF4-FFF2-40B4-BE49-F238E27FC236}">
                <a16:creationId xmlns:a16="http://schemas.microsoft.com/office/drawing/2014/main" id="{8FD248FC-2313-775C-11CB-8C3A9FBA884C}"/>
              </a:ext>
            </a:extLst>
          </p:cNvPr>
          <p:cNvSpPr>
            <a:spLocks noGrp="1"/>
          </p:cNvSpPr>
          <p:nvPr>
            <p:ph type="pic" sz="quarter" idx="15"/>
          </p:nvPr>
        </p:nvSpPr>
        <p:spPr>
          <a:xfrm>
            <a:off x="6282964" y="1316736"/>
            <a:ext cx="2467843" cy="1576387"/>
          </a:xfrm>
        </p:spPr>
        <p:txBody>
          <a:bodyPr/>
          <a:lstStyle/>
          <a:p>
            <a:r>
              <a:rPr lang="en-US"/>
              <a:t>Click icon to add picture</a:t>
            </a:r>
          </a:p>
        </p:txBody>
      </p:sp>
      <p:sp>
        <p:nvSpPr>
          <p:cNvPr id="12" name="Picture Placeholder 9">
            <a:extLst>
              <a:ext uri="{FF2B5EF4-FFF2-40B4-BE49-F238E27FC236}">
                <a16:creationId xmlns:a16="http://schemas.microsoft.com/office/drawing/2014/main" id="{895AEFD1-E4B7-7E1C-4714-DD3BD9D8B709}"/>
              </a:ext>
            </a:extLst>
          </p:cNvPr>
          <p:cNvSpPr>
            <a:spLocks noGrp="1"/>
          </p:cNvSpPr>
          <p:nvPr>
            <p:ph type="pic" sz="quarter" idx="16"/>
          </p:nvPr>
        </p:nvSpPr>
        <p:spPr>
          <a:xfrm>
            <a:off x="7174419" y="2934145"/>
            <a:ext cx="1576388" cy="1342581"/>
          </a:xfrm>
        </p:spPr>
        <p:txBody>
          <a:bodyPr/>
          <a:lstStyle/>
          <a:p>
            <a:r>
              <a:rPr lang="en-US"/>
              <a:t>Click icon to add picture</a:t>
            </a:r>
            <a:endParaRPr lang="en-US" dirty="0"/>
          </a:p>
        </p:txBody>
      </p:sp>
      <p:sp>
        <p:nvSpPr>
          <p:cNvPr id="13" name="Picture Placeholder 9">
            <a:extLst>
              <a:ext uri="{FF2B5EF4-FFF2-40B4-BE49-F238E27FC236}">
                <a16:creationId xmlns:a16="http://schemas.microsoft.com/office/drawing/2014/main" id="{DAD862C7-EC5F-7F91-3681-18A704F6C8B5}"/>
              </a:ext>
            </a:extLst>
          </p:cNvPr>
          <p:cNvSpPr>
            <a:spLocks noGrp="1"/>
          </p:cNvSpPr>
          <p:nvPr>
            <p:ph type="pic" sz="quarter" idx="17"/>
          </p:nvPr>
        </p:nvSpPr>
        <p:spPr>
          <a:xfrm>
            <a:off x="4664075" y="2934145"/>
            <a:ext cx="2467843" cy="1342581"/>
          </a:xfrm>
        </p:spPr>
        <p:txBody>
          <a:bodyPr/>
          <a:lstStyle/>
          <a:p>
            <a:r>
              <a:rPr lang="en-US"/>
              <a:t>Click icon to add picture</a:t>
            </a:r>
            <a:endParaRPr lang="en-US" dirty="0"/>
          </a:p>
        </p:txBody>
      </p:sp>
      <p:pic>
        <p:nvPicPr>
          <p:cNvPr id="6" name="Graphic 5">
            <a:extLst>
              <a:ext uri="{FF2B5EF4-FFF2-40B4-BE49-F238E27FC236}">
                <a16:creationId xmlns:a16="http://schemas.microsoft.com/office/drawing/2014/main" id="{213B5239-BAD7-DA2B-0355-92590FC1F51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26872984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Se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2" y="1282304"/>
            <a:ext cx="8117396" cy="2139553"/>
          </a:xfrm>
          <a:prstGeom prst="rect">
            <a:avLst/>
          </a:prstGeom>
        </p:spPr>
        <p:txBody>
          <a:bodyPr lIns="0" tIns="0" rIns="0" bIns="0" anchor="b">
            <a:noAutofit/>
          </a:bodyPr>
          <a:lstStyle>
            <a:lvl1pPr>
              <a:defRPr sz="44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1"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pic>
        <p:nvPicPr>
          <p:cNvPr id="2" name="Graphic 1">
            <a:extLst>
              <a:ext uri="{FF2B5EF4-FFF2-40B4-BE49-F238E27FC236}">
                <a16:creationId xmlns:a16="http://schemas.microsoft.com/office/drawing/2014/main" id="{5155FCCA-E708-4AD6-EC82-2E9E0852B65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13747319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4041648" cy="290760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316736"/>
            <a:ext cx="4041648" cy="29076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2" name="Graphic 1">
            <a:extLst>
              <a:ext uri="{FF2B5EF4-FFF2-40B4-BE49-F238E27FC236}">
                <a16:creationId xmlns:a16="http://schemas.microsoft.com/office/drawing/2014/main" id="{B59D6191-BF3E-F786-80FE-7C222808B6F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843644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2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chor="ctr" anchorCtr="0">
            <a:noAutofit/>
          </a:bodyPr>
          <a:lstStyle>
            <a:lvl1pPr marL="0" indent="0">
              <a:buNone/>
              <a:defRPr sz="2000">
                <a:solidFill>
                  <a:schemeClr val="bg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pic>
        <p:nvPicPr>
          <p:cNvPr id="4" name="Graphic 3" descr="Missouri S&amp;T Primary Logo">
            <a:extLst>
              <a:ext uri="{FF2B5EF4-FFF2-40B4-BE49-F238E27FC236}">
                <a16:creationId xmlns:a16="http://schemas.microsoft.com/office/drawing/2014/main" id="{E8A3B2A2-F9C2-D73E-13CA-036FBB9D67B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2" y="182880"/>
            <a:ext cx="3734077"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Tree>
    <p:extLst>
      <p:ext uri="{BB962C8B-B14F-4D97-AF65-F5344CB8AC3E}">
        <p14:creationId xmlns:p14="http://schemas.microsoft.com/office/powerpoint/2010/main" val="601382858"/>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2569464" cy="2893314"/>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3236975" y="1316736"/>
            <a:ext cx="5513833" cy="28933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2" name="Graphic 1">
            <a:extLst>
              <a:ext uri="{FF2B5EF4-FFF2-40B4-BE49-F238E27FC236}">
                <a16:creationId xmlns:a16="http://schemas.microsoft.com/office/drawing/2014/main" id="{61743D60-B0D1-58F1-6DB1-0EE0953FF30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46852108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2606040"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3268979"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0" name="Content Placeholder 9">
            <a:extLst>
              <a:ext uri="{FF2B5EF4-FFF2-40B4-BE49-F238E27FC236}">
                <a16:creationId xmlns:a16="http://schemas.microsoft.com/office/drawing/2014/main" id="{E5AB72AE-995F-8773-FB04-1EF0D7D2A057}"/>
              </a:ext>
            </a:extLst>
          </p:cNvPr>
          <p:cNvSpPr>
            <a:spLocks noGrp="1"/>
          </p:cNvSpPr>
          <p:nvPr>
            <p:ph sz="quarter" idx="14" hasCustomPrompt="1"/>
          </p:nvPr>
        </p:nvSpPr>
        <p:spPr>
          <a:xfrm>
            <a:off x="6144767"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2605088" cy="20587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3268979" y="2203704"/>
            <a:ext cx="2605088" cy="20587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7B8A0C3B-987B-FD73-A365-ADA566C6FA79}"/>
              </a:ext>
            </a:extLst>
          </p:cNvPr>
          <p:cNvSpPr>
            <a:spLocks noGrp="1"/>
          </p:cNvSpPr>
          <p:nvPr>
            <p:ph sz="quarter" idx="17"/>
          </p:nvPr>
        </p:nvSpPr>
        <p:spPr>
          <a:xfrm>
            <a:off x="6144258" y="2203704"/>
            <a:ext cx="2605088" cy="20587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2" name="Graphic 1">
            <a:extLst>
              <a:ext uri="{FF2B5EF4-FFF2-40B4-BE49-F238E27FC236}">
                <a16:creationId xmlns:a16="http://schemas.microsoft.com/office/drawing/2014/main" id="{CA0FE5EC-6DC3-5AE4-4A6D-3A1A293669B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05879849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4041648"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8652" y="1316736"/>
            <a:ext cx="4041648" cy="758952"/>
          </a:xfrm>
        </p:spPr>
        <p:txBody>
          <a:bodyPr lIns="0" tIns="0" rIns="0" bIns="0">
            <a:normAutofit/>
          </a:bodyPr>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8652"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2" name="Graphic 1">
            <a:extLst>
              <a:ext uri="{FF2B5EF4-FFF2-40B4-BE49-F238E27FC236}">
                <a16:creationId xmlns:a16="http://schemas.microsoft.com/office/drawing/2014/main" id="{F960EF1D-B008-DBD3-6D61-67CF03C12F6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2330035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2" name="Graphic 1">
            <a:extLst>
              <a:ext uri="{FF2B5EF4-FFF2-40B4-BE49-F238E27FC236}">
                <a16:creationId xmlns:a16="http://schemas.microsoft.com/office/drawing/2014/main" id="{2380BD60-0328-BD01-BF0B-C92BB372D23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16400669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1"/>
      </p:bgRef>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991565"/>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dirty="0"/>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Presenter Name</a:t>
            </a:r>
          </a:p>
          <a:p>
            <a:pPr lvl="0"/>
            <a:r>
              <a:rPr lang="en-US" dirty="0"/>
              <a:t>Contact Person Title </a:t>
            </a:r>
          </a:p>
          <a:p>
            <a:pPr lvl="0"/>
            <a:r>
              <a:rPr lang="en-US" dirty="0"/>
              <a:t>Contact Person Unit</a:t>
            </a:r>
          </a:p>
          <a:p>
            <a:pPr lvl="0"/>
            <a:r>
              <a:rPr lang="en-US" dirty="0"/>
              <a:t>Phone: </a:t>
            </a:r>
          </a:p>
          <a:p>
            <a:pPr lvl="0"/>
            <a:r>
              <a:rPr lang="en-US" dirty="0"/>
              <a:t>Fax: </a:t>
            </a:r>
          </a:p>
          <a:p>
            <a:pPr lvl="0"/>
            <a:r>
              <a:rPr lang="en-US" dirty="0"/>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dirty="0"/>
              <a:t>Insert Website Address</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pic>
        <p:nvPicPr>
          <p:cNvPr id="4" name="Graphic 3">
            <a:extLst>
              <a:ext uri="{FF2B5EF4-FFF2-40B4-BE49-F238E27FC236}">
                <a16:creationId xmlns:a16="http://schemas.microsoft.com/office/drawing/2014/main" id="{729CCEAB-D14E-DA42-D4C2-8A2949B9308A}"/>
              </a:ext>
            </a:extLst>
          </p:cNvPr>
          <p:cNvPicPr/>
          <p:nvPr userDrawn="1"/>
        </p:nvPicPr>
        <p:blipFill>
          <a:blip>
            <a:extLst>
              <a:ext uri="{96DAC541-7B7A-43D3-8B79-37D633B846F1}">
                <asvg:svgBlip xmlns:asvg="http://schemas.microsoft.com/office/drawing/2016/SVG/main" r:embed="rId2"/>
              </a:ext>
            </a:extLst>
          </a:blip>
          <a:srcRect/>
          <a:stretch/>
        </p:blipFill>
        <p:spPr>
          <a:xfrm>
            <a:off x="7774590" y="1"/>
            <a:ext cx="735544" cy="735544"/>
          </a:xfrm>
          <a:prstGeom prst="rect">
            <a:avLst/>
          </a:prstGeom>
        </p:spPr>
      </p:pic>
    </p:spTree>
    <p:extLst>
      <p:ext uri="{BB962C8B-B14F-4D97-AF65-F5344CB8AC3E}">
        <p14:creationId xmlns:p14="http://schemas.microsoft.com/office/powerpoint/2010/main" val="340933419"/>
      </p:ext>
    </p:extLst>
  </p:cSld>
  <p:clrMapOvr>
    <a:overrideClrMapping bg1="dk1" tx1="lt1" bg2="dk2" tx2="lt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hree Column Stat Layout ">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0" y="1682277"/>
            <a:ext cx="803881" cy="821531"/>
          </a:xfrm>
        </p:spPr>
        <p:txBody>
          <a:bodyPr/>
          <a:lstStyle>
            <a:lvl1pPr marL="0" indent="0">
              <a:buNone/>
              <a:defRPr/>
            </a:lvl1pPr>
          </a:lstStyle>
          <a:p>
            <a:r>
              <a:rPr lang="en-US"/>
              <a:t>Click icon to add picture</a:t>
            </a:r>
            <a:endParaRPr lang="en-US" dirty="0"/>
          </a:p>
        </p:txBody>
      </p:sp>
      <p:cxnSp>
        <p:nvCxnSpPr>
          <p:cNvPr id="14" name="Straight Connector 13">
            <a:extLst>
              <a:ext uri="{FF2B5EF4-FFF2-40B4-BE49-F238E27FC236}">
                <a16:creationId xmlns:a16="http://schemas.microsoft.com/office/drawing/2014/main" id="{44DE3AB4-3020-8D45-86B7-592F12CB716B}"/>
              </a:ext>
            </a:extLst>
          </p:cNvPr>
          <p:cNvCxnSpPr>
            <a:cxnSpLocks/>
          </p:cNvCxnSpPr>
          <p:nvPr userDrawn="1"/>
        </p:nvCxnSpPr>
        <p:spPr>
          <a:xfrm>
            <a:off x="672385"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3" y="1682277"/>
            <a:ext cx="803881" cy="821531"/>
          </a:xfrm>
        </p:spPr>
        <p:txBody>
          <a:bodyPr/>
          <a:lstStyle>
            <a:lvl1pPr marL="0" indent="0">
              <a:buNone/>
              <a:defRPr/>
            </a:lvl1pPr>
          </a:lstStyle>
          <a:p>
            <a:r>
              <a:rPr lang="en-US"/>
              <a:t>Click icon to add picture</a:t>
            </a:r>
            <a:endParaRPr lang="en-US" dirty="0"/>
          </a:p>
        </p:txBody>
      </p:sp>
      <p:cxnSp>
        <p:nvCxnSpPr>
          <p:cNvPr id="20" name="Straight Connector 19">
            <a:extLst>
              <a:ext uri="{FF2B5EF4-FFF2-40B4-BE49-F238E27FC236}">
                <a16:creationId xmlns:a16="http://schemas.microsoft.com/office/drawing/2014/main" id="{1799B91B-7CDD-284B-99CF-8408146B2C0D}"/>
              </a:ext>
            </a:extLst>
          </p:cNvPr>
          <p:cNvCxnSpPr>
            <a:cxnSpLocks/>
          </p:cNvCxnSpPr>
          <p:nvPr userDrawn="1"/>
        </p:nvCxnSpPr>
        <p:spPr>
          <a:xfrm>
            <a:off x="3404928"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7" y="1682277"/>
            <a:ext cx="803881" cy="821531"/>
          </a:xfrm>
        </p:spPr>
        <p:txBody>
          <a:bodyPr/>
          <a:lstStyle>
            <a:lvl1pPr marL="0" indent="0">
              <a:buNone/>
              <a:defRPr/>
            </a:lvl1pPr>
          </a:lstStyle>
          <a:p>
            <a:r>
              <a:rPr lang="en-US"/>
              <a:t>Click icon to add picture</a:t>
            </a:r>
            <a:endParaRPr lang="en-US" dirty="0"/>
          </a:p>
        </p:txBody>
      </p:sp>
      <p:cxnSp>
        <p:nvCxnSpPr>
          <p:cNvPr id="27" name="Straight Connector 26">
            <a:extLst>
              <a:ext uri="{FF2B5EF4-FFF2-40B4-BE49-F238E27FC236}">
                <a16:creationId xmlns:a16="http://schemas.microsoft.com/office/drawing/2014/main" id="{F9F7D2B0-E449-FD45-9789-FC204088E97C}"/>
              </a:ext>
            </a:extLst>
          </p:cNvPr>
          <p:cNvCxnSpPr>
            <a:cxnSpLocks/>
          </p:cNvCxnSpPr>
          <p:nvPr userDrawn="1"/>
        </p:nvCxnSpPr>
        <p:spPr>
          <a:xfrm>
            <a:off x="6137472"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D59B9754-B90B-7DD1-C907-B2DAC4B9DE23}"/>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3" name="Graphic 2">
            <a:extLst>
              <a:ext uri="{FF2B5EF4-FFF2-40B4-BE49-F238E27FC236}">
                <a16:creationId xmlns:a16="http://schemas.microsoft.com/office/drawing/2014/main" id="{8C3BE568-4A09-C8D7-37B4-92AC72DC54D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058195984"/>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E7A2738-1D29-40DE-AACF-F60CD708E892}"/>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Lst>
          </p:cNvPr>
          <p:cNvSpPr/>
          <p:nvPr userDrawn="1"/>
        </p:nvSpPr>
        <p:spPr>
          <a:xfrm>
            <a:off x="124856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753101"/>
            <a:ext cx="886809" cy="916969"/>
          </a:xfrm>
        </p:spPr>
        <p:txBody>
          <a:bodyPr/>
          <a:lstStyle>
            <a:lvl1pPr>
              <a:buNone/>
              <a:defRPr/>
            </a:lvl1pPr>
          </a:lstStyle>
          <a:p>
            <a:r>
              <a:rPr lang="en-US"/>
              <a:t>Click icon to add picture</a:t>
            </a:r>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058998"/>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Oval 18">
            <a:extLst>
              <a:ext uri="{FF2B5EF4-FFF2-40B4-BE49-F238E27FC236}">
                <a16:creationId xmlns:a16="http://schemas.microsoft.com/office/drawing/2014/main" id="{3FF9D861-0550-4AC8-BB96-094DAF60B7F4}"/>
              </a:ext>
            </a:extLst>
          </p:cNvPr>
          <p:cNvSpPr/>
          <p:nvPr userDrawn="1"/>
        </p:nvSpPr>
        <p:spPr>
          <a:xfrm>
            <a:off x="392396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732911"/>
            <a:ext cx="886809" cy="9169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058998"/>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20" name="Oval 19">
            <a:extLst>
              <a:ext uri="{FF2B5EF4-FFF2-40B4-BE49-F238E27FC236}">
                <a16:creationId xmlns:a16="http://schemas.microsoft.com/office/drawing/2014/main" id="{D101DA23-83F7-4662-BC02-2666717C53B4}"/>
              </a:ext>
            </a:extLst>
          </p:cNvPr>
          <p:cNvSpPr/>
          <p:nvPr userDrawn="1"/>
        </p:nvSpPr>
        <p:spPr>
          <a:xfrm>
            <a:off x="658182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4" y="1724352"/>
            <a:ext cx="886809" cy="916969"/>
          </a:xfrm>
        </p:spPr>
        <p:txBody>
          <a:bodyPr/>
          <a:lstStyle>
            <a:lvl1pPr>
              <a:buNone/>
              <a:defRPr/>
            </a:lvl1pPr>
          </a:lstStyle>
          <a:p>
            <a:r>
              <a:rPr lang="en-US"/>
              <a:t>Click icon to add picture</a:t>
            </a:r>
            <a:endParaRPr lang="en-US" dirty="0"/>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058997"/>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 name="Rectangle 2">
            <a:extLst>
              <a:ext uri="{FF2B5EF4-FFF2-40B4-BE49-F238E27FC236}">
                <a16:creationId xmlns:a16="http://schemas.microsoft.com/office/drawing/2014/main" id="{953C9055-948F-21AE-4DDE-D13489FC6673}"/>
              </a:ext>
            </a:extLst>
          </p:cNvPr>
          <p:cNvSpPr/>
          <p:nvPr userDrawn="1"/>
        </p:nvSpPr>
        <p:spPr>
          <a:xfrm>
            <a:off x="0" y="4684326"/>
            <a:ext cx="914513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4" name="Graphic 3">
            <a:extLst>
              <a:ext uri="{FF2B5EF4-FFF2-40B4-BE49-F238E27FC236}">
                <a16:creationId xmlns:a16="http://schemas.microsoft.com/office/drawing/2014/main" id="{FDB9FD76-79AE-D638-5FF8-FAAA2843C2E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118879282"/>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945609"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733763"/>
            <a:ext cx="886809" cy="9169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7" name="Oval 26">
            <a:extLst>
              <a:ext uri="{FF2B5EF4-FFF2-40B4-BE49-F238E27FC236}">
                <a16:creationId xmlns:a16="http://schemas.microsoft.com/office/drawing/2014/main" id="{AE1934B1-C1CC-42D5-A8D8-639ED39E9A45}"/>
              </a:ext>
            </a:extLst>
          </p:cNvPr>
          <p:cNvSpPr/>
          <p:nvPr userDrawn="1"/>
        </p:nvSpPr>
        <p:spPr>
          <a:xfrm>
            <a:off x="295187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7" y="1710648"/>
            <a:ext cx="886809" cy="916969"/>
          </a:xfrm>
        </p:spPr>
        <p:txBody>
          <a:bodyPr/>
          <a:lstStyle>
            <a:lvl1pPr>
              <a:buNone/>
              <a:defRPr/>
            </a:lvl1pPr>
          </a:lstStyle>
          <a:p>
            <a:r>
              <a:rPr lang="en-US"/>
              <a:t>Click icon to add picture</a:t>
            </a:r>
            <a:endParaRPr lang="en-US" dirty="0"/>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4885447"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3" y="1732479"/>
            <a:ext cx="886809" cy="916969"/>
          </a:xfrm>
        </p:spPr>
        <p:txBody>
          <a:bodyPr/>
          <a:lstStyle>
            <a:lvl1pPr>
              <a:buNone/>
              <a:defRPr/>
            </a:lvl1pPr>
          </a:lstStyle>
          <a:p>
            <a:r>
              <a:rPr lang="en-US"/>
              <a:t>Click icon to add picture</a:t>
            </a:r>
            <a:endParaRPr lang="en-US" dirty="0"/>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1" name="Oval 30">
            <a:extLst>
              <a:ext uri="{FF2B5EF4-FFF2-40B4-BE49-F238E27FC236}">
                <a16:creationId xmlns:a16="http://schemas.microsoft.com/office/drawing/2014/main" id="{924B0597-6276-471F-96FD-FDE08D64C524}"/>
              </a:ext>
            </a:extLst>
          </p:cNvPr>
          <p:cNvSpPr/>
          <p:nvPr userDrawn="1"/>
        </p:nvSpPr>
        <p:spPr>
          <a:xfrm>
            <a:off x="6891709" y="1533849"/>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733763"/>
            <a:ext cx="886809" cy="916969"/>
          </a:xfrm>
        </p:spPr>
        <p:txBody>
          <a:bodyPr/>
          <a:lstStyle>
            <a:lvl1pPr>
              <a:buNone/>
              <a:defRPr/>
            </a:lvl1pPr>
          </a:lstStyle>
          <a:p>
            <a:r>
              <a:rPr lang="en-US"/>
              <a:t>Click icon to add picture</a:t>
            </a:r>
            <a:endParaRPr lang="en-US" dirty="0"/>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305479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7EFAC052-E277-F75B-0105-D87A44F7376E}"/>
              </a:ext>
            </a:extLst>
          </p:cNvPr>
          <p:cNvSpPr/>
          <p:nvPr userDrawn="1"/>
        </p:nvSpPr>
        <p:spPr>
          <a:xfrm>
            <a:off x="0" y="469003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3" name="Graphic 2">
            <a:extLst>
              <a:ext uri="{FF2B5EF4-FFF2-40B4-BE49-F238E27FC236}">
                <a16:creationId xmlns:a16="http://schemas.microsoft.com/office/drawing/2014/main" id="{F802B2A8-0B9E-8272-FD99-9F7782896C4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714540558"/>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Five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a:cxnSpLocks/>
          </p:cNvCxnSpPr>
          <p:nvPr userDrawn="1"/>
        </p:nvCxnSpPr>
        <p:spPr>
          <a:xfrm>
            <a:off x="1284348" y="2191395"/>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395785"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802623"/>
            <a:ext cx="772575" cy="8148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3058998"/>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3979497" y="1603158"/>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1" y="1784484"/>
            <a:ext cx="772575" cy="814869"/>
          </a:xfrm>
        </p:spPr>
        <p:txBody>
          <a:bodyPr/>
          <a:lstStyle>
            <a:lvl1pPr>
              <a:buNone/>
              <a:defRPr/>
            </a:lvl1pPr>
          </a:lstStyle>
          <a:p>
            <a:r>
              <a:rPr lang="en-US"/>
              <a:t>Click icon to add picture</a:t>
            </a:r>
            <a:endParaRPr lang="en-US" dirty="0"/>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3</a:t>
            </a:r>
          </a:p>
        </p:txBody>
      </p:sp>
      <p:sp>
        <p:nvSpPr>
          <p:cNvPr id="39" name="Oval 38">
            <a:extLst>
              <a:ext uri="{FF2B5EF4-FFF2-40B4-BE49-F238E27FC236}">
                <a16:creationId xmlns:a16="http://schemas.microsoft.com/office/drawing/2014/main" id="{D3182B05-A7F1-450F-AE61-51425BEF3AA6}"/>
              </a:ext>
            </a:extLst>
          </p:cNvPr>
          <p:cNvSpPr/>
          <p:nvPr userDrawn="1"/>
        </p:nvSpPr>
        <p:spPr>
          <a:xfrm>
            <a:off x="7554865" y="16004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1" y="1792070"/>
            <a:ext cx="825250" cy="814869"/>
          </a:xfrm>
        </p:spPr>
        <p:txBody>
          <a:bodyPr/>
          <a:lstStyle>
            <a:lvl1pPr>
              <a:buNone/>
              <a:defRPr/>
            </a:lvl1pPr>
          </a:lstStyle>
          <a:p>
            <a:r>
              <a:rPr lang="en-US"/>
              <a:t>Click icon to add picture</a:t>
            </a:r>
            <a:endParaRPr lang="en-US" dirty="0"/>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5</a:t>
            </a:r>
          </a:p>
        </p:txBody>
      </p:sp>
      <p:sp>
        <p:nvSpPr>
          <p:cNvPr id="2" name="Rectangle 1">
            <a:extLst>
              <a:ext uri="{FF2B5EF4-FFF2-40B4-BE49-F238E27FC236}">
                <a16:creationId xmlns:a16="http://schemas.microsoft.com/office/drawing/2014/main" id="{C8D313A4-7308-177C-7152-9F15AF58B08A}"/>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sp>
        <p:nvSpPr>
          <p:cNvPr id="10" name="Oval 9">
            <a:extLst>
              <a:ext uri="{FF2B5EF4-FFF2-40B4-BE49-F238E27FC236}">
                <a16:creationId xmlns:a16="http://schemas.microsoft.com/office/drawing/2014/main" id="{BB018027-C248-4BEE-6231-33CFAA31F871}"/>
              </a:ext>
            </a:extLst>
          </p:cNvPr>
          <p:cNvSpPr/>
          <p:nvPr userDrawn="1"/>
        </p:nvSpPr>
        <p:spPr>
          <a:xfrm>
            <a:off x="2197876" y="1614027"/>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795353"/>
            <a:ext cx="772575" cy="814869"/>
          </a:xfrm>
        </p:spPr>
        <p:txBody>
          <a:bodyPr/>
          <a:lstStyle>
            <a:lvl1pPr>
              <a:buNone/>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3091464"/>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13" name="Oval 12">
            <a:extLst>
              <a:ext uri="{FF2B5EF4-FFF2-40B4-BE49-F238E27FC236}">
                <a16:creationId xmlns:a16="http://schemas.microsoft.com/office/drawing/2014/main" id="{A1273687-2D83-E48C-9BD7-8187F7E67D30}"/>
              </a:ext>
            </a:extLst>
          </p:cNvPr>
          <p:cNvSpPr/>
          <p:nvPr userDrawn="1"/>
        </p:nvSpPr>
        <p:spPr>
          <a:xfrm>
            <a:off x="5781588"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2" y="1775569"/>
            <a:ext cx="772575" cy="8148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3071680"/>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4</a:t>
            </a:r>
          </a:p>
        </p:txBody>
      </p: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3" name="Graphic 2">
            <a:extLst>
              <a:ext uri="{FF2B5EF4-FFF2-40B4-BE49-F238E27FC236}">
                <a16:creationId xmlns:a16="http://schemas.microsoft.com/office/drawing/2014/main" id="{565664AB-D2BC-A4B8-5284-BE0259BB8E5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46169365"/>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28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Footer Placeholder 4">
            <a:extLst>
              <a:ext uri="{FF2B5EF4-FFF2-40B4-BE49-F238E27FC236}">
                <a16:creationId xmlns:a16="http://schemas.microsoft.com/office/drawing/2014/main" id="{B98DE406-D8D6-C0FC-6AB7-1FC5BECB17F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63068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3_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chor="ctr" anchorCtr="0">
            <a:noAutofit/>
          </a:bodyPr>
          <a:lstStyle>
            <a:lvl1pPr marL="0" indent="0">
              <a:buNone/>
              <a:defRPr sz="2000">
                <a:solidFill>
                  <a:srgbClr val="63666A"/>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20XX</a:t>
            </a:r>
          </a:p>
        </p:txBody>
      </p:sp>
      <p:pic>
        <p:nvPicPr>
          <p:cNvPr id="6" name="Graphic 5" descr="Missouri S&amp;T Primary Logo">
            <a:extLst>
              <a:ext uri="{FF2B5EF4-FFF2-40B4-BE49-F238E27FC236}">
                <a16:creationId xmlns:a16="http://schemas.microsoft.com/office/drawing/2014/main" id="{FA67A136-1DE1-083C-E7A2-89A8ADE78FE9}"/>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1" y="1024"/>
            <a:ext cx="787755" cy="787755"/>
          </a:xfrm>
          <a:prstGeom prst="rect">
            <a:avLst/>
          </a:prstGeom>
        </p:spPr>
      </p:pic>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0"/>
            <a:ext cx="3727921"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Tree>
    <p:extLst>
      <p:ext uri="{BB962C8B-B14F-4D97-AF65-F5344CB8AC3E}">
        <p14:creationId xmlns:p14="http://schemas.microsoft.com/office/powerpoint/2010/main" val="3080696634"/>
      </p:ext>
    </p:extLst>
  </p:cSld>
  <p:clrMapOvr>
    <a:overrideClrMapping bg1="lt1" tx1="dk1" bg2="lt2" tx2="dk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Footer Placeholder 4">
            <a:extLst>
              <a:ext uri="{FF2B5EF4-FFF2-40B4-BE49-F238E27FC236}">
                <a16:creationId xmlns:a16="http://schemas.microsoft.com/office/drawing/2014/main" id="{341ADE34-16C2-B9DB-F823-DB04E6BF9F5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420708208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718048"/>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227331"/>
            <a:ext cx="7886700" cy="3350889"/>
          </a:xfrm>
        </p:spPr>
        <p:txBody>
          <a:bodyPr vert="eaVert"/>
          <a:lstStyle>
            <a:lvl2pPr marL="274320" indent="-274320">
              <a:buFont typeface="System Font Regular"/>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A45DE5C7-4600-0321-CDD7-B1936577289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dirty="0"/>
              <a:t>Missouri University of Science and Technology</a:t>
            </a:r>
          </a:p>
        </p:txBody>
      </p:sp>
    </p:spTree>
    <p:extLst>
      <p:ext uri="{BB962C8B-B14F-4D97-AF65-F5344CB8AC3E}">
        <p14:creationId xmlns:p14="http://schemas.microsoft.com/office/powerpoint/2010/main" val="1284415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lvl2pPr marL="274320" indent="-274320">
              <a:buFont typeface="System Font Regular"/>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0637956F-B19B-91A8-02A3-00B7F6E467A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399164531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34AA36-02A9-BE2D-E788-D47FE7F7B61F}"/>
              </a:ext>
            </a:extLst>
          </p:cNvPr>
          <p:cNvSpPr/>
          <p:nvPr userDrawn="1"/>
        </p:nvSpPr>
        <p:spPr>
          <a:xfrm>
            <a:off x="0" y="4684326"/>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1" y="273844"/>
            <a:ext cx="8357616" cy="718048"/>
          </a:xfrm>
        </p:spPr>
        <p:txBody>
          <a:bodyPr lIns="0" tIns="0" rIns="0" bIns="0" anchor="t" anchorCtr="0"/>
          <a:lstStyle>
            <a:lvl1pPr>
              <a:defRPr b="0" i="0">
                <a:latin typeface="Franklin Gothic Medium"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221111"/>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221111"/>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a:extLst>
              <a:ext uri="{FF2B5EF4-FFF2-40B4-BE49-F238E27FC236}">
                <a16:creationId xmlns:a16="http://schemas.microsoft.com/office/drawing/2014/main" id="{5904F7CA-DB66-5CEB-D9A6-325642FFF4D3}"/>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4" name="Graphic 3">
            <a:extLst>
              <a:ext uri="{FF2B5EF4-FFF2-40B4-BE49-F238E27FC236}">
                <a16:creationId xmlns:a16="http://schemas.microsoft.com/office/drawing/2014/main" id="{107609F7-A95F-F3A0-6D61-C3BA4C5544F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393192" y="4415334"/>
            <a:ext cx="737481" cy="737481"/>
          </a:xfrm>
          <a:prstGeom prst="rect">
            <a:avLst/>
          </a:prstGeom>
        </p:spPr>
      </p:pic>
    </p:spTree>
    <p:extLst>
      <p:ext uri="{BB962C8B-B14F-4D97-AF65-F5344CB8AC3E}">
        <p14:creationId xmlns:p14="http://schemas.microsoft.com/office/powerpoint/2010/main" val="378900882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0864" y="4875379"/>
            <a:ext cx="2057400" cy="118104"/>
          </a:xfrm>
        </p:spPr>
        <p:txBody>
          <a:bodyPr lIns="0" tIns="0" rIns="0" bIns="0" anchor="t" anchorCtr="0"/>
          <a:lstStyle>
            <a:lvl1pPr>
              <a:defRPr>
                <a:solidFill>
                  <a:schemeClr val="tx2"/>
                </a:solidFill>
                <a:latin typeface="Tisa Offc Serif Pro" panose="02010504030101020102" pitchFamily="2" charset="0"/>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b" anchorCtr="0"/>
          <a:lstStyle>
            <a:lvl1pPr algn="l">
              <a:defRPr sz="1400" b="0">
                <a:solidFill>
                  <a:schemeClr val="tx2"/>
                </a:solidFill>
                <a:latin typeface="Tisa Offc Serif Pro" panose="02010504030101020102" pitchFamily="2" charset="0"/>
              </a:defRPr>
            </a:lvl1pPr>
          </a:lstStyle>
          <a:p>
            <a:r>
              <a:rPr lang="en-US"/>
              <a:t>Missouri University of Science and Technology</a:t>
            </a:r>
            <a:endParaRPr lang="en-US" dirty="0"/>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2719" y="0"/>
            <a:ext cx="735545" cy="735545"/>
          </a:xfrm>
          <a:prstGeom prst="rect">
            <a:avLst/>
          </a:prstGeom>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oAutofit/>
          </a:bodyPr>
          <a:lstStyle>
            <a:lvl1pPr marL="0" indent="0">
              <a:buNone/>
              <a:defRPr sz="2400">
                <a:solidFill>
                  <a:schemeClr val="tx2"/>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1" y="1963934"/>
            <a:ext cx="8118003" cy="1310489"/>
          </a:xfrm>
          <a:prstGeom prst="rect">
            <a:avLst/>
          </a:prstGeom>
        </p:spPr>
        <p:txBody>
          <a:bodyPr lIns="0" tIns="0" rIns="0" bIns="0" anchor="t" anchorCtr="0">
            <a:noAutofit/>
          </a:bodyPr>
          <a:lstStyle>
            <a:lvl1pPr>
              <a:defRPr>
                <a:solidFill>
                  <a:schemeClr val="accent6"/>
                </a:solidFill>
              </a:defRPr>
            </a:lvl1pPr>
          </a:lstStyle>
          <a:p>
            <a:r>
              <a:rPr lang="en-US">
                <a:solidFill>
                  <a:schemeClr val="accent6"/>
                </a:solidFill>
              </a:rPr>
              <a:t>Click to edit Master title style</a:t>
            </a:r>
            <a:endParaRPr lang="en-US" dirty="0">
              <a:solidFill>
                <a:schemeClr val="accent6"/>
              </a:solidFill>
            </a:endParaRPr>
          </a:p>
        </p:txBody>
      </p:sp>
      <p:grpSp>
        <p:nvGrpSpPr>
          <p:cNvPr id="2" name="Group 1">
            <a:extLst>
              <a:ext uri="{FF2B5EF4-FFF2-40B4-BE49-F238E27FC236}">
                <a16:creationId xmlns:a16="http://schemas.microsoft.com/office/drawing/2014/main" id="{CD41668A-81C7-9BF2-9EC1-6D7C31672DFA}"/>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4020210299"/>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760"/>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68374"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4256"/>
            <a:ext cx="8118003"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4" name="Text Placeholder 3">
            <a:extLst>
              <a:ext uri="{FF2B5EF4-FFF2-40B4-BE49-F238E27FC236}">
                <a16:creationId xmlns:a16="http://schemas.microsoft.com/office/drawing/2014/main" id="{69595F9F-8834-E834-C7F4-D9C65F3FE4F3}"/>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4A04F2F2-E235-B8C6-4F0A-4077889BCDED}"/>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9B13C075-79B0-3E2F-B580-3E187946AF8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074E4BB0-2476-B6FA-D491-A697317C7F70}"/>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D0FBBBB1-F146-7857-B5B7-D4DBA4728953}"/>
              </a:ext>
            </a:extLst>
          </p:cNvPr>
          <p:cNvSpPr>
            <a:spLocks noGrp="1"/>
          </p:cNvSpPr>
          <p:nvPr>
            <p:ph type="subTitle" idx="1"/>
          </p:nvPr>
        </p:nvSpPr>
        <p:spPr>
          <a:xfrm>
            <a:off x="393192" y="3685032"/>
            <a:ext cx="8117205"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435035912"/>
      </p:ext>
    </p:extLst>
  </p:cSld>
  <p:clrMapOvr>
    <a:overrideClrMapping bg1="lt1" tx1="dk1" bg2="lt2" tx2="dk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8_Title Slide">
    <p:bg>
      <p:bgRef idx="1001">
        <a:schemeClr val="bg2"/>
      </p:bgRef>
    </p:bg>
    <p:spTree>
      <p:nvGrpSpPr>
        <p:cNvPr id="1" name=""/>
        <p:cNvGrpSpPr/>
        <p:nvPr/>
      </p:nvGrpSpPr>
      <p:grpSpPr>
        <a:xfrm>
          <a:off x="0" y="0"/>
          <a:ext cx="0" cy="0"/>
          <a:chOff x="0" y="0"/>
          <a:chExt cx="0" cy="0"/>
        </a:xfrm>
      </p:grpSpPr>
      <p:pic>
        <p:nvPicPr>
          <p:cNvPr id="4" name="Picture 3" descr="A black and grey logo&#10;&#10;Description automatically generated">
            <a:extLst>
              <a:ext uri="{FF2B5EF4-FFF2-40B4-BE49-F238E27FC236}">
                <a16:creationId xmlns:a16="http://schemas.microsoft.com/office/drawing/2014/main" id="{DA230D54-37CA-BE9D-5A2A-6AAAF471FC66}"/>
              </a:ext>
            </a:extLst>
          </p:cNvPr>
          <p:cNvPicPr>
            <a:picLocks noChangeAspect="1"/>
          </p:cNvPicPr>
          <p:nvPr userDrawn="1"/>
        </p:nvPicPr>
        <p:blipFill>
          <a:blip r:embed="rId2"/>
          <a:stretch>
            <a:fillRect/>
          </a:stretch>
        </p:blipFill>
        <p:spPr>
          <a:xfrm>
            <a:off x="7752936" y="45363"/>
            <a:ext cx="787128" cy="768085"/>
          </a:xfrm>
          <a:prstGeom prst="rect">
            <a:avLst/>
          </a:prstGeom>
        </p:spPr>
      </p:pic>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125"/>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2" y="4331798"/>
            <a:ext cx="8119872"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3" name="Text Placeholder 3">
            <a:extLst>
              <a:ext uri="{FF2B5EF4-FFF2-40B4-BE49-F238E27FC236}">
                <a16:creationId xmlns:a16="http://schemas.microsoft.com/office/drawing/2014/main" id="{CDFCCC2A-05EE-B0E7-42A2-17319DE6AC79}"/>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3F1D875A-59ED-E336-9EA5-BD5C575BBCEF}"/>
              </a:ext>
            </a:extLst>
          </p:cNvPr>
          <p:cNvGrpSpPr/>
          <p:nvPr userDrawn="1"/>
        </p:nvGrpSpPr>
        <p:grpSpPr>
          <a:xfrm rot="16200000">
            <a:off x="506467" y="594478"/>
            <a:ext cx="335280" cy="567690"/>
            <a:chOff x="697976" y="480133"/>
            <a:chExt cx="335280" cy="567690"/>
          </a:xfrm>
        </p:grpSpPr>
        <p:sp>
          <p:nvSpPr>
            <p:cNvPr id="7" name="Freeform 6">
              <a:extLst>
                <a:ext uri="{FF2B5EF4-FFF2-40B4-BE49-F238E27FC236}">
                  <a16:creationId xmlns:a16="http://schemas.microsoft.com/office/drawing/2014/main" id="{5D2161B1-4962-A90D-C8FD-1E2D7649713E}"/>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36F94A-3482-352F-E6F2-54AA3F7E6B3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2CA5C67E-0E57-4882-3892-D09EDD5B889F}"/>
              </a:ext>
            </a:extLst>
          </p:cNvPr>
          <p:cNvSpPr>
            <a:spLocks noGrp="1"/>
          </p:cNvSpPr>
          <p:nvPr>
            <p:ph type="subTitle" idx="1"/>
          </p:nvPr>
        </p:nvSpPr>
        <p:spPr>
          <a:xfrm>
            <a:off x="390261" y="3685032"/>
            <a:ext cx="8119872" cy="493776"/>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871224361"/>
      </p:ext>
    </p:extLst>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accent6"/>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B2B4B2"/>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dirty="0"/>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93192" y="0"/>
            <a:ext cx="787756" cy="787756"/>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Tree>
    <p:extLst>
      <p:ext uri="{BB962C8B-B14F-4D97-AF65-F5344CB8AC3E}">
        <p14:creationId xmlns:p14="http://schemas.microsoft.com/office/powerpoint/2010/main" val="650163912"/>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2" y="18288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bg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Tree>
    <p:extLst>
      <p:ext uri="{BB962C8B-B14F-4D97-AF65-F5344CB8AC3E}">
        <p14:creationId xmlns:p14="http://schemas.microsoft.com/office/powerpoint/2010/main" val="991877855"/>
      </p:ext>
    </p:extLst>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9_Title Slide">
    <p:bg>
      <p:bgRef idx="1001">
        <a:schemeClr val="bg2"/>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rgbClr val="63666A"/>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4" name="Picture 15">
            <a:extLst>
              <a:ext uri="{FF2B5EF4-FFF2-40B4-BE49-F238E27FC236}">
                <a16:creationId xmlns:a16="http://schemas.microsoft.com/office/drawing/2014/main" id="{C0564E31-79BE-F8D5-F952-138D460D69BF}"/>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Tree>
    <p:extLst>
      <p:ext uri="{BB962C8B-B14F-4D97-AF65-F5344CB8AC3E}">
        <p14:creationId xmlns:p14="http://schemas.microsoft.com/office/powerpoint/2010/main" val="1208778695"/>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1_Section Slide">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40D06DC-3462-32FB-E8EB-3C31A8A4EEAC}"/>
              </a:ext>
              <a:ext uri="{C183D7F6-B498-43B3-948B-1728B52AA6E4}">
                <adec:decorative xmlns:adec="http://schemas.microsoft.com/office/drawing/2017/decorative" val="1"/>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2FD24378-DC58-14CE-34D5-45A7BC6A810F}"/>
                </a:ext>
                <a:ext uri="{C183D7F6-B498-43B3-948B-1728B52AA6E4}">
                  <adec:decorative xmlns:adec="http://schemas.microsoft.com/office/drawing/2017/decorative" val="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E4143A1-546B-FE93-8446-F0D1950D8E3B}"/>
                </a:ext>
                <a:ext uri="{C183D7F6-B498-43B3-948B-1728B52AA6E4}">
                  <adec:decorative xmlns:adec="http://schemas.microsoft.com/office/drawing/2017/decorative" val="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0" y="2476818"/>
            <a:ext cx="8120063" cy="760095"/>
          </a:xfrm>
        </p:spPr>
        <p:txBody>
          <a:bodyPr lIns="0" tIns="0" rIns="0" bIns="0" anchor="b" anchorCtr="0">
            <a:noAutofit/>
          </a:bodyPr>
          <a:lstStyle>
            <a:lvl1pPr>
              <a:defRPr sz="4400">
                <a:solidFill>
                  <a:schemeClr val="tx2"/>
                </a:solidFill>
                <a:latin typeface="Franklin Gothic Medium" panose="020B0603020102020204" pitchFamily="34" charset="0"/>
              </a:defRPr>
            </a:lvl1pPr>
          </a:lstStyle>
          <a:p>
            <a:pPr lvl="0"/>
            <a:r>
              <a:rPr lang="en-US"/>
              <a:t>Section Header</a:t>
            </a:r>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2989241278"/>
      </p:ext>
    </p:extLst>
  </p:cSld>
  <p:clrMapOvr>
    <a:overrideClrMapping bg1="dk1" tx1="lt1" bg2="dk2" tx2="lt2" accent1="accent1" accent2="accent2" accent3="accent3" accent4="accent4" accent5="accent5" accent6="accent6" hlink="hlink" folHlink="folHlink"/>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5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0" y="2476818"/>
            <a:ext cx="8120063" cy="760095"/>
          </a:xfrm>
        </p:spPr>
        <p:txBody>
          <a:bodyPr lIns="0" tIns="0" rIns="0" bIns="0" anchor="b" anchorCtr="0">
            <a:noAutofit/>
          </a:bodyPr>
          <a:lstStyle>
            <a:lvl1pPr>
              <a:defRPr sz="4400">
                <a:solidFill>
                  <a:schemeClr val="tx2"/>
                </a:solidFill>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540D06DC-3462-32FB-E8EB-3C31A8A4EEAC}"/>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2FD24378-DC58-14CE-34D5-45A7BC6A810F}"/>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E4143A1-546B-FE93-8446-F0D1950D8E3B}"/>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2775215257"/>
      </p:ext>
    </p:extLst>
  </p:cSld>
  <p:clrMapOvr>
    <a:overrideClrMapping bg1="dk1" tx1="lt1" bg2="dk2" tx2="lt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0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10" name="Group 9">
            <a:extLst>
              <a:ext uri="{FF2B5EF4-FFF2-40B4-BE49-F238E27FC236}">
                <a16:creationId xmlns:a16="http://schemas.microsoft.com/office/drawing/2014/main" id="{D12790C1-8F52-3376-1B98-1136C5195A2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2996528008"/>
      </p:ext>
    </p:extLst>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0387608C-9E2A-1202-5B01-4606E9885150}"/>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F7278F8C-7D31-F667-CD68-8ECE7CA5DCA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6069D5E-D1AF-5427-7AB8-226457D14AE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Tree>
    <p:extLst>
      <p:ext uri="{BB962C8B-B14F-4D97-AF65-F5344CB8AC3E}">
        <p14:creationId xmlns:p14="http://schemas.microsoft.com/office/powerpoint/2010/main" val="1096427636"/>
      </p:ext>
    </p:extLst>
  </p:cSld>
  <p:clrMapOvr>
    <a:overrideClrMapping bg1="lt1" tx1="dk1" bg2="lt2" tx2="dk2" accent1="accent1" accent2="accent2" accent3="accent3" accent4="accent4" accent5="accent5" accent6="accent6" hlink="hlink" folHlink="folHlink"/>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chemeClr val="bg2"/>
                </a:solidFill>
              </a:defRPr>
            </a:lvl1pPr>
          </a:lstStyle>
          <a:p>
            <a:fld id="{1CF77CCB-A837-3E49-BD58-C1431ED74FC9}" type="slidenum">
              <a:rPr lang="en-US" smtClean="0"/>
              <a:pPr/>
              <a:t>‹#›</a:t>
            </a:fld>
            <a:endParaRPr lang="en-US" dirty="0"/>
          </a:p>
        </p:txBody>
      </p:sp>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endParaRPr lang="en-US" dirty="0"/>
          </a:p>
        </p:txBody>
      </p:sp>
      <p:sp>
        <p:nvSpPr>
          <p:cNvPr id="5" name="Text Placeholder 4">
            <a:extLst>
              <a:ext uri="{FF2B5EF4-FFF2-40B4-BE49-F238E27FC236}">
                <a16:creationId xmlns:a16="http://schemas.microsoft.com/office/drawing/2014/main" id="{62734B4D-0A8D-A35E-614B-5B3AAB3360FF}"/>
              </a:ext>
            </a:extLst>
          </p:cNvPr>
          <p:cNvSpPr>
            <a:spLocks noGrp="1"/>
          </p:cNvSpPr>
          <p:nvPr>
            <p:ph type="body" sz="quarter" idx="13" hasCustomPrompt="1"/>
          </p:nvPr>
        </p:nvSpPr>
        <p:spPr>
          <a:xfrm>
            <a:off x="393192" y="1171164"/>
            <a:ext cx="4370832" cy="794064"/>
          </a:xfrm>
          <a:solidFill>
            <a:schemeClr val="accent6"/>
          </a:solidFill>
        </p:spPr>
        <p:txBody>
          <a:bodyPr tIns="91440" rIns="91440" bIns="91440" anchor="ctr" anchorCtr="0">
            <a:spAutoFit/>
          </a:bodyPr>
          <a:lstStyle>
            <a:lvl1pPr>
              <a:defRPr sz="4400">
                <a:latin typeface="Franklin Gothic Medium" panose="020B0603020102020204" pitchFamily="34" charset="0"/>
              </a:defRPr>
            </a:lvl1pPr>
          </a:lstStyle>
          <a:p>
            <a:pPr lvl="0"/>
            <a:r>
              <a:rPr lang="en-US" dirty="0"/>
              <a:t>Header Section</a:t>
            </a:r>
          </a:p>
        </p:txBody>
      </p:sp>
    </p:spTree>
    <p:extLst>
      <p:ext uri="{BB962C8B-B14F-4D97-AF65-F5344CB8AC3E}">
        <p14:creationId xmlns:p14="http://schemas.microsoft.com/office/powerpoint/2010/main" val="370376706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4320"/>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3"/>
            <a:ext cx="8357616"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40664"/>
            <a:ext cx="8357616" cy="310896"/>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86861385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3"/>
            <a:ext cx="4178808"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0" name="Picture Placeholder 9">
            <a:extLst>
              <a:ext uri="{FF2B5EF4-FFF2-40B4-BE49-F238E27FC236}">
                <a16:creationId xmlns:a16="http://schemas.microsoft.com/office/drawing/2014/main" id="{F6836264-0AFC-9163-64D1-501C23698699}"/>
              </a:ext>
            </a:extLst>
          </p:cNvPr>
          <p:cNvSpPr>
            <a:spLocks noGrp="1"/>
          </p:cNvSpPr>
          <p:nvPr>
            <p:ph type="pic" sz="quarter" idx="14"/>
          </p:nvPr>
        </p:nvSpPr>
        <p:spPr>
          <a:xfrm>
            <a:off x="4664075" y="1316736"/>
            <a:ext cx="1576388" cy="1576387"/>
          </a:xfrm>
        </p:spPr>
        <p:txBody>
          <a:bodyPr/>
          <a:lstStyle/>
          <a:p>
            <a:r>
              <a:rPr lang="en-US"/>
              <a:t>Click icon to add picture</a:t>
            </a:r>
          </a:p>
        </p:txBody>
      </p:sp>
      <p:sp>
        <p:nvSpPr>
          <p:cNvPr id="11" name="Picture Placeholder 9">
            <a:extLst>
              <a:ext uri="{FF2B5EF4-FFF2-40B4-BE49-F238E27FC236}">
                <a16:creationId xmlns:a16="http://schemas.microsoft.com/office/drawing/2014/main" id="{8FD248FC-2313-775C-11CB-8C3A9FBA884C}"/>
              </a:ext>
            </a:extLst>
          </p:cNvPr>
          <p:cNvSpPr>
            <a:spLocks noGrp="1"/>
          </p:cNvSpPr>
          <p:nvPr>
            <p:ph type="pic" sz="quarter" idx="15"/>
          </p:nvPr>
        </p:nvSpPr>
        <p:spPr>
          <a:xfrm>
            <a:off x="6282964" y="1316736"/>
            <a:ext cx="2467843" cy="1576387"/>
          </a:xfrm>
        </p:spPr>
        <p:txBody>
          <a:bodyPr/>
          <a:lstStyle/>
          <a:p>
            <a:r>
              <a:rPr lang="en-US"/>
              <a:t>Click icon to add picture</a:t>
            </a:r>
          </a:p>
        </p:txBody>
      </p:sp>
      <p:sp>
        <p:nvSpPr>
          <p:cNvPr id="12" name="Picture Placeholder 9">
            <a:extLst>
              <a:ext uri="{FF2B5EF4-FFF2-40B4-BE49-F238E27FC236}">
                <a16:creationId xmlns:a16="http://schemas.microsoft.com/office/drawing/2014/main" id="{895AEFD1-E4B7-7E1C-4714-DD3BD9D8B709}"/>
              </a:ext>
            </a:extLst>
          </p:cNvPr>
          <p:cNvSpPr>
            <a:spLocks noGrp="1"/>
          </p:cNvSpPr>
          <p:nvPr>
            <p:ph type="pic" sz="quarter" idx="16"/>
          </p:nvPr>
        </p:nvSpPr>
        <p:spPr>
          <a:xfrm>
            <a:off x="7174419" y="2934145"/>
            <a:ext cx="1576388" cy="1379588"/>
          </a:xfrm>
        </p:spPr>
        <p:txBody>
          <a:bodyPr/>
          <a:lstStyle/>
          <a:p>
            <a:r>
              <a:rPr lang="en-US"/>
              <a:t>Click icon to add picture</a:t>
            </a:r>
            <a:endParaRPr lang="en-US" dirty="0"/>
          </a:p>
        </p:txBody>
      </p:sp>
      <p:sp>
        <p:nvSpPr>
          <p:cNvPr id="13" name="Picture Placeholder 9">
            <a:extLst>
              <a:ext uri="{FF2B5EF4-FFF2-40B4-BE49-F238E27FC236}">
                <a16:creationId xmlns:a16="http://schemas.microsoft.com/office/drawing/2014/main" id="{DAD862C7-EC5F-7F91-3681-18A704F6C8B5}"/>
              </a:ext>
            </a:extLst>
          </p:cNvPr>
          <p:cNvSpPr>
            <a:spLocks noGrp="1"/>
          </p:cNvSpPr>
          <p:nvPr>
            <p:ph type="pic" sz="quarter" idx="17"/>
          </p:nvPr>
        </p:nvSpPr>
        <p:spPr>
          <a:xfrm>
            <a:off x="4664075" y="2934145"/>
            <a:ext cx="2467843" cy="1379588"/>
          </a:xfrm>
        </p:spPr>
        <p:txBody>
          <a:bodyPr/>
          <a:lstStyle/>
          <a:p>
            <a:r>
              <a:rPr lang="en-US"/>
              <a:t>Click icon to add picture</a:t>
            </a:r>
          </a:p>
        </p:txBody>
      </p:sp>
    </p:spTree>
    <p:extLst>
      <p:ext uri="{BB962C8B-B14F-4D97-AF65-F5344CB8AC3E}">
        <p14:creationId xmlns:p14="http://schemas.microsoft.com/office/powerpoint/2010/main" val="401463221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Se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06020"/>
            <a:ext cx="737480" cy="737480"/>
          </a:xfrm>
          <a:prstGeom prst="rect">
            <a:avLst/>
          </a:prstGeom>
        </p:spPr>
      </p:pic>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2" y="1282304"/>
            <a:ext cx="8117396" cy="2139553"/>
          </a:xfrm>
          <a:prstGeom prst="rect">
            <a:avLst/>
          </a:prstGeom>
        </p:spPr>
        <p:txBody>
          <a:bodyPr lIns="0" tIns="0" rIns="0" bIns="0" anchor="b">
            <a:noAutofit/>
          </a:bodyPr>
          <a:lstStyle>
            <a:lvl1pPr>
              <a:defRPr sz="44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1"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3722934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316736"/>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429211881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2569464"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3236975" y="1316736"/>
            <a:ext cx="5513833"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3308471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2606040"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3268979"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0" name="Content Placeholder 9">
            <a:extLst>
              <a:ext uri="{FF2B5EF4-FFF2-40B4-BE49-F238E27FC236}">
                <a16:creationId xmlns:a16="http://schemas.microsoft.com/office/drawing/2014/main" id="{E5AB72AE-995F-8773-FB04-1EF0D7D2A057}"/>
              </a:ext>
            </a:extLst>
          </p:cNvPr>
          <p:cNvSpPr>
            <a:spLocks noGrp="1"/>
          </p:cNvSpPr>
          <p:nvPr>
            <p:ph sz="quarter" idx="14" hasCustomPrompt="1"/>
          </p:nvPr>
        </p:nvSpPr>
        <p:spPr>
          <a:xfrm>
            <a:off x="6144767"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3268979"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7B8A0C3B-987B-FD73-A365-ADA566C6FA79}"/>
              </a:ext>
            </a:extLst>
          </p:cNvPr>
          <p:cNvSpPr>
            <a:spLocks noGrp="1"/>
          </p:cNvSpPr>
          <p:nvPr>
            <p:ph sz="quarter" idx="17"/>
          </p:nvPr>
        </p:nvSpPr>
        <p:spPr>
          <a:xfrm>
            <a:off x="6144258"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065601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Section Slide">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2790C1-8F52-3376-1B98-1136C5195A21}"/>
              </a:ext>
              <a:ext uri="{C183D7F6-B498-43B3-948B-1728B52AA6E4}">
                <adec:decorative xmlns:adec="http://schemas.microsoft.com/office/drawing/2017/decorative" val="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a:t>Section Header</a:t>
            </a:r>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3471010924"/>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4041648"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8652" y="1316736"/>
            <a:ext cx="4041648" cy="758952"/>
          </a:xfrm>
        </p:spPr>
        <p:txBody>
          <a:bodyPr lIns="0" tIns="0" rIns="0" bIns="0">
            <a:normAutofit/>
          </a:bodyPr>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8652"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86861999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63621769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1"/>
      </p:bgRef>
    </p:bg>
    <p:spTree>
      <p:nvGrpSpPr>
        <p:cNvPr id="1" name=""/>
        <p:cNvGrpSpPr/>
        <p:nvPr/>
      </p:nvGrpSpPr>
      <p:grpSpPr>
        <a:xfrm>
          <a:off x="0" y="0"/>
          <a:ext cx="0" cy="0"/>
          <a:chOff x="0" y="0"/>
          <a:chExt cx="0" cy="0"/>
        </a:xfrm>
      </p:grpSpPr>
      <p:pic>
        <p:nvPicPr>
          <p:cNvPr id="17" name="Picture 15">
            <a:extLst>
              <a:ext uri="{FF2B5EF4-FFF2-40B4-BE49-F238E27FC236}">
                <a16:creationId xmlns:a16="http://schemas.microsoft.com/office/drawing/2014/main" id="{EF9068E0-C6FC-2C92-3253-A7C31C5B682E}"/>
              </a:ext>
            </a:extLst>
          </p:cNvPr>
          <p:cNvPicPr>
            <a:picLocks noChangeAspect="1"/>
          </p:cNvPicPr>
          <p:nvPr userDrawn="1"/>
        </p:nvPicPr>
        <p:blipFill>
          <a:blip r:embed="rId2"/>
          <a:srcRect/>
          <a:stretch/>
        </p:blipFill>
        <p:spPr>
          <a:xfrm>
            <a:off x="7779804" y="-5622"/>
            <a:ext cx="735545" cy="735545"/>
          </a:xfrm>
          <a:prstGeom prst="rect">
            <a:avLst/>
          </a:prstGeom>
        </p:spPr>
      </p:pic>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991565"/>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dirty="0"/>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Presenter Name</a:t>
            </a:r>
          </a:p>
          <a:p>
            <a:pPr lvl="0"/>
            <a:r>
              <a:rPr lang="en-US" dirty="0"/>
              <a:t>Contact Person Title </a:t>
            </a:r>
          </a:p>
          <a:p>
            <a:pPr lvl="0"/>
            <a:r>
              <a:rPr lang="en-US" dirty="0"/>
              <a:t>Contact Person Unit</a:t>
            </a:r>
          </a:p>
          <a:p>
            <a:pPr lvl="0"/>
            <a:r>
              <a:rPr lang="en-US" dirty="0"/>
              <a:t>Phone: </a:t>
            </a:r>
          </a:p>
          <a:p>
            <a:pPr lvl="0"/>
            <a:r>
              <a:rPr lang="en-US" dirty="0"/>
              <a:t>Fax: </a:t>
            </a:r>
          </a:p>
          <a:p>
            <a:pPr lvl="0"/>
            <a:r>
              <a:rPr lang="en-US" dirty="0"/>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dirty="0"/>
              <a:t>Insert Website Address</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6723855"/>
      </p:ext>
    </p:extLst>
  </p:cSld>
  <p:clrMapOvr>
    <a:overrideClrMapping bg1="dk1" tx1="lt1" bg2="dk2" tx2="lt2" accent1="accent1" accent2="accent2" accent3="accent3" accent4="accent4" accent5="accent5" accent6="accent6" hlink="hlink" folHlink="folHlink"/>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hree Column Stat Layout ">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0" y="1682277"/>
            <a:ext cx="803881" cy="821531"/>
          </a:xfrm>
        </p:spPr>
        <p:txBody>
          <a:bodyPr/>
          <a:lstStyle>
            <a:lvl1pPr marL="0" indent="0">
              <a:buNone/>
              <a:defRPr/>
            </a:lvl1pPr>
          </a:lstStyle>
          <a:p>
            <a:r>
              <a:rPr lang="en-US"/>
              <a:t>Click icon to add picture</a:t>
            </a:r>
            <a:endParaRPr lang="en-US" dirty="0"/>
          </a:p>
        </p:txBody>
      </p:sp>
      <p:cxnSp>
        <p:nvCxnSpPr>
          <p:cNvPr id="14" name="Straight Connector 13">
            <a:extLst>
              <a:ext uri="{FF2B5EF4-FFF2-40B4-BE49-F238E27FC236}">
                <a16:creationId xmlns:a16="http://schemas.microsoft.com/office/drawing/2014/main" id="{44DE3AB4-3020-8D45-86B7-592F12CB716B}"/>
              </a:ext>
            </a:extLst>
          </p:cNvPr>
          <p:cNvCxnSpPr>
            <a:cxnSpLocks/>
          </p:cNvCxnSpPr>
          <p:nvPr userDrawn="1"/>
        </p:nvCxnSpPr>
        <p:spPr>
          <a:xfrm>
            <a:off x="672385"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3" y="1682277"/>
            <a:ext cx="803881" cy="821531"/>
          </a:xfrm>
        </p:spPr>
        <p:txBody>
          <a:bodyPr/>
          <a:lstStyle>
            <a:lvl1pPr marL="0" indent="0">
              <a:buNone/>
              <a:defRPr/>
            </a:lvl1pPr>
          </a:lstStyle>
          <a:p>
            <a:r>
              <a:rPr lang="en-US"/>
              <a:t>Click icon to add picture</a:t>
            </a:r>
            <a:endParaRPr lang="en-US" dirty="0"/>
          </a:p>
        </p:txBody>
      </p:sp>
      <p:cxnSp>
        <p:nvCxnSpPr>
          <p:cNvPr id="20" name="Straight Connector 19">
            <a:extLst>
              <a:ext uri="{FF2B5EF4-FFF2-40B4-BE49-F238E27FC236}">
                <a16:creationId xmlns:a16="http://schemas.microsoft.com/office/drawing/2014/main" id="{1799B91B-7CDD-284B-99CF-8408146B2C0D}"/>
              </a:ext>
            </a:extLst>
          </p:cNvPr>
          <p:cNvCxnSpPr>
            <a:cxnSpLocks/>
          </p:cNvCxnSpPr>
          <p:nvPr userDrawn="1"/>
        </p:nvCxnSpPr>
        <p:spPr>
          <a:xfrm>
            <a:off x="3404928"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7" y="1682277"/>
            <a:ext cx="803881" cy="821531"/>
          </a:xfrm>
        </p:spPr>
        <p:txBody>
          <a:bodyPr/>
          <a:lstStyle>
            <a:lvl1pPr marL="0" indent="0">
              <a:buNone/>
              <a:defRPr/>
            </a:lvl1pPr>
          </a:lstStyle>
          <a:p>
            <a:r>
              <a:rPr lang="en-US"/>
              <a:t>Click icon to add picture</a:t>
            </a:r>
            <a:endParaRPr lang="en-US" dirty="0"/>
          </a:p>
        </p:txBody>
      </p:sp>
      <p:cxnSp>
        <p:nvCxnSpPr>
          <p:cNvPr id="27" name="Straight Connector 26">
            <a:extLst>
              <a:ext uri="{FF2B5EF4-FFF2-40B4-BE49-F238E27FC236}">
                <a16:creationId xmlns:a16="http://schemas.microsoft.com/office/drawing/2014/main" id="{F9F7D2B0-E449-FD45-9789-FC204088E97C}"/>
              </a:ext>
            </a:extLst>
          </p:cNvPr>
          <p:cNvCxnSpPr>
            <a:cxnSpLocks/>
          </p:cNvCxnSpPr>
          <p:nvPr userDrawn="1"/>
        </p:nvCxnSpPr>
        <p:spPr>
          <a:xfrm>
            <a:off x="6137472"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D59B9754-B90B-7DD1-C907-B2DAC4B9DE23}"/>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43426CF3-3DD1-10BA-0CD1-8F55535C8C59}"/>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6" name="Picture 15">
            <a:extLst>
              <a:ext uri="{FF2B5EF4-FFF2-40B4-BE49-F238E27FC236}">
                <a16:creationId xmlns:a16="http://schemas.microsoft.com/office/drawing/2014/main" id="{CD656887-29D6-0D6E-50AE-04B8FAAD258B}"/>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777565740"/>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E7A2738-1D29-40DE-AACF-F60CD708E892}"/>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Lst>
          </p:cNvPr>
          <p:cNvSpPr/>
          <p:nvPr userDrawn="1"/>
        </p:nvSpPr>
        <p:spPr>
          <a:xfrm>
            <a:off x="124856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753101"/>
            <a:ext cx="886809" cy="916969"/>
          </a:xfrm>
        </p:spPr>
        <p:txBody>
          <a:bodyPr/>
          <a:lstStyle>
            <a:lvl1pPr>
              <a:buNone/>
              <a:defRPr/>
            </a:lvl1pPr>
          </a:lstStyle>
          <a:p>
            <a:r>
              <a:rPr lang="en-US"/>
              <a:t>Click icon to add picture</a:t>
            </a:r>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058998"/>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Oval 18">
            <a:extLst>
              <a:ext uri="{FF2B5EF4-FFF2-40B4-BE49-F238E27FC236}">
                <a16:creationId xmlns:a16="http://schemas.microsoft.com/office/drawing/2014/main" id="{3FF9D861-0550-4AC8-BB96-094DAF60B7F4}"/>
              </a:ext>
            </a:extLst>
          </p:cNvPr>
          <p:cNvSpPr/>
          <p:nvPr userDrawn="1"/>
        </p:nvSpPr>
        <p:spPr>
          <a:xfrm>
            <a:off x="392396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732911"/>
            <a:ext cx="886809" cy="9169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058998"/>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20" name="Oval 19">
            <a:extLst>
              <a:ext uri="{FF2B5EF4-FFF2-40B4-BE49-F238E27FC236}">
                <a16:creationId xmlns:a16="http://schemas.microsoft.com/office/drawing/2014/main" id="{D101DA23-83F7-4662-BC02-2666717C53B4}"/>
              </a:ext>
            </a:extLst>
          </p:cNvPr>
          <p:cNvSpPr/>
          <p:nvPr userDrawn="1"/>
        </p:nvSpPr>
        <p:spPr>
          <a:xfrm>
            <a:off x="658182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4" y="1724352"/>
            <a:ext cx="886809" cy="916969"/>
          </a:xfrm>
        </p:spPr>
        <p:txBody>
          <a:bodyPr/>
          <a:lstStyle>
            <a:lvl1pPr>
              <a:buNone/>
              <a:defRPr/>
            </a:lvl1pPr>
          </a:lstStyle>
          <a:p>
            <a:r>
              <a:rPr lang="en-US"/>
              <a:t>Click icon to add picture</a:t>
            </a:r>
            <a:endParaRPr lang="en-US" dirty="0"/>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058997"/>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 name="Rectangle 2">
            <a:extLst>
              <a:ext uri="{FF2B5EF4-FFF2-40B4-BE49-F238E27FC236}">
                <a16:creationId xmlns:a16="http://schemas.microsoft.com/office/drawing/2014/main" id="{953C9055-948F-21AE-4DDE-D13489FC6673}"/>
              </a:ext>
            </a:extLst>
          </p:cNvPr>
          <p:cNvSpPr/>
          <p:nvPr userDrawn="1"/>
        </p:nvSpPr>
        <p:spPr>
          <a:xfrm>
            <a:off x="-3657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Slide Number Placeholder 5">
            <a:extLst>
              <a:ext uri="{FF2B5EF4-FFF2-40B4-BE49-F238E27FC236}">
                <a16:creationId xmlns:a16="http://schemas.microsoft.com/office/drawing/2014/main" id="{4DA1A5DB-60AA-5FDA-4E73-C065F750337F}"/>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9" name="Picture 15">
            <a:extLst>
              <a:ext uri="{FF2B5EF4-FFF2-40B4-BE49-F238E27FC236}">
                <a16:creationId xmlns:a16="http://schemas.microsoft.com/office/drawing/2014/main" id="{50C38928-1D61-9899-59FA-5DC23AAF97A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814878019"/>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945609"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733763"/>
            <a:ext cx="886809" cy="9169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7" name="Oval 26">
            <a:extLst>
              <a:ext uri="{FF2B5EF4-FFF2-40B4-BE49-F238E27FC236}">
                <a16:creationId xmlns:a16="http://schemas.microsoft.com/office/drawing/2014/main" id="{AE1934B1-C1CC-42D5-A8D8-639ED39E9A45}"/>
              </a:ext>
            </a:extLst>
          </p:cNvPr>
          <p:cNvSpPr/>
          <p:nvPr userDrawn="1"/>
        </p:nvSpPr>
        <p:spPr>
          <a:xfrm>
            <a:off x="295187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7" y="1710648"/>
            <a:ext cx="886809" cy="916969"/>
          </a:xfrm>
        </p:spPr>
        <p:txBody>
          <a:bodyPr/>
          <a:lstStyle>
            <a:lvl1pPr>
              <a:buNone/>
              <a:defRPr/>
            </a:lvl1pPr>
          </a:lstStyle>
          <a:p>
            <a:r>
              <a:rPr lang="en-US"/>
              <a:t>Click icon to add picture</a:t>
            </a:r>
            <a:endParaRPr lang="en-US" dirty="0"/>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4885447"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3" y="1732479"/>
            <a:ext cx="886809" cy="916969"/>
          </a:xfrm>
        </p:spPr>
        <p:txBody>
          <a:bodyPr/>
          <a:lstStyle>
            <a:lvl1pPr>
              <a:buNone/>
              <a:defRPr/>
            </a:lvl1pPr>
          </a:lstStyle>
          <a:p>
            <a:r>
              <a:rPr lang="en-US"/>
              <a:t>Click icon to add picture</a:t>
            </a:r>
            <a:endParaRPr lang="en-US" dirty="0"/>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1" name="Oval 30">
            <a:extLst>
              <a:ext uri="{FF2B5EF4-FFF2-40B4-BE49-F238E27FC236}">
                <a16:creationId xmlns:a16="http://schemas.microsoft.com/office/drawing/2014/main" id="{924B0597-6276-471F-96FD-FDE08D64C524}"/>
              </a:ext>
            </a:extLst>
          </p:cNvPr>
          <p:cNvSpPr/>
          <p:nvPr userDrawn="1"/>
        </p:nvSpPr>
        <p:spPr>
          <a:xfrm>
            <a:off x="6891709" y="1533849"/>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733763"/>
            <a:ext cx="886809" cy="916969"/>
          </a:xfrm>
        </p:spPr>
        <p:txBody>
          <a:bodyPr/>
          <a:lstStyle>
            <a:lvl1pPr>
              <a:buNone/>
              <a:defRPr/>
            </a:lvl1pPr>
          </a:lstStyle>
          <a:p>
            <a:r>
              <a:rPr lang="en-US"/>
              <a:t>Click icon to add picture</a:t>
            </a:r>
            <a:endParaRPr lang="en-US" dirty="0"/>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305479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7EFAC052-E277-F75B-0105-D87A44F7376E}"/>
              </a:ext>
            </a:extLst>
          </p:cNvPr>
          <p:cNvSpPr/>
          <p:nvPr userDrawn="1"/>
        </p:nvSpPr>
        <p:spPr>
          <a:xfrm>
            <a:off x="-37706" y="469003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C6D6CEFB-540A-C805-C592-918653697F32}"/>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5" name="Picture 15">
            <a:extLst>
              <a:ext uri="{FF2B5EF4-FFF2-40B4-BE49-F238E27FC236}">
                <a16:creationId xmlns:a16="http://schemas.microsoft.com/office/drawing/2014/main" id="{245F213D-C3FD-9D97-E6F0-BEBA20783A1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693558663"/>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Five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a:cxnSpLocks/>
          </p:cNvCxnSpPr>
          <p:nvPr userDrawn="1"/>
        </p:nvCxnSpPr>
        <p:spPr>
          <a:xfrm>
            <a:off x="1284348" y="2191395"/>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395785"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802623"/>
            <a:ext cx="772575" cy="8148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3058998"/>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3979497" y="1603158"/>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1" y="1784484"/>
            <a:ext cx="772575" cy="814869"/>
          </a:xfrm>
        </p:spPr>
        <p:txBody>
          <a:bodyPr/>
          <a:lstStyle>
            <a:lvl1pPr>
              <a:buNone/>
              <a:defRPr/>
            </a:lvl1pPr>
          </a:lstStyle>
          <a:p>
            <a:r>
              <a:rPr lang="en-US"/>
              <a:t>Click icon to add picture</a:t>
            </a:r>
            <a:endParaRPr lang="en-US" dirty="0"/>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3</a:t>
            </a:r>
          </a:p>
        </p:txBody>
      </p:sp>
      <p:sp>
        <p:nvSpPr>
          <p:cNvPr id="39" name="Oval 38">
            <a:extLst>
              <a:ext uri="{FF2B5EF4-FFF2-40B4-BE49-F238E27FC236}">
                <a16:creationId xmlns:a16="http://schemas.microsoft.com/office/drawing/2014/main" id="{D3182B05-A7F1-450F-AE61-51425BEF3AA6}"/>
              </a:ext>
            </a:extLst>
          </p:cNvPr>
          <p:cNvSpPr/>
          <p:nvPr userDrawn="1"/>
        </p:nvSpPr>
        <p:spPr>
          <a:xfrm>
            <a:off x="7554865" y="16004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1" y="1792070"/>
            <a:ext cx="825250" cy="814869"/>
          </a:xfrm>
        </p:spPr>
        <p:txBody>
          <a:bodyPr/>
          <a:lstStyle>
            <a:lvl1pPr>
              <a:buNone/>
              <a:defRPr/>
            </a:lvl1pPr>
          </a:lstStyle>
          <a:p>
            <a:r>
              <a:rPr lang="en-US"/>
              <a:t>Click icon to add picture</a:t>
            </a:r>
            <a:endParaRPr lang="en-US" dirty="0"/>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5</a:t>
            </a:r>
          </a:p>
        </p:txBody>
      </p:sp>
      <p:sp>
        <p:nvSpPr>
          <p:cNvPr id="2" name="Rectangle 1">
            <a:extLst>
              <a:ext uri="{FF2B5EF4-FFF2-40B4-BE49-F238E27FC236}">
                <a16:creationId xmlns:a16="http://schemas.microsoft.com/office/drawing/2014/main" id="{C8D313A4-7308-177C-7152-9F15AF58B08A}"/>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A5AC48E3-6DAA-DB19-4134-8FB5E3CD9190}"/>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5" name="Picture 15">
            <a:extLst>
              <a:ext uri="{FF2B5EF4-FFF2-40B4-BE49-F238E27FC236}">
                <a16:creationId xmlns:a16="http://schemas.microsoft.com/office/drawing/2014/main" id="{DFC924F5-D32A-B5AC-72AA-0701DB81E155}"/>
              </a:ext>
            </a:extLst>
          </p:cNvPr>
          <p:cNvPicPr>
            <a:picLocks noChangeAspect="1"/>
          </p:cNvPicPr>
          <p:nvPr userDrawn="1"/>
        </p:nvPicPr>
        <p:blipFill>
          <a:blip r:embed="rId2"/>
          <a:srcRect/>
          <a:stretch/>
        </p:blipFill>
        <p:spPr>
          <a:xfrm>
            <a:off x="393192" y="4413817"/>
            <a:ext cx="737480" cy="737480"/>
          </a:xfrm>
          <a:prstGeom prst="rect">
            <a:avLst/>
          </a:prstGeom>
        </p:spPr>
      </p:pic>
      <p:sp>
        <p:nvSpPr>
          <p:cNvPr id="10" name="Oval 9">
            <a:extLst>
              <a:ext uri="{FF2B5EF4-FFF2-40B4-BE49-F238E27FC236}">
                <a16:creationId xmlns:a16="http://schemas.microsoft.com/office/drawing/2014/main" id="{BB018027-C248-4BEE-6231-33CFAA31F871}"/>
              </a:ext>
            </a:extLst>
          </p:cNvPr>
          <p:cNvSpPr/>
          <p:nvPr userDrawn="1"/>
        </p:nvSpPr>
        <p:spPr>
          <a:xfrm>
            <a:off x="2197876" y="1614027"/>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795353"/>
            <a:ext cx="772575" cy="814869"/>
          </a:xfrm>
        </p:spPr>
        <p:txBody>
          <a:bodyPr/>
          <a:lstStyle>
            <a:lvl1pPr>
              <a:buNone/>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3091464"/>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13" name="Oval 12">
            <a:extLst>
              <a:ext uri="{FF2B5EF4-FFF2-40B4-BE49-F238E27FC236}">
                <a16:creationId xmlns:a16="http://schemas.microsoft.com/office/drawing/2014/main" id="{A1273687-2D83-E48C-9BD7-8187F7E67D30}"/>
              </a:ext>
            </a:extLst>
          </p:cNvPr>
          <p:cNvSpPr/>
          <p:nvPr userDrawn="1"/>
        </p:nvSpPr>
        <p:spPr>
          <a:xfrm>
            <a:off x="5781588"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2" y="1775569"/>
            <a:ext cx="772575" cy="8148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3071680"/>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4</a:t>
            </a:r>
          </a:p>
        </p:txBody>
      </p: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807269948"/>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28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B98DE406-D8D6-C0FC-6AB7-1FC5BECB17F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9969045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341ADE34-16C2-B9DB-F823-DB04E6BF9F5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53485043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718048"/>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227331"/>
            <a:ext cx="7886700" cy="3350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A45DE5C7-4600-0321-CDD7-B1936577289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2768195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_Section Slide">
    <p:bg>
      <p:bgRef idx="1001">
        <a:schemeClr val="bg2"/>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387608C-9E2A-1202-5B01-4606E9885150}"/>
              </a:ext>
              <a:ext uri="{C183D7F6-B498-43B3-948B-1728B52AA6E4}">
                <adec:decorative xmlns:adec="http://schemas.microsoft.com/office/drawing/2017/decorative" val="1"/>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F7278F8C-7D31-F667-CD68-8ECE7CA5DCA1}"/>
                </a:ext>
                <a:ext uri="{C183D7F6-B498-43B3-948B-1728B52AA6E4}">
                  <adec:decorative xmlns:adec="http://schemas.microsoft.com/office/drawing/2017/decorative" val="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6069D5E-D1AF-5427-7AB8-226457D14AE7}"/>
                </a:ext>
                <a:ext uri="{C183D7F6-B498-43B3-948B-1728B52AA6E4}">
                  <adec:decorative xmlns:adec="http://schemas.microsoft.com/office/drawing/2017/decorative" val="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a:t>Section Header</a:t>
            </a:r>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190328228"/>
      </p:ext>
    </p:extLst>
  </p:cSld>
  <p:clrMapOvr>
    <a:overrideClrMapping bg1="lt1" tx1="dk1" bg2="lt2" tx2="dk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0637956F-B19B-91A8-02A3-00B7F6E467A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213339906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34AA36-02A9-BE2D-E788-D47FE7F7B61F}"/>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1" y="273844"/>
            <a:ext cx="8357616" cy="718048"/>
          </a:xfrm>
        </p:spPr>
        <p:txBody>
          <a:bodyPr lIns="0" tIns="0" rIns="0" bIns="0" anchor="t" anchorCtr="0"/>
          <a:lstStyle>
            <a:lvl1pPr>
              <a:defRPr b="0" i="0">
                <a:latin typeface="Franklin Gothic Medium"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221111"/>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221111"/>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a:extLst>
              <a:ext uri="{FF2B5EF4-FFF2-40B4-BE49-F238E27FC236}">
                <a16:creationId xmlns:a16="http://schemas.microsoft.com/office/drawing/2014/main" id="{5904F7CA-DB66-5CEB-D9A6-325642FFF4D3}"/>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11" name="Picture 15">
            <a:extLst>
              <a:ext uri="{FF2B5EF4-FFF2-40B4-BE49-F238E27FC236}">
                <a16:creationId xmlns:a16="http://schemas.microsoft.com/office/drawing/2014/main" id="{BC376494-9750-84A8-96CE-47B06A336227}"/>
              </a:ext>
            </a:extLst>
          </p:cNvPr>
          <p:cNvPicPr>
            <a:picLocks noChangeAspect="1"/>
          </p:cNvPicPr>
          <p:nvPr userDrawn="1"/>
        </p:nvPicPr>
        <p:blipFill>
          <a:blip r:embed="rId2"/>
          <a:srcRect/>
          <a:stretch/>
        </p:blipFill>
        <p:spPr>
          <a:xfrm>
            <a:off x="393192" y="4413817"/>
            <a:ext cx="737480" cy="737480"/>
          </a:xfrm>
          <a:prstGeom prst="rect">
            <a:avLst/>
          </a:prstGeom>
        </p:spPr>
      </p:pic>
    </p:spTree>
    <p:extLst>
      <p:ext uri="{BB962C8B-B14F-4D97-AF65-F5344CB8AC3E}">
        <p14:creationId xmlns:p14="http://schemas.microsoft.com/office/powerpoint/2010/main" val="8220426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5036-3D15-4D08-9281-87CBB86A553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8E0E79-5CDD-4194-B178-C8D9C7611C31}"/>
              </a:ext>
            </a:extLst>
          </p:cNvPr>
          <p:cNvSpPr>
            <a:spLocks noGrp="1"/>
          </p:cNvSpPr>
          <p:nvPr>
            <p:ph type="dt" sz="half" idx="10"/>
          </p:nvPr>
        </p:nvSpPr>
        <p:spPr/>
        <p:txBody>
          <a:bodyPr/>
          <a:lstStyle/>
          <a:p>
            <a:fld id="{6A17CEBE-34E3-44CE-95D5-088CB22FB4EE}" type="datetimeFigureOut">
              <a:rPr lang="en-US" smtClean="0"/>
              <a:t>4/9/2026</a:t>
            </a:fld>
            <a:endParaRPr lang="en-US"/>
          </a:p>
        </p:txBody>
      </p:sp>
      <p:sp>
        <p:nvSpPr>
          <p:cNvPr id="4" name="Footer Placeholder 3">
            <a:extLst>
              <a:ext uri="{FF2B5EF4-FFF2-40B4-BE49-F238E27FC236}">
                <a16:creationId xmlns:a16="http://schemas.microsoft.com/office/drawing/2014/main" id="{3FDABF8B-B692-4B6E-91C1-867C8487EE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577957-3333-4362-9BDE-CB077A70ABDC}"/>
              </a:ext>
            </a:extLst>
          </p:cNvPr>
          <p:cNvSpPr>
            <a:spLocks noGrp="1"/>
          </p:cNvSpPr>
          <p:nvPr>
            <p:ph type="sldNum" sz="quarter" idx="12"/>
          </p:nvPr>
        </p:nvSpPr>
        <p:spPr/>
        <p:txBody>
          <a:bodyPr/>
          <a:lstStyle/>
          <a:p>
            <a:fld id="{58339581-759F-43B7-B47D-47F906F0E294}" type="slidenum">
              <a:rPr lang="en-US" smtClean="0"/>
              <a:t>‹#›</a:t>
            </a:fld>
            <a:endParaRPr lang="en-US"/>
          </a:p>
        </p:txBody>
      </p:sp>
    </p:spTree>
    <p:extLst>
      <p:ext uri="{BB962C8B-B14F-4D97-AF65-F5344CB8AC3E}">
        <p14:creationId xmlns:p14="http://schemas.microsoft.com/office/powerpoint/2010/main" val="394480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0864" y="4875379"/>
            <a:ext cx="2057400" cy="118104"/>
          </a:xfrm>
        </p:spPr>
        <p:txBody>
          <a:bodyPr lIns="0" tIns="0" rIns="0" bIns="0" anchor="t" anchorCtr="0"/>
          <a:lstStyle>
            <a:lvl1pPr>
              <a:defRPr>
                <a:solidFill>
                  <a:schemeClr val="tx2"/>
                </a:solidFill>
                <a:latin typeface="Tisa Offc Serif Pro" panose="02010504030101020102" pitchFamily="2" charset="0"/>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9"/>
            <a:ext cx="8119872" cy="365125"/>
          </a:xfrm>
          <a:prstGeom prst="rect">
            <a:avLst/>
          </a:prstGeom>
        </p:spPr>
        <p:txBody>
          <a:bodyPr vert="horz" lIns="0" tIns="0" rIns="0" bIns="0" rtlCol="0" anchor="b" anchorCtr="0"/>
          <a:lstStyle>
            <a:lvl1pPr algn="l">
              <a:defRPr sz="1400" b="0">
                <a:solidFill>
                  <a:schemeClr val="tx2"/>
                </a:solidFill>
                <a:latin typeface="Tisa Offc Serif Pro" panose="02010504030101020102" pitchFamily="2" charset="0"/>
              </a:defRPr>
            </a:lvl1pPr>
          </a:lstStyle>
          <a:p>
            <a:r>
              <a:rPr lang="en-US"/>
              <a:t>Kummer Missouri S&amp;T Foundation</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2720" y="1"/>
            <a:ext cx="735545" cy="735545"/>
          </a:xfrm>
          <a:prstGeom prst="rect">
            <a:avLst/>
          </a:prstGeom>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9"/>
            <a:ext cx="8118003" cy="280480"/>
          </a:xfrm>
        </p:spPr>
        <p:txBody>
          <a:bodyPr lIns="0" tIns="0" rIns="0" bIns="0">
            <a:noAutofit/>
          </a:bodyPr>
          <a:lstStyle>
            <a:lvl1pPr marL="0" indent="0">
              <a:buNone/>
              <a:defRPr sz="2400">
                <a:solidFill>
                  <a:schemeClr val="tx2"/>
                </a:solidFill>
                <a:latin typeface="Tisa Offc Serif Pro" panose="02010504030101020102" pitchFamily="2" charset="0"/>
                <a:ea typeface="Roboto" panose="02000000000000000000" pitchFamily="2" charset="0"/>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2" y="1963935"/>
            <a:ext cx="8118003" cy="1310489"/>
          </a:xfrm>
          <a:prstGeom prst="rect">
            <a:avLst/>
          </a:prstGeom>
        </p:spPr>
        <p:txBody>
          <a:bodyPr lIns="0" tIns="0" rIns="0" bIns="0" anchor="t" anchorCtr="0">
            <a:noAutofit/>
          </a:bodyPr>
          <a:lstStyle>
            <a:lvl1pPr>
              <a:defRPr>
                <a:solidFill>
                  <a:schemeClr val="accent3">
                    <a:lumMod val="20000"/>
                    <a:lumOff val="80000"/>
                  </a:schemeClr>
                </a:solidFill>
              </a:defRPr>
            </a:lvl1pPr>
          </a:lstStyle>
          <a:p>
            <a:r>
              <a:rPr lang="en-US">
                <a:solidFill>
                  <a:schemeClr val="accent6"/>
                </a:solidFill>
              </a:rPr>
              <a:t>Click to edit Master title style</a:t>
            </a:r>
          </a:p>
        </p:txBody>
      </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8"/>
            <a:ext cx="8119872" cy="495309"/>
          </a:xfrm>
        </p:spPr>
        <p:txBody>
          <a:bodyPr lIns="0" tIns="0" rIns="0" bIns="0">
            <a:noAutofit/>
          </a:bodyPr>
          <a:lstStyle>
            <a:lvl1pPr marL="0" indent="0" algn="l">
              <a:spcBef>
                <a:spcPts val="300"/>
              </a:spcBef>
              <a:spcAft>
                <a:spcPts val="300"/>
              </a:spcAft>
              <a:buNone/>
              <a:defRPr sz="2400">
                <a:solidFill>
                  <a:schemeClr val="accent3">
                    <a:lumMod val="20000"/>
                    <a:lumOff val="80000"/>
                  </a:schemeClr>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grpSp>
        <p:nvGrpSpPr>
          <p:cNvPr id="2" name="Group 1">
            <a:extLst>
              <a:ext uri="{FF2B5EF4-FFF2-40B4-BE49-F238E27FC236}">
                <a16:creationId xmlns:a16="http://schemas.microsoft.com/office/drawing/2014/main" id="{E42048E1-2288-485B-1D5D-F26EF0822BF0}"/>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A46127A0-31BD-90D7-46CC-E2FED52DF6FF}"/>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accent6"/>
              </a:solidFill>
              <a:prstDash val="solid"/>
              <a:miter/>
            </a:ln>
          </p:spPr>
          <p:txBody>
            <a:bodyPr rtlCol="0" anchor="ctr"/>
            <a:lstStyle/>
            <a:p>
              <a:endParaRPr lang="en-US" sz="1800">
                <a:solidFill>
                  <a:schemeClr val="accent3">
                    <a:lumMod val="20000"/>
                    <a:lumOff val="80000"/>
                  </a:schemeClr>
                </a:solidFill>
              </a:endParaRPr>
            </a:p>
          </p:txBody>
        </p:sp>
        <p:sp>
          <p:nvSpPr>
            <p:cNvPr id="4" name="Freeform 3">
              <a:extLst>
                <a:ext uri="{FF2B5EF4-FFF2-40B4-BE49-F238E27FC236}">
                  <a16:creationId xmlns:a16="http://schemas.microsoft.com/office/drawing/2014/main" id="{48A46F84-24DF-069C-9292-A50041A9E67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accent6"/>
              </a:solidFill>
              <a:prstDash val="solid"/>
              <a:miter/>
            </a:ln>
          </p:spPr>
          <p:txBody>
            <a:bodyPr rtlCol="0" anchor="ctr"/>
            <a:lstStyle/>
            <a:p>
              <a:endParaRPr lang="en-US" sz="1800">
                <a:solidFill>
                  <a:schemeClr val="accent3">
                    <a:lumMod val="20000"/>
                    <a:lumOff val="80000"/>
                  </a:schemeClr>
                </a:solidFill>
              </a:endParaRPr>
            </a:p>
          </p:txBody>
        </p:sp>
      </p:grpSp>
    </p:spTree>
    <p:extLst>
      <p:ext uri="{BB962C8B-B14F-4D97-AF65-F5344CB8AC3E}">
        <p14:creationId xmlns:p14="http://schemas.microsoft.com/office/powerpoint/2010/main" val="2458941722"/>
      </p:ext>
    </p:extLst>
  </p:cSld>
  <p:clrMapOvr>
    <a:overrideClrMapping bg1="dk1" tx1="lt1" bg2="dk2" tx2="lt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5"/>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760"/>
          </a:xfrm>
          <a:prstGeom prst="rect">
            <a:avLst/>
          </a:prstGeom>
        </p:spPr>
        <p:txBody>
          <a:bodyPr vert="horz" lIns="0" tIns="0" rIns="0" bIns="0" rtlCol="0" anchor="b" anchorCtr="0"/>
          <a:lstStyle>
            <a:lvl1pPr algn="l">
              <a:defRPr sz="1400" b="0" i="0">
                <a:solidFill>
                  <a:schemeClr val="bg2"/>
                </a:solidFill>
                <a:latin typeface="Tisa Offc Serif Pro" panose="02010504030101020102" pitchFamily="2" charset="0"/>
              </a:defRPr>
            </a:lvl1pPr>
          </a:lstStyle>
          <a:p>
            <a:r>
              <a:rPr lang="en-US"/>
              <a:t>Kummer Missouri S&amp;T Foundation</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68374"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4256"/>
            <a:ext cx="8118003" cy="283464"/>
          </a:xfrm>
        </p:spPr>
        <p:txBody>
          <a:bodyPr lIns="0" tIns="0" rIns="0" bIns="0">
            <a:noAutofit/>
          </a:bodyPr>
          <a:lstStyle>
            <a:lvl1pPr marL="0" indent="0">
              <a:buNone/>
              <a:defRPr sz="2400" b="0" i="0">
                <a:solidFill>
                  <a:schemeClr val="bg2"/>
                </a:solidFill>
                <a:latin typeface="Tisa Offc Serif Pro" panose="02010504030101020102" pitchFamily="2" charset="0"/>
                <a:ea typeface="Roboto" panose="02000000000000000000" pitchFamily="2" charset="0"/>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sp>
        <p:nvSpPr>
          <p:cNvPr id="4" name="Text Placeholder 3">
            <a:extLst>
              <a:ext uri="{FF2B5EF4-FFF2-40B4-BE49-F238E27FC236}">
                <a16:creationId xmlns:a16="http://schemas.microsoft.com/office/drawing/2014/main" id="{69595F9F-8834-E834-C7F4-D9C65F3FE4F3}"/>
              </a:ext>
            </a:extLst>
          </p:cNvPr>
          <p:cNvSpPr>
            <a:spLocks noGrp="1"/>
          </p:cNvSpPr>
          <p:nvPr>
            <p:ph type="body" sz="quarter" idx="14"/>
          </p:nvPr>
        </p:nvSpPr>
        <p:spPr>
          <a:xfrm>
            <a:off x="390525" y="1965960"/>
            <a:ext cx="8119872" cy="1307592"/>
          </a:xfrm>
        </p:spPr>
        <p:txBody>
          <a:bodyPr lIns="0" tIns="0" rIns="0" bIns="0">
            <a:noAutofit/>
          </a:bodyPr>
          <a:lstStyle>
            <a:lvl1pPr>
              <a:defRPr sz="4400">
                <a:solidFill>
                  <a:schemeClr val="accent3">
                    <a:lumMod val="20000"/>
                    <a:lumOff val="80000"/>
                  </a:schemeClr>
                </a:solidFill>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4A04F2F2-E235-B8C6-4F0A-4077889BCDED}"/>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9B13C075-79B0-3E2F-B580-3E187946AF8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B1E4E3"/>
              </a:solidFill>
              <a:prstDash val="solid"/>
              <a:miter/>
            </a:ln>
          </p:spPr>
          <p:txBody>
            <a:bodyPr rtlCol="0" anchor="ctr"/>
            <a:lstStyle/>
            <a:p>
              <a:endParaRPr lang="en-US" sz="1800">
                <a:solidFill>
                  <a:schemeClr val="accent3">
                    <a:lumMod val="20000"/>
                    <a:lumOff val="80000"/>
                  </a:schemeClr>
                </a:solidFill>
              </a:endParaRPr>
            </a:p>
          </p:txBody>
        </p:sp>
        <p:sp>
          <p:nvSpPr>
            <p:cNvPr id="7" name="Freeform 6">
              <a:extLst>
                <a:ext uri="{FF2B5EF4-FFF2-40B4-BE49-F238E27FC236}">
                  <a16:creationId xmlns:a16="http://schemas.microsoft.com/office/drawing/2014/main" id="{074E4BB0-2476-B6FA-D491-A697317C7F70}"/>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B1E4E3"/>
              </a:solidFill>
              <a:prstDash val="solid"/>
              <a:miter/>
            </a:ln>
          </p:spPr>
          <p:txBody>
            <a:bodyPr rtlCol="0" anchor="ctr"/>
            <a:lstStyle/>
            <a:p>
              <a:endParaRPr lang="en-US" sz="1800">
                <a:solidFill>
                  <a:schemeClr val="accent3">
                    <a:lumMod val="20000"/>
                    <a:lumOff val="80000"/>
                  </a:schemeClr>
                </a:solidFill>
              </a:endParaRPr>
            </a:p>
          </p:txBody>
        </p:sp>
      </p:grpSp>
      <p:sp>
        <p:nvSpPr>
          <p:cNvPr id="10" name="Subtitle 2">
            <a:extLst>
              <a:ext uri="{FF2B5EF4-FFF2-40B4-BE49-F238E27FC236}">
                <a16:creationId xmlns:a16="http://schemas.microsoft.com/office/drawing/2014/main" id="{D0FBBBB1-F146-7857-B5B7-D4DBA4728953}"/>
              </a:ext>
            </a:extLst>
          </p:cNvPr>
          <p:cNvSpPr>
            <a:spLocks noGrp="1"/>
          </p:cNvSpPr>
          <p:nvPr>
            <p:ph type="subTitle" idx="1"/>
          </p:nvPr>
        </p:nvSpPr>
        <p:spPr>
          <a:xfrm>
            <a:off x="393193" y="3685033"/>
            <a:ext cx="8117205" cy="495309"/>
          </a:xfrm>
        </p:spPr>
        <p:txBody>
          <a:bodyPr lIns="0" tIns="0" rIns="0" bIns="0">
            <a:noAutofit/>
          </a:bodyPr>
          <a:lstStyle>
            <a:lvl1pPr marL="0" indent="0" algn="l">
              <a:spcBef>
                <a:spcPts val="300"/>
              </a:spcBef>
              <a:spcAft>
                <a:spcPts val="300"/>
              </a:spcAft>
              <a:buNone/>
              <a:defRPr sz="2400">
                <a:solidFill>
                  <a:schemeClr val="accent3">
                    <a:lumMod val="20000"/>
                    <a:lumOff val="80000"/>
                  </a:schemeClr>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1349583930"/>
      </p:ext>
    </p:extLst>
  </p:cSld>
  <p:clrMapOvr>
    <a:overrideClrMapping bg1="lt1" tx1="dk1" bg2="lt2" tx2="dk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8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3"/>
            <a:ext cx="8119872" cy="365125"/>
          </a:xfrm>
          <a:prstGeom prst="rect">
            <a:avLst/>
          </a:prstGeom>
        </p:spPr>
        <p:txBody>
          <a:bodyPr vert="horz" lIns="0" tIns="0" rIns="0" bIns="0" rtlCol="0" anchor="b" anchorCtr="0"/>
          <a:lstStyle>
            <a:lvl1pPr algn="l">
              <a:defRPr sz="1400" b="0" i="0">
                <a:solidFill>
                  <a:schemeClr val="tx2">
                    <a:lumMod val="65000"/>
                    <a:lumOff val="35000"/>
                  </a:schemeClr>
                </a:solidFill>
                <a:latin typeface="Tisa Offc Serif Pro" panose="02010504030101020102" pitchFamily="2" charset="0"/>
              </a:defRPr>
            </a:lvl1pPr>
          </a:lstStyle>
          <a:p>
            <a:r>
              <a:rPr lang="en-US"/>
              <a:t>Kummer Missouri S&amp;T Foundation</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4851"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2" y="4331798"/>
            <a:ext cx="8119872" cy="283464"/>
          </a:xfrm>
        </p:spPr>
        <p:txBody>
          <a:bodyPr lIns="0" tIns="0" rIns="0" bIns="0">
            <a:noAutofit/>
          </a:bodyPr>
          <a:lstStyle>
            <a:lvl1pPr marL="0" indent="0">
              <a:buNone/>
              <a:defRPr sz="2400" b="0" i="0">
                <a:solidFill>
                  <a:schemeClr val="tx2">
                    <a:lumMod val="65000"/>
                    <a:lumOff val="35000"/>
                  </a:schemeClr>
                </a:solidFill>
                <a:latin typeface="Tisa Offc Serif Pro" panose="02010504030101020102" pitchFamily="2" charset="0"/>
                <a:ea typeface="Roboto" panose="02000000000000000000" pitchFamily="2" charset="0"/>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sp>
        <p:nvSpPr>
          <p:cNvPr id="3" name="Text Placeholder 3">
            <a:extLst>
              <a:ext uri="{FF2B5EF4-FFF2-40B4-BE49-F238E27FC236}">
                <a16:creationId xmlns:a16="http://schemas.microsoft.com/office/drawing/2014/main" id="{CDFCCC2A-05EE-B0E7-42A2-17319DE6AC79}"/>
              </a:ext>
            </a:extLst>
          </p:cNvPr>
          <p:cNvSpPr>
            <a:spLocks noGrp="1"/>
          </p:cNvSpPr>
          <p:nvPr>
            <p:ph type="body" sz="quarter" idx="14"/>
          </p:nvPr>
        </p:nvSpPr>
        <p:spPr>
          <a:xfrm>
            <a:off x="390525" y="1965960"/>
            <a:ext cx="8119872" cy="1307592"/>
          </a:xfrm>
        </p:spPr>
        <p:txBody>
          <a:bodyPr lIns="0" tIns="0" rIns="0" bIns="0">
            <a:noAutofit/>
          </a:bodyPr>
          <a:lstStyle>
            <a:lvl1pPr>
              <a:defRPr sz="4400">
                <a:solidFill>
                  <a:schemeClr val="tx1"/>
                </a:solidFill>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3F1D875A-59ED-E336-9EA5-BD5C575BBCEF}"/>
              </a:ext>
            </a:extLst>
          </p:cNvPr>
          <p:cNvGrpSpPr/>
          <p:nvPr userDrawn="1"/>
        </p:nvGrpSpPr>
        <p:grpSpPr>
          <a:xfrm rot="16200000">
            <a:off x="506467" y="594478"/>
            <a:ext cx="335280" cy="567690"/>
            <a:chOff x="697976" y="480133"/>
            <a:chExt cx="335280" cy="567690"/>
          </a:xfrm>
        </p:grpSpPr>
        <p:sp>
          <p:nvSpPr>
            <p:cNvPr id="7" name="Freeform 6">
              <a:extLst>
                <a:ext uri="{FF2B5EF4-FFF2-40B4-BE49-F238E27FC236}">
                  <a16:creationId xmlns:a16="http://schemas.microsoft.com/office/drawing/2014/main" id="{5D2161B1-4962-A90D-C8FD-1E2D7649713E}"/>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accent5"/>
              </a:solidFill>
              <a:prstDash val="solid"/>
              <a:miter/>
            </a:ln>
          </p:spPr>
          <p:txBody>
            <a:bodyPr rtlCol="0" anchor="ctr"/>
            <a:lstStyle/>
            <a:p>
              <a:endParaRPr lang="en-US" sz="1800">
                <a:solidFill>
                  <a:schemeClr val="accent5"/>
                </a:solidFill>
              </a:endParaRPr>
            </a:p>
          </p:txBody>
        </p:sp>
        <p:sp>
          <p:nvSpPr>
            <p:cNvPr id="9" name="Freeform 8">
              <a:extLst>
                <a:ext uri="{FF2B5EF4-FFF2-40B4-BE49-F238E27FC236}">
                  <a16:creationId xmlns:a16="http://schemas.microsoft.com/office/drawing/2014/main" id="{CA36F94A-3482-352F-E6F2-54AA3F7E6B3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accent5"/>
              </a:solidFill>
              <a:prstDash val="solid"/>
              <a:miter/>
            </a:ln>
          </p:spPr>
          <p:txBody>
            <a:bodyPr rtlCol="0" anchor="ctr"/>
            <a:lstStyle/>
            <a:p>
              <a:endParaRPr lang="en-US" sz="1800">
                <a:solidFill>
                  <a:schemeClr val="accent5"/>
                </a:solidFill>
              </a:endParaRPr>
            </a:p>
          </p:txBody>
        </p:sp>
      </p:grpSp>
      <p:sp>
        <p:nvSpPr>
          <p:cNvPr id="10" name="Subtitle 2">
            <a:extLst>
              <a:ext uri="{FF2B5EF4-FFF2-40B4-BE49-F238E27FC236}">
                <a16:creationId xmlns:a16="http://schemas.microsoft.com/office/drawing/2014/main" id="{2CA5C67E-0E57-4882-3892-D09EDD5B889F}"/>
              </a:ext>
            </a:extLst>
          </p:cNvPr>
          <p:cNvSpPr>
            <a:spLocks noGrp="1"/>
          </p:cNvSpPr>
          <p:nvPr>
            <p:ph type="subTitle" idx="1"/>
          </p:nvPr>
        </p:nvSpPr>
        <p:spPr>
          <a:xfrm>
            <a:off x="390261" y="3685032"/>
            <a:ext cx="8119872" cy="493776"/>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Tree>
    <p:extLst>
      <p:ext uri="{BB962C8B-B14F-4D97-AF65-F5344CB8AC3E}">
        <p14:creationId xmlns:p14="http://schemas.microsoft.com/office/powerpoint/2010/main" val="971208741"/>
      </p:ext>
    </p:extLst>
  </p:cSld>
  <p:clrMapOvr>
    <a:overrideClrMapping bg1="lt1" tx1="dk1" bg2="lt2" tx2="dk2" accent1="accent1" accent2="accent2" accent3="accent3" accent4="accent4" accent5="accent5" accent6="accent6" hlink="hlink" folHlink="folHlink"/>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5" y="1307592"/>
            <a:ext cx="5429162" cy="1790700"/>
          </a:xfrm>
          <a:prstGeom prst="rect">
            <a:avLst/>
          </a:prstGeom>
        </p:spPr>
        <p:txBody>
          <a:bodyPr lIns="0" tIns="0" rIns="0" bIns="0" anchor="b">
            <a:noAutofit/>
          </a:bodyPr>
          <a:lstStyle>
            <a:lvl1pPr algn="l">
              <a:defRPr sz="4400">
                <a:solidFill>
                  <a:schemeClr val="accent3">
                    <a:lumMod val="20000"/>
                    <a:lumOff val="80000"/>
                  </a:schemeClr>
                </a:solidFill>
              </a:defRPr>
            </a:lvl1pPr>
          </a:lstStyle>
          <a:p>
            <a:r>
              <a:rPr lang="en-US"/>
              <a:t>Click to edit Master title style</a:t>
            </a:r>
          </a:p>
        </p:txBody>
      </p:sp>
      <p:sp>
        <p:nvSpPr>
          <p:cNvPr id="3" name="Subtitle 2"/>
          <p:cNvSpPr>
            <a:spLocks noGrp="1"/>
          </p:cNvSpPr>
          <p:nvPr>
            <p:ph type="subTitle" idx="1"/>
          </p:nvPr>
        </p:nvSpPr>
        <p:spPr>
          <a:xfrm>
            <a:off x="378326" y="3208372"/>
            <a:ext cx="5429163" cy="495309"/>
          </a:xfrm>
        </p:spPr>
        <p:txBody>
          <a:bodyPr lIns="0" tIns="0" rIns="0" bIns="0">
            <a:noAutofit/>
          </a:bodyPr>
          <a:lstStyle>
            <a:lvl1pPr marL="0" indent="0" algn="l">
              <a:spcBef>
                <a:spcPts val="300"/>
              </a:spcBef>
              <a:spcAft>
                <a:spcPts val="300"/>
              </a:spcAft>
              <a:buNone/>
              <a:defRPr sz="2400">
                <a:solidFill>
                  <a:schemeClr val="accent3">
                    <a:lumMod val="20000"/>
                    <a:lumOff val="80000"/>
                  </a:schemeClr>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B2B4B2"/>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8" y="182961"/>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a:t>Kummer Missouri S&amp;T Foundation</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93192" y="0"/>
            <a:ext cx="787756" cy="787756"/>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tx2"/>
                </a:solidFill>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spTree>
    <p:extLst>
      <p:ext uri="{BB962C8B-B14F-4D97-AF65-F5344CB8AC3E}">
        <p14:creationId xmlns:p14="http://schemas.microsoft.com/office/powerpoint/2010/main" val="347401256"/>
      </p:ext>
    </p:extLst>
  </p:cSld>
  <p:clrMapOvr>
    <a:overrideClrMapping bg1="dk1" tx1="lt1" bg2="dk2" tx2="lt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7_Title Slide">
    <p:bg>
      <p:bgPr>
        <a:solidFill>
          <a:schemeClr val="accent5"/>
        </a:solidFill>
        <a:effectLst/>
      </p:bgPr>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bg2"/>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5" y="1307592"/>
            <a:ext cx="5429162" cy="1790700"/>
          </a:xfrm>
          <a:prstGeom prst="rect">
            <a:avLst/>
          </a:prstGeom>
        </p:spPr>
        <p:txBody>
          <a:bodyPr lIns="0" tIns="0" rIns="0" bIns="0" anchor="b">
            <a:noAutofit/>
          </a:bodyPr>
          <a:lstStyle>
            <a:lvl1pPr algn="l">
              <a:defRPr sz="4400">
                <a:solidFill>
                  <a:schemeClr val="accent3">
                    <a:lumMod val="20000"/>
                    <a:lumOff val="80000"/>
                  </a:schemeClr>
                </a:solidFill>
              </a:defRPr>
            </a:lvl1pPr>
          </a:lstStyle>
          <a:p>
            <a:r>
              <a:rPr lang="en-US"/>
              <a:t>Click to edit Master title style</a:t>
            </a:r>
          </a:p>
        </p:txBody>
      </p:sp>
      <p:sp>
        <p:nvSpPr>
          <p:cNvPr id="3" name="Subtitle 2"/>
          <p:cNvSpPr>
            <a:spLocks noGrp="1"/>
          </p:cNvSpPr>
          <p:nvPr>
            <p:ph type="subTitle" idx="1"/>
          </p:nvPr>
        </p:nvSpPr>
        <p:spPr>
          <a:xfrm>
            <a:off x="378326" y="3208372"/>
            <a:ext cx="5429163" cy="495309"/>
          </a:xfrm>
        </p:spPr>
        <p:txBody>
          <a:bodyPr lIns="0" tIns="0" rIns="0" bIns="0">
            <a:noAutofit/>
          </a:bodyPr>
          <a:lstStyle>
            <a:lvl1pPr marL="0" indent="0" algn="l">
              <a:spcBef>
                <a:spcPts val="300"/>
              </a:spcBef>
              <a:spcAft>
                <a:spcPts val="300"/>
              </a:spcAft>
              <a:buNone/>
              <a:defRPr sz="2400">
                <a:solidFill>
                  <a:schemeClr val="accent3">
                    <a:lumMod val="20000"/>
                    <a:lumOff val="80000"/>
                  </a:schemeClr>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3" y="182881"/>
            <a:ext cx="2705403" cy="365125"/>
          </a:xfrm>
          <a:prstGeom prst="rect">
            <a:avLst/>
          </a:prstGeom>
        </p:spPr>
        <p:txBody>
          <a:bodyPr vert="horz" lIns="0" tIns="0" rIns="0" bIns="0" rtlCol="0" anchor="ctr"/>
          <a:lstStyle>
            <a:lvl1pPr algn="l">
              <a:defRPr sz="1400" b="0">
                <a:solidFill>
                  <a:schemeClr val="bg2"/>
                </a:solidFill>
                <a:latin typeface="Tisa Offc Serif Pro" panose="02010504030101020102" pitchFamily="2" charset="0"/>
              </a:defRPr>
            </a:lvl1pPr>
          </a:lstStyle>
          <a:p>
            <a:r>
              <a:rPr lang="en-US"/>
              <a:t>Kummer Missouri S&amp;T Foundation</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78325" y="1"/>
            <a:ext cx="787755" cy="787755"/>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bg2"/>
                </a:solidFill>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spTree>
    <p:extLst>
      <p:ext uri="{BB962C8B-B14F-4D97-AF65-F5344CB8AC3E}">
        <p14:creationId xmlns:p14="http://schemas.microsoft.com/office/powerpoint/2010/main" val="3887045371"/>
      </p:ext>
    </p:extLst>
  </p:cSld>
  <p:clrMapOvr>
    <a:overrideClrMapping bg1="lt1" tx1="dk1" bg2="lt2" tx2="dk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9_Title Slide">
    <p:bg>
      <p:bgRef idx="1001">
        <a:schemeClr val="bg2"/>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p>
        </p:txBody>
      </p:sp>
      <p:sp>
        <p:nvSpPr>
          <p:cNvPr id="2" name="Title 1"/>
          <p:cNvSpPr>
            <a:spLocks noGrp="1"/>
          </p:cNvSpPr>
          <p:nvPr>
            <p:ph type="ctrTitle"/>
          </p:nvPr>
        </p:nvSpPr>
        <p:spPr>
          <a:xfrm>
            <a:off x="374905"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p>
        </p:txBody>
      </p:sp>
      <p:sp>
        <p:nvSpPr>
          <p:cNvPr id="3" name="Subtitle 2"/>
          <p:cNvSpPr>
            <a:spLocks noGrp="1"/>
          </p:cNvSpPr>
          <p:nvPr>
            <p:ph type="subTitle" idx="1"/>
          </p:nvPr>
        </p:nvSpPr>
        <p:spPr>
          <a:xfrm>
            <a:off x="378326" y="3208372"/>
            <a:ext cx="5429163" cy="495309"/>
          </a:xfrm>
        </p:spPr>
        <p:txBody>
          <a:bodyPr lIns="0" tIns="0" rIns="0" bIns="0">
            <a:noAutofit/>
          </a:bodyPr>
          <a:lstStyle>
            <a:lvl1pPr marL="0" indent="0" algn="l">
              <a:spcBef>
                <a:spcPts val="300"/>
              </a:spcBef>
              <a:spcAft>
                <a:spcPts val="300"/>
              </a:spcAft>
              <a:buNone/>
              <a:defRPr sz="2400">
                <a:solidFill>
                  <a:schemeClr val="accent5"/>
                </a:solidFill>
                <a:latin typeface="Franklin Gothic Medium"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1"/>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a:t>Kummer Missouri S&amp;T Foundation</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rgbClr val="63666A"/>
                </a:solidFill>
              </a:defRPr>
            </a:lvl1pPr>
            <a:lvl2pPr marL="457189" indent="0">
              <a:buNone/>
              <a:defRPr/>
            </a:lvl2pPr>
            <a:lvl3pPr marL="914378" indent="0">
              <a:buNone/>
              <a:defRPr/>
            </a:lvl3pPr>
            <a:lvl4pPr marL="1371566" indent="0">
              <a:buNone/>
              <a:defRPr/>
            </a:lvl4pPr>
            <a:lvl5pPr marL="1828754" indent="0">
              <a:buNone/>
              <a:defRPr/>
            </a:lvl5pPr>
          </a:lstStyle>
          <a:p>
            <a:pPr lvl="0"/>
            <a:r>
              <a:rPr lang="en-US"/>
              <a:t>Month XX, 2022</a:t>
            </a:r>
          </a:p>
        </p:txBody>
      </p:sp>
      <p:pic>
        <p:nvPicPr>
          <p:cNvPr id="4" name="Picture 15">
            <a:extLst>
              <a:ext uri="{FF2B5EF4-FFF2-40B4-BE49-F238E27FC236}">
                <a16:creationId xmlns:a16="http://schemas.microsoft.com/office/drawing/2014/main" id="{C0564E31-79BE-F8D5-F952-138D460D69BF}"/>
              </a:ext>
            </a:extLst>
          </p:cNvPr>
          <p:cNvPicPr>
            <a:picLocks noChangeAspect="1"/>
          </p:cNvPicPr>
          <p:nvPr userDrawn="1"/>
        </p:nvPicPr>
        <p:blipFill>
          <a:blip r:embed="rId2"/>
          <a:srcRect/>
          <a:stretch/>
        </p:blipFill>
        <p:spPr>
          <a:xfrm>
            <a:off x="378325" y="1"/>
            <a:ext cx="787755" cy="787755"/>
          </a:xfrm>
          <a:prstGeom prst="rect">
            <a:avLst/>
          </a:prstGeom>
          <a:solidFill>
            <a:schemeClr val="tx1"/>
          </a:solidFill>
        </p:spPr>
      </p:pic>
    </p:spTree>
    <p:extLst>
      <p:ext uri="{BB962C8B-B14F-4D97-AF65-F5344CB8AC3E}">
        <p14:creationId xmlns:p14="http://schemas.microsoft.com/office/powerpoint/2010/main" val="890246735"/>
      </p:ext>
    </p:extLst>
  </p:cSld>
  <p:clrMapOvr>
    <a:overrideClrMapping bg1="lt1" tx1="dk1" bg2="lt2" tx2="dk2" accent1="accent1" accent2="accent2" accent3="accent3" accent4="accent4" accent5="accent5" accent6="accent6" hlink="hlink" folHlink="folHlink"/>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5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9"/>
            <a:ext cx="8119872" cy="495309"/>
          </a:xfrm>
        </p:spPr>
        <p:txBody>
          <a:bodyPr lIns="0" tIns="0" rIns="0" bIns="0">
            <a:noAutofit/>
          </a:bodyPr>
          <a:lstStyle>
            <a:lvl1pPr marL="0" indent="0" algn="l">
              <a:spcBef>
                <a:spcPts val="300"/>
              </a:spcBef>
              <a:spcAft>
                <a:spcPts val="300"/>
              </a:spcAft>
              <a:buNone/>
              <a:defRPr sz="2000" b="0" i="0">
                <a:solidFill>
                  <a:schemeClr val="accent3">
                    <a:lumMod val="20000"/>
                    <a:lumOff val="80000"/>
                  </a:schemeClr>
                </a:solidFill>
                <a:latin typeface="Franklin Gothic Demi" panose="020B06030201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1" y="2476819"/>
            <a:ext cx="8120063" cy="760095"/>
          </a:xfrm>
        </p:spPr>
        <p:txBody>
          <a:bodyPr lIns="0" tIns="0" rIns="0" bIns="0" anchor="b" anchorCtr="0">
            <a:noAutofit/>
          </a:bodyPr>
          <a:lstStyle>
            <a:lvl1pPr>
              <a:defRPr sz="4000">
                <a:solidFill>
                  <a:schemeClr val="tx2"/>
                </a:solidFill>
                <a:latin typeface="Franklin Gothic Medium" panose="020B0603020102020204" pitchFamily="34" charset="0"/>
              </a:defRPr>
            </a:lvl1pPr>
          </a:lstStyle>
          <a:p>
            <a:pPr lvl="0"/>
            <a:r>
              <a:rPr lang="en-US"/>
              <a:t>Section Header</a:t>
            </a:r>
          </a:p>
        </p:txBody>
      </p:sp>
    </p:spTree>
    <p:extLst>
      <p:ext uri="{BB962C8B-B14F-4D97-AF65-F5344CB8AC3E}">
        <p14:creationId xmlns:p14="http://schemas.microsoft.com/office/powerpoint/2010/main" val="290181373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26" Type="http://schemas.openxmlformats.org/officeDocument/2006/relationships/slideLayout" Target="../slideLayouts/slideLayout61.xml"/><Relationship Id="rId3" Type="http://schemas.openxmlformats.org/officeDocument/2006/relationships/slideLayout" Target="../slideLayouts/slideLayout38.xml"/><Relationship Id="rId21" Type="http://schemas.openxmlformats.org/officeDocument/2006/relationships/slideLayout" Target="../slideLayouts/slideLayout56.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slideLayout" Target="../slideLayouts/slideLayout60.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slideLayout" Target="../slideLayouts/slideLayout55.xml"/><Relationship Id="rId29" Type="http://schemas.openxmlformats.org/officeDocument/2006/relationships/theme" Target="../theme/theme2.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24" Type="http://schemas.openxmlformats.org/officeDocument/2006/relationships/slideLayout" Target="../slideLayouts/slideLayout59.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28" Type="http://schemas.openxmlformats.org/officeDocument/2006/relationships/slideLayout" Target="../slideLayouts/slideLayout63.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 Id="rId22" Type="http://schemas.openxmlformats.org/officeDocument/2006/relationships/slideLayout" Target="../slideLayouts/slideLayout57.xml"/><Relationship Id="rId27" Type="http://schemas.openxmlformats.org/officeDocument/2006/relationships/slideLayout" Target="../slideLayouts/slideLayout6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slideLayout" Target="../slideLayouts/slideLayout76.xml"/><Relationship Id="rId18" Type="http://schemas.openxmlformats.org/officeDocument/2006/relationships/slideLayout" Target="../slideLayouts/slideLayout81.xml"/><Relationship Id="rId26" Type="http://schemas.openxmlformats.org/officeDocument/2006/relationships/slideLayout" Target="../slideLayouts/slideLayout89.xml"/><Relationship Id="rId3" Type="http://schemas.openxmlformats.org/officeDocument/2006/relationships/slideLayout" Target="../slideLayouts/slideLayout66.xml"/><Relationship Id="rId21" Type="http://schemas.openxmlformats.org/officeDocument/2006/relationships/slideLayout" Target="../slideLayouts/slideLayout84.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17" Type="http://schemas.openxmlformats.org/officeDocument/2006/relationships/slideLayout" Target="../slideLayouts/slideLayout80.xml"/><Relationship Id="rId25" Type="http://schemas.openxmlformats.org/officeDocument/2006/relationships/slideLayout" Target="../slideLayouts/slideLayout88.xml"/><Relationship Id="rId2" Type="http://schemas.openxmlformats.org/officeDocument/2006/relationships/slideLayout" Target="../slideLayouts/slideLayout65.xml"/><Relationship Id="rId16" Type="http://schemas.openxmlformats.org/officeDocument/2006/relationships/slideLayout" Target="../slideLayouts/slideLayout79.xml"/><Relationship Id="rId20" Type="http://schemas.openxmlformats.org/officeDocument/2006/relationships/slideLayout" Target="../slideLayouts/slideLayout83.xml"/><Relationship Id="rId29" Type="http://schemas.openxmlformats.org/officeDocument/2006/relationships/slideLayout" Target="../slideLayouts/slideLayout92.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24" Type="http://schemas.openxmlformats.org/officeDocument/2006/relationships/slideLayout" Target="../slideLayouts/slideLayout87.xml"/><Relationship Id="rId5" Type="http://schemas.openxmlformats.org/officeDocument/2006/relationships/slideLayout" Target="../slideLayouts/slideLayout68.xml"/><Relationship Id="rId15" Type="http://schemas.openxmlformats.org/officeDocument/2006/relationships/slideLayout" Target="../slideLayouts/slideLayout78.xml"/><Relationship Id="rId23" Type="http://schemas.openxmlformats.org/officeDocument/2006/relationships/slideLayout" Target="../slideLayouts/slideLayout86.xml"/><Relationship Id="rId28" Type="http://schemas.openxmlformats.org/officeDocument/2006/relationships/slideLayout" Target="../slideLayouts/slideLayout91.xml"/><Relationship Id="rId10" Type="http://schemas.openxmlformats.org/officeDocument/2006/relationships/slideLayout" Target="../slideLayouts/slideLayout73.xml"/><Relationship Id="rId19" Type="http://schemas.openxmlformats.org/officeDocument/2006/relationships/slideLayout" Target="../slideLayouts/slideLayout82.xml"/><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slideLayout" Target="../slideLayouts/slideLayout77.xml"/><Relationship Id="rId22" Type="http://schemas.openxmlformats.org/officeDocument/2006/relationships/slideLayout" Target="../slideLayouts/slideLayout85.xml"/><Relationship Id="rId27" Type="http://schemas.openxmlformats.org/officeDocument/2006/relationships/slideLayout" Target="../slideLayouts/slideLayout90.xml"/><Relationship Id="rId30"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00.xml"/><Relationship Id="rId13" Type="http://schemas.openxmlformats.org/officeDocument/2006/relationships/slideLayout" Target="../slideLayouts/slideLayout105.xml"/><Relationship Id="rId18" Type="http://schemas.openxmlformats.org/officeDocument/2006/relationships/slideLayout" Target="../slideLayouts/slideLayout110.xml"/><Relationship Id="rId26" Type="http://schemas.openxmlformats.org/officeDocument/2006/relationships/slideLayout" Target="../slideLayouts/slideLayout118.xml"/><Relationship Id="rId3" Type="http://schemas.openxmlformats.org/officeDocument/2006/relationships/slideLayout" Target="../slideLayouts/slideLayout95.xml"/><Relationship Id="rId21" Type="http://schemas.openxmlformats.org/officeDocument/2006/relationships/slideLayout" Target="../slideLayouts/slideLayout113.xml"/><Relationship Id="rId7" Type="http://schemas.openxmlformats.org/officeDocument/2006/relationships/slideLayout" Target="../slideLayouts/slideLayout99.xml"/><Relationship Id="rId12" Type="http://schemas.openxmlformats.org/officeDocument/2006/relationships/slideLayout" Target="../slideLayouts/slideLayout104.xml"/><Relationship Id="rId17" Type="http://schemas.openxmlformats.org/officeDocument/2006/relationships/slideLayout" Target="../slideLayouts/slideLayout109.xml"/><Relationship Id="rId25" Type="http://schemas.openxmlformats.org/officeDocument/2006/relationships/slideLayout" Target="../slideLayouts/slideLayout117.xml"/><Relationship Id="rId2" Type="http://schemas.openxmlformats.org/officeDocument/2006/relationships/slideLayout" Target="../slideLayouts/slideLayout94.xml"/><Relationship Id="rId16" Type="http://schemas.openxmlformats.org/officeDocument/2006/relationships/slideLayout" Target="../slideLayouts/slideLayout108.xml"/><Relationship Id="rId20" Type="http://schemas.openxmlformats.org/officeDocument/2006/relationships/slideLayout" Target="../slideLayouts/slideLayout112.xml"/><Relationship Id="rId29" Type="http://schemas.openxmlformats.org/officeDocument/2006/relationships/slideLayout" Target="../slideLayouts/slideLayout121.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slideLayout" Target="../slideLayouts/slideLayout103.xml"/><Relationship Id="rId24" Type="http://schemas.openxmlformats.org/officeDocument/2006/relationships/slideLayout" Target="../slideLayouts/slideLayout116.xml"/><Relationship Id="rId5" Type="http://schemas.openxmlformats.org/officeDocument/2006/relationships/slideLayout" Target="../slideLayouts/slideLayout97.xml"/><Relationship Id="rId15" Type="http://schemas.openxmlformats.org/officeDocument/2006/relationships/slideLayout" Target="../slideLayouts/slideLayout107.xml"/><Relationship Id="rId23" Type="http://schemas.openxmlformats.org/officeDocument/2006/relationships/slideLayout" Target="../slideLayouts/slideLayout115.xml"/><Relationship Id="rId28" Type="http://schemas.openxmlformats.org/officeDocument/2006/relationships/slideLayout" Target="../slideLayouts/slideLayout120.xml"/><Relationship Id="rId10" Type="http://schemas.openxmlformats.org/officeDocument/2006/relationships/slideLayout" Target="../slideLayouts/slideLayout102.xml"/><Relationship Id="rId19" Type="http://schemas.openxmlformats.org/officeDocument/2006/relationships/slideLayout" Target="../slideLayouts/slideLayout111.xml"/><Relationship Id="rId4" Type="http://schemas.openxmlformats.org/officeDocument/2006/relationships/slideLayout" Target="../slideLayouts/slideLayout96.xml"/><Relationship Id="rId9" Type="http://schemas.openxmlformats.org/officeDocument/2006/relationships/slideLayout" Target="../slideLayouts/slideLayout101.xml"/><Relationship Id="rId14" Type="http://schemas.openxmlformats.org/officeDocument/2006/relationships/slideLayout" Target="../slideLayouts/slideLayout106.xml"/><Relationship Id="rId22" Type="http://schemas.openxmlformats.org/officeDocument/2006/relationships/slideLayout" Target="../slideLayouts/slideLayout114.xml"/><Relationship Id="rId27" Type="http://schemas.openxmlformats.org/officeDocument/2006/relationships/slideLayout" Target="../slideLayouts/slideLayout119.xml"/><Relationship Id="rId30"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718048"/>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28650" y="1316736"/>
            <a:ext cx="7886700" cy="329820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7809584"/>
      </p:ext>
    </p:extLst>
  </p:cSld>
  <p:clrMap bg1="lt1" tx1="dk1" bg2="lt2" tx2="dk2" accent1="accent1" accent2="accent2" accent3="accent3" accent4="accent4" accent5="accent5" accent6="accent6" hlink="hlink" folHlink="folHlink"/>
  <p:sldLayoutIdLst>
    <p:sldLayoutId id="2147483838" r:id="rId1"/>
    <p:sldLayoutId id="2147483867" r:id="rId2"/>
    <p:sldLayoutId id="2147483868" r:id="rId3"/>
    <p:sldLayoutId id="2147483841" r:id="rId4"/>
    <p:sldLayoutId id="2147483842" r:id="rId5"/>
    <p:sldLayoutId id="2147483843" r:id="rId6"/>
    <p:sldLayoutId id="2147483844" r:id="rId7"/>
    <p:sldLayoutId id="2147483845" r:id="rId8"/>
    <p:sldLayoutId id="2147483846" r:id="rId9"/>
    <p:sldLayoutId id="2147483847" r:id="rId10"/>
    <p:sldLayoutId id="2147483849" r:id="rId11"/>
    <p:sldLayoutId id="2147483848" r:id="rId12"/>
    <p:sldLayoutId id="2147483850" r:id="rId13"/>
    <p:sldLayoutId id="2147483864" r:id="rId14"/>
    <p:sldLayoutId id="2147483851" r:id="rId15"/>
    <p:sldLayoutId id="2147483869" r:id="rId16"/>
    <p:sldLayoutId id="2147483854" r:id="rId17"/>
    <p:sldLayoutId id="2147483853" r:id="rId18"/>
    <p:sldLayoutId id="2147483852" r:id="rId19"/>
    <p:sldLayoutId id="2147483866" r:id="rId20"/>
    <p:sldLayoutId id="2147483870" r:id="rId21"/>
    <p:sldLayoutId id="2147483871" r:id="rId22"/>
    <p:sldLayoutId id="2147483855" r:id="rId23"/>
    <p:sldLayoutId id="2147483856" r:id="rId24"/>
    <p:sldLayoutId id="2147483857" r:id="rId25"/>
    <p:sldLayoutId id="2147483858" r:id="rId26"/>
    <p:sldLayoutId id="2147483859" r:id="rId27"/>
    <p:sldLayoutId id="2147483860" r:id="rId28"/>
    <p:sldLayoutId id="2147483861" r:id="rId29"/>
    <p:sldLayoutId id="2147483862" r:id="rId30"/>
    <p:sldLayoutId id="2147483863" r:id="rId31"/>
    <p:sldLayoutId id="2147483872" r:id="rId32"/>
    <p:sldLayoutId id="2147483873" r:id="rId33"/>
    <p:sldLayoutId id="2147483875" r:id="rId34"/>
    <p:sldLayoutId id="2147484023" r:id="rId35"/>
  </p:sldLayoutIdLst>
  <p:hf sldNum="0" hdr="0" dt="0"/>
  <p:txStyles>
    <p:titleStyle>
      <a:lvl1pPr algn="l" defTabSz="685800" rtl="0" eaLnBrk="1" latinLnBrk="0" hangingPunct="1">
        <a:lnSpc>
          <a:spcPct val="90000"/>
        </a:lnSpc>
        <a:spcBef>
          <a:spcPct val="0"/>
        </a:spcBef>
        <a:buNone/>
        <a:defRPr sz="4400" b="0" i="0" kern="1200">
          <a:solidFill>
            <a:schemeClr val="tx1"/>
          </a:solidFill>
          <a:latin typeface="Franklin Gothic Medium" panose="020B0603020102020204" pitchFamily="34" charset="0"/>
          <a:ea typeface="+mj-ea"/>
          <a:cs typeface="+mj-cs"/>
        </a:defRPr>
      </a:lvl1pPr>
    </p:titleStyle>
    <p:bodyStyle>
      <a:lvl1pPr marL="0" indent="0" algn="l" defTabSz="685800" rtl="0" eaLnBrk="1" latinLnBrk="0" hangingPunct="1">
        <a:lnSpc>
          <a:spcPct val="125000"/>
        </a:lnSpc>
        <a:spcBef>
          <a:spcPts val="1800"/>
        </a:spcBef>
        <a:spcAft>
          <a:spcPts val="600"/>
        </a:spcAft>
        <a:buFont typeface="System Font Regular"/>
        <a:buChar char="​"/>
        <a:defRPr sz="2400" b="0" i="0" kern="1200">
          <a:solidFill>
            <a:schemeClr val="tx1"/>
          </a:solidFill>
          <a:latin typeface="Tisa Offc Serif Pro" panose="02010504030101020102" pitchFamily="2" charset="0"/>
          <a:ea typeface="+mn-ea"/>
          <a:cs typeface="+mn-cs"/>
        </a:defRPr>
      </a:lvl1pPr>
      <a:lvl2pPr marL="274320" indent="-274320" algn="l" defTabSz="685800" rtl="0" eaLnBrk="1" latinLnBrk="0" hangingPunct="1">
        <a:lnSpc>
          <a:spcPct val="125000"/>
        </a:lnSpc>
        <a:spcBef>
          <a:spcPts val="375"/>
        </a:spcBef>
        <a:spcAft>
          <a:spcPts val="375"/>
        </a:spcAft>
        <a:buClr>
          <a:schemeClr val="accent6"/>
        </a:buClr>
        <a:buSzPct val="80000"/>
        <a:buFont typeface="System Font Regular"/>
        <a:buChar char="►"/>
        <a:tabLst/>
        <a:defRPr sz="2000" b="0" i="0" kern="1200">
          <a:solidFill>
            <a:schemeClr val="tx1"/>
          </a:solidFill>
          <a:latin typeface="Tisa Offc Serif Pro" panose="02010504030101020102" pitchFamily="2" charset="0"/>
          <a:ea typeface="+mn-ea"/>
          <a:cs typeface="+mn-cs"/>
        </a:defRPr>
      </a:lvl2pPr>
      <a:lvl3pPr marL="457200" indent="-182880" algn="l" defTabSz="685800" rtl="0" eaLnBrk="1" latinLnBrk="0" hangingPunct="1">
        <a:lnSpc>
          <a:spcPct val="125000"/>
        </a:lnSpc>
        <a:spcBef>
          <a:spcPts val="375"/>
        </a:spcBef>
        <a:spcAft>
          <a:spcPts val="0"/>
        </a:spcAft>
        <a:buClr>
          <a:schemeClr val="accent3"/>
        </a:buClr>
        <a:buFont typeface="Arial" panose="020B0604020202020204" pitchFamily="34" charset="0"/>
        <a:buChar char="•"/>
        <a:tabLst/>
        <a:defRPr sz="2000" b="0" i="0" kern="1200">
          <a:solidFill>
            <a:schemeClr val="tx1"/>
          </a:solidFill>
          <a:latin typeface="Tisa Offc Serif Pro" panose="02010504030101020102" pitchFamily="2" charset="0"/>
          <a:ea typeface="+mn-ea"/>
          <a:cs typeface="+mn-cs"/>
        </a:defRPr>
      </a:lvl3pPr>
      <a:lvl4pPr marL="742950" indent="-171450" algn="l" defTabSz="685800" rtl="0" eaLnBrk="1" latinLnBrk="0" hangingPunct="1">
        <a:lnSpc>
          <a:spcPct val="125000"/>
        </a:lnSpc>
        <a:spcBef>
          <a:spcPts val="375"/>
        </a:spcBef>
        <a:spcAft>
          <a:spcPts val="300"/>
        </a:spcAft>
        <a:buClr>
          <a:schemeClr val="accent4"/>
        </a:buClr>
        <a:buSzPct val="100000"/>
        <a:buFont typeface="Wingdings" pitchFamily="2" charset="2"/>
        <a:buChar char="§"/>
        <a:tabLst/>
        <a:defRPr sz="1800" b="0" i="0" kern="1200">
          <a:solidFill>
            <a:schemeClr val="tx1"/>
          </a:solidFill>
          <a:latin typeface="Tisa Offc Serif Pro" panose="02010504030101020102" pitchFamily="2" charset="0"/>
          <a:ea typeface="+mn-ea"/>
          <a:cs typeface="+mn-cs"/>
        </a:defRPr>
      </a:lvl4pPr>
      <a:lvl5pPr marL="0" indent="0" algn="l" defTabSz="685800" rtl="0" eaLnBrk="1" latinLnBrk="0" hangingPunct="1">
        <a:lnSpc>
          <a:spcPct val="125000"/>
        </a:lnSpc>
        <a:spcBef>
          <a:spcPts val="1200"/>
        </a:spcBef>
        <a:spcAft>
          <a:spcPts val="1200"/>
        </a:spcAft>
        <a:buFont typeface="System Font Regular"/>
        <a:buChar char="​"/>
        <a:defRPr sz="2800" b="0" i="1" kern="1200">
          <a:solidFill>
            <a:schemeClr val="accent5"/>
          </a:solidFill>
          <a:latin typeface="Tisa Offc Serif Pro" panose="02010504030101020102" pitchFamily="2" charset="0"/>
          <a:ea typeface="+mn-ea"/>
          <a:cs typeface="+mn-cs"/>
        </a:defRPr>
      </a:lvl5pPr>
      <a:lvl6pPr marL="0" indent="0" algn="l" defTabSz="685800" rtl="0" eaLnBrk="1" latinLnBrk="0" hangingPunct="1">
        <a:lnSpc>
          <a:spcPct val="125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20" algn="l" defTabSz="685800" rtl="0" eaLnBrk="1" latinLnBrk="0" hangingPunct="1">
        <a:lnSpc>
          <a:spcPct val="125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200" indent="-182880" algn="l" defTabSz="685800" rtl="0" eaLnBrk="1" latinLnBrk="0" hangingPunct="1">
        <a:lnSpc>
          <a:spcPct val="125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60" indent="-182880" algn="l" defTabSz="685800" rtl="0" eaLnBrk="1" latinLnBrk="0" hangingPunct="1">
        <a:lnSpc>
          <a:spcPct val="125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7180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16736"/>
            <a:ext cx="7886700" cy="32982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70747024"/>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 id="2147483899" r:id="rId16"/>
    <p:sldLayoutId id="2147483900" r:id="rId17"/>
    <p:sldLayoutId id="2147483901" r:id="rId18"/>
    <p:sldLayoutId id="2147483902" r:id="rId19"/>
    <p:sldLayoutId id="2147483903" r:id="rId20"/>
    <p:sldLayoutId id="2147483904" r:id="rId21"/>
    <p:sldLayoutId id="2147483905" r:id="rId22"/>
    <p:sldLayoutId id="2147483906" r:id="rId23"/>
    <p:sldLayoutId id="2147483907" r:id="rId24"/>
    <p:sldLayoutId id="2147483908" r:id="rId25"/>
    <p:sldLayoutId id="2147483909" r:id="rId26"/>
    <p:sldLayoutId id="2147483910" r:id="rId27"/>
    <p:sldLayoutId id="2147483912" r:id="rId28"/>
  </p:sldLayoutIdLst>
  <p:hf sldNum="0" hdr="0" dt="0"/>
  <p:txStyles>
    <p:titleStyle>
      <a:lvl1pPr algn="l" defTabSz="685800" rtl="0" eaLnBrk="1" latinLnBrk="0" hangingPunct="1">
        <a:lnSpc>
          <a:spcPct val="90000"/>
        </a:lnSpc>
        <a:spcBef>
          <a:spcPct val="0"/>
        </a:spcBef>
        <a:buNone/>
        <a:defRPr sz="4400" b="0" i="0" kern="1200">
          <a:solidFill>
            <a:schemeClr val="tx1"/>
          </a:solidFill>
          <a:latin typeface="Franklin Gothic Medium" panose="020B0603020102020204" pitchFamily="34" charset="0"/>
          <a:ea typeface="+mj-ea"/>
          <a:cs typeface="+mj-cs"/>
        </a:defRPr>
      </a:lvl1pPr>
    </p:titleStyle>
    <p:bodyStyle>
      <a:lvl1pPr marL="0" indent="0" algn="l" defTabSz="685800" rtl="0" eaLnBrk="1" latinLnBrk="0" hangingPunct="1">
        <a:lnSpc>
          <a:spcPct val="100000"/>
        </a:lnSpc>
        <a:spcBef>
          <a:spcPts val="1800"/>
        </a:spcBef>
        <a:spcAft>
          <a:spcPts val="600"/>
        </a:spcAft>
        <a:buFont typeface="System Font Regular"/>
        <a:buChar char="​"/>
        <a:defRPr sz="2400" b="0" i="0" kern="1200">
          <a:solidFill>
            <a:schemeClr val="tx1"/>
          </a:solidFill>
          <a:latin typeface="Tisa Offc Serif Pro" panose="02010504030101020102" pitchFamily="2" charset="0"/>
          <a:ea typeface="+mn-ea"/>
          <a:cs typeface="+mn-cs"/>
        </a:defRPr>
      </a:lvl1pPr>
      <a:lvl2pPr marL="274320" indent="-274320" algn="l" defTabSz="685800" rtl="0" eaLnBrk="1" latinLnBrk="0" hangingPunct="1">
        <a:lnSpc>
          <a:spcPct val="100000"/>
        </a:lnSpc>
        <a:spcBef>
          <a:spcPts val="375"/>
        </a:spcBef>
        <a:spcAft>
          <a:spcPts val="375"/>
        </a:spcAft>
        <a:buClr>
          <a:schemeClr val="accent6"/>
        </a:buClr>
        <a:buSzPct val="80000"/>
        <a:buFont typeface="System Font Regular"/>
        <a:buChar char="►"/>
        <a:tabLst/>
        <a:defRPr sz="2000" b="0" i="0" kern="1200">
          <a:solidFill>
            <a:schemeClr val="tx1"/>
          </a:solidFill>
          <a:latin typeface="Tisa Offc Serif Pro" panose="02010504030101020102" pitchFamily="2" charset="0"/>
          <a:ea typeface="+mn-ea"/>
          <a:cs typeface="+mn-cs"/>
        </a:defRPr>
      </a:lvl2pPr>
      <a:lvl3pPr marL="457200" indent="-182880" algn="l" defTabSz="685800" rtl="0" eaLnBrk="1" latinLnBrk="0" hangingPunct="1">
        <a:lnSpc>
          <a:spcPct val="100000"/>
        </a:lnSpc>
        <a:spcBef>
          <a:spcPts val="375"/>
        </a:spcBef>
        <a:spcAft>
          <a:spcPts val="0"/>
        </a:spcAft>
        <a:buClr>
          <a:schemeClr val="accent3"/>
        </a:buClr>
        <a:buFont typeface="Arial" panose="020B0604020202020204" pitchFamily="34" charset="0"/>
        <a:buChar char="•"/>
        <a:tabLst/>
        <a:defRPr sz="2000" b="0" i="0" kern="1200">
          <a:solidFill>
            <a:schemeClr val="tx1"/>
          </a:solidFill>
          <a:latin typeface="Tisa Offc Serif Pro" panose="02010504030101020102" pitchFamily="2" charset="0"/>
          <a:ea typeface="+mn-ea"/>
          <a:cs typeface="+mn-cs"/>
        </a:defRPr>
      </a:lvl3pPr>
      <a:lvl4pPr marL="742950" indent="-171450" algn="l" defTabSz="685800" rtl="0" eaLnBrk="1" latinLnBrk="0" hangingPunct="1">
        <a:lnSpc>
          <a:spcPct val="100000"/>
        </a:lnSpc>
        <a:spcBef>
          <a:spcPts val="375"/>
        </a:spcBef>
        <a:spcAft>
          <a:spcPts val="300"/>
        </a:spcAft>
        <a:buClr>
          <a:schemeClr val="accent4"/>
        </a:buClr>
        <a:buSzPct val="100000"/>
        <a:buFont typeface="Wingdings" pitchFamily="2" charset="2"/>
        <a:buChar char="§"/>
        <a:tabLst/>
        <a:defRPr sz="1800" b="0" i="0" kern="1200">
          <a:solidFill>
            <a:schemeClr val="tx1"/>
          </a:solidFill>
          <a:latin typeface="Tisa Offc Serif Pro" panose="02010504030101020102" pitchFamily="2" charset="0"/>
          <a:ea typeface="+mn-ea"/>
          <a:cs typeface="+mn-cs"/>
        </a:defRPr>
      </a:lvl4pPr>
      <a:lvl5pPr marL="0" indent="0" algn="l" defTabSz="685800" rtl="0" eaLnBrk="1" latinLnBrk="0" hangingPunct="1">
        <a:lnSpc>
          <a:spcPct val="100000"/>
        </a:lnSpc>
        <a:spcBef>
          <a:spcPts val="1200"/>
        </a:spcBef>
        <a:spcAft>
          <a:spcPts val="1200"/>
        </a:spcAft>
        <a:buFont typeface="System Font Regular"/>
        <a:buChar char="​"/>
        <a:defRPr sz="2800" b="0" i="1" kern="1200">
          <a:solidFill>
            <a:schemeClr val="accent5"/>
          </a:solidFill>
          <a:latin typeface="Tisa Offc Serif Pro" panose="02010504030101020102" pitchFamily="2" charset="0"/>
          <a:ea typeface="+mn-ea"/>
          <a:cs typeface="+mn-cs"/>
        </a:defRPr>
      </a:lvl5pPr>
      <a:lvl6pPr marL="0" indent="0" algn="l" defTabSz="685800" rtl="0" eaLnBrk="1" latinLnBrk="0" hangingPunct="1">
        <a:lnSpc>
          <a:spcPct val="100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20" algn="l" defTabSz="685800" rtl="0" eaLnBrk="1" latinLnBrk="0" hangingPunct="1">
        <a:lnSpc>
          <a:spcPct val="100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200" indent="-182880" algn="l" defTabSz="685800" rtl="0" eaLnBrk="1" latinLnBrk="0" hangingPunct="1">
        <a:lnSpc>
          <a:spcPct val="100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60" indent="-182880" algn="l" defTabSz="685800" rtl="0" eaLnBrk="1" latinLnBrk="0" hangingPunct="1">
        <a:lnSpc>
          <a:spcPct val="100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7180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16736"/>
            <a:ext cx="7886700" cy="32982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457950" y="4757737"/>
            <a:ext cx="2057400" cy="273844"/>
          </a:xfrm>
          <a:prstGeom prst="rect">
            <a:avLst/>
          </a:prstGeom>
        </p:spPr>
        <p:txBody>
          <a:bodyPr vert="horz" lIns="91440" tIns="45720" rIns="91440" bIns="45720" rtlCol="0" anchor="ctr"/>
          <a:lstStyle>
            <a:lvl1pPr algn="r">
              <a:defRPr sz="900">
                <a:solidFill>
                  <a:schemeClr val="bg1"/>
                </a:solidFill>
                <a:latin typeface="Tisa Offc Serif Pro" panose="02010504030101020102" pitchFamily="2" charset="0"/>
              </a:defRPr>
            </a:lvl1pPr>
          </a:lstStyle>
          <a:p>
            <a:fld id="{1CF77CCB-A837-3E49-BD58-C1431ED74FC9}" type="slidenum">
              <a:rPr lang="en-US" smtClean="0"/>
              <a:pPr/>
              <a:t>‹#›</a:t>
            </a:fld>
            <a:endParaRPr lang="en-US" dirty="0"/>
          </a:p>
        </p:txBody>
      </p:sp>
    </p:spTree>
    <p:extLst>
      <p:ext uri="{BB962C8B-B14F-4D97-AF65-F5344CB8AC3E}">
        <p14:creationId xmlns:p14="http://schemas.microsoft.com/office/powerpoint/2010/main" val="3375854458"/>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 id="2147483927" r:id="rId14"/>
    <p:sldLayoutId id="2147483928" r:id="rId15"/>
    <p:sldLayoutId id="2147483929" r:id="rId16"/>
    <p:sldLayoutId id="2147483930" r:id="rId17"/>
    <p:sldLayoutId id="2147483931" r:id="rId18"/>
    <p:sldLayoutId id="2147483932" r:id="rId19"/>
    <p:sldLayoutId id="2147483933" r:id="rId20"/>
    <p:sldLayoutId id="2147483934" r:id="rId21"/>
    <p:sldLayoutId id="2147483935" r:id="rId22"/>
    <p:sldLayoutId id="2147483936" r:id="rId23"/>
    <p:sldLayoutId id="2147483937" r:id="rId24"/>
    <p:sldLayoutId id="2147483938" r:id="rId25"/>
    <p:sldLayoutId id="2147483939" r:id="rId26"/>
    <p:sldLayoutId id="2147483940" r:id="rId27"/>
    <p:sldLayoutId id="2147483942" r:id="rId28"/>
    <p:sldLayoutId id="2147483943" r:id="rId29"/>
  </p:sldLayoutIdLst>
  <p:hf sldNum="0" hdr="0" dt="0"/>
  <p:txStyles>
    <p:titleStyle>
      <a:lvl1pPr algn="l" defTabSz="685800" rtl="0" eaLnBrk="1" latinLnBrk="0" hangingPunct="1">
        <a:lnSpc>
          <a:spcPct val="90000"/>
        </a:lnSpc>
        <a:spcBef>
          <a:spcPct val="0"/>
        </a:spcBef>
        <a:buNone/>
        <a:defRPr sz="4400" b="0" i="0" kern="1200">
          <a:solidFill>
            <a:schemeClr val="tx1"/>
          </a:solidFill>
          <a:latin typeface="Franklin Gothic Medium" panose="020B0603020102020204" pitchFamily="34" charset="0"/>
          <a:ea typeface="+mj-ea"/>
          <a:cs typeface="+mj-cs"/>
        </a:defRPr>
      </a:lvl1pPr>
    </p:titleStyle>
    <p:bodyStyle>
      <a:lvl1pPr marL="0" indent="0" algn="l" defTabSz="685800" rtl="0" eaLnBrk="1" latinLnBrk="0" hangingPunct="1">
        <a:lnSpc>
          <a:spcPct val="100000"/>
        </a:lnSpc>
        <a:spcBef>
          <a:spcPts val="1800"/>
        </a:spcBef>
        <a:spcAft>
          <a:spcPts val="600"/>
        </a:spcAft>
        <a:buFont typeface="System Font Regular"/>
        <a:buChar char="​"/>
        <a:defRPr sz="2400" b="0" i="0" kern="1200">
          <a:solidFill>
            <a:schemeClr val="tx1"/>
          </a:solidFill>
          <a:latin typeface="Tisa Offc Serif Pro" panose="02010504030101020102" pitchFamily="2" charset="0"/>
          <a:ea typeface="+mn-ea"/>
          <a:cs typeface="+mn-cs"/>
        </a:defRPr>
      </a:lvl1pPr>
      <a:lvl2pPr marL="274320" indent="-274320" algn="l" defTabSz="685800" rtl="0" eaLnBrk="1" latinLnBrk="0" hangingPunct="1">
        <a:lnSpc>
          <a:spcPct val="100000"/>
        </a:lnSpc>
        <a:spcBef>
          <a:spcPts val="375"/>
        </a:spcBef>
        <a:spcAft>
          <a:spcPts val="375"/>
        </a:spcAft>
        <a:buClr>
          <a:schemeClr val="accent6"/>
        </a:buClr>
        <a:buSzPct val="80000"/>
        <a:buFont typeface="Lucida Grande" panose="020B0600040502020204" pitchFamily="34" charset="0"/>
        <a:buChar char="▶"/>
        <a:tabLst/>
        <a:defRPr sz="2000" b="0" i="0" kern="1200">
          <a:solidFill>
            <a:schemeClr val="tx1"/>
          </a:solidFill>
          <a:latin typeface="Tisa Offc Serif Pro" panose="02010504030101020102" pitchFamily="2" charset="0"/>
          <a:ea typeface="+mn-ea"/>
          <a:cs typeface="+mn-cs"/>
        </a:defRPr>
      </a:lvl2pPr>
      <a:lvl3pPr marL="457200" indent="-182880" algn="l" defTabSz="685800" rtl="0" eaLnBrk="1" latinLnBrk="0" hangingPunct="1">
        <a:lnSpc>
          <a:spcPct val="100000"/>
        </a:lnSpc>
        <a:spcBef>
          <a:spcPts val="375"/>
        </a:spcBef>
        <a:spcAft>
          <a:spcPts val="0"/>
        </a:spcAft>
        <a:buClr>
          <a:schemeClr val="accent3"/>
        </a:buClr>
        <a:buFont typeface="Arial" panose="020B0604020202020204" pitchFamily="34" charset="0"/>
        <a:buChar char="•"/>
        <a:tabLst/>
        <a:defRPr sz="2000" b="0" i="0" kern="1200">
          <a:solidFill>
            <a:schemeClr val="tx1"/>
          </a:solidFill>
          <a:latin typeface="Tisa Offc Serif Pro" panose="02010504030101020102" pitchFamily="2" charset="0"/>
          <a:ea typeface="+mn-ea"/>
          <a:cs typeface="+mn-cs"/>
        </a:defRPr>
      </a:lvl3pPr>
      <a:lvl4pPr marL="742950" indent="-171450" algn="l" defTabSz="685800" rtl="0" eaLnBrk="1" latinLnBrk="0" hangingPunct="1">
        <a:lnSpc>
          <a:spcPct val="100000"/>
        </a:lnSpc>
        <a:spcBef>
          <a:spcPts val="375"/>
        </a:spcBef>
        <a:spcAft>
          <a:spcPts val="300"/>
        </a:spcAft>
        <a:buClr>
          <a:schemeClr val="accent4"/>
        </a:buClr>
        <a:buSzPct val="100000"/>
        <a:buFont typeface="Lucida Grande" panose="020B0600040502020204" pitchFamily="34" charset="0"/>
        <a:buChar char="▪"/>
        <a:tabLst/>
        <a:defRPr sz="1800" b="0" i="0" kern="1200">
          <a:solidFill>
            <a:schemeClr val="tx1"/>
          </a:solidFill>
          <a:latin typeface="Tisa Offc Serif Pro" panose="02010504030101020102" pitchFamily="2" charset="0"/>
          <a:ea typeface="+mn-ea"/>
          <a:cs typeface="+mn-cs"/>
        </a:defRPr>
      </a:lvl4pPr>
      <a:lvl5pPr marL="0" indent="0" algn="l" defTabSz="685800" rtl="0" eaLnBrk="1" latinLnBrk="0" hangingPunct="1">
        <a:lnSpc>
          <a:spcPct val="100000"/>
        </a:lnSpc>
        <a:spcBef>
          <a:spcPts val="1200"/>
        </a:spcBef>
        <a:spcAft>
          <a:spcPts val="1200"/>
        </a:spcAft>
        <a:buFont typeface="System Font Regular"/>
        <a:buChar char="​"/>
        <a:defRPr sz="2800" b="0" i="1" kern="1200">
          <a:solidFill>
            <a:schemeClr val="accent5"/>
          </a:solidFill>
          <a:latin typeface="Tisa Offc Serif Pro" panose="02010504030101020102" pitchFamily="2" charset="0"/>
          <a:ea typeface="+mn-ea"/>
          <a:cs typeface="+mn-cs"/>
        </a:defRPr>
      </a:lvl5pPr>
      <a:lvl6pPr marL="0" indent="0" algn="l" defTabSz="685800" rtl="0" eaLnBrk="1" latinLnBrk="0" hangingPunct="1">
        <a:lnSpc>
          <a:spcPct val="100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20" algn="l" defTabSz="685800" rtl="0" eaLnBrk="1" latinLnBrk="0" hangingPunct="1">
        <a:lnSpc>
          <a:spcPct val="100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200" indent="-182880" algn="l" defTabSz="685800" rtl="0" eaLnBrk="1" latinLnBrk="0" hangingPunct="1">
        <a:lnSpc>
          <a:spcPct val="100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60" indent="-182880" algn="l" defTabSz="685800" rtl="0" eaLnBrk="1" latinLnBrk="0" hangingPunct="1">
        <a:lnSpc>
          <a:spcPct val="100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71804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16737"/>
            <a:ext cx="7886700" cy="32982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57950" y="4757738"/>
            <a:ext cx="2057400" cy="273844"/>
          </a:xfrm>
          <a:prstGeom prst="rect">
            <a:avLst/>
          </a:prstGeom>
        </p:spPr>
        <p:txBody>
          <a:bodyPr vert="horz" lIns="91440" tIns="45720" rIns="91440" bIns="45720" rtlCol="0" anchor="ctr"/>
          <a:lstStyle>
            <a:lvl1pPr algn="r">
              <a:defRPr sz="900">
                <a:solidFill>
                  <a:schemeClr val="bg1"/>
                </a:solidFill>
                <a:latin typeface="Tisa Offc Serif Pro" panose="02010504030101020102" pitchFamily="2" charset="0"/>
              </a:defRPr>
            </a:lvl1pPr>
          </a:lstStyle>
          <a:p>
            <a:fld id="{1CF77CCB-A837-3E49-BD58-C1431ED74FC9}" type="slidenum">
              <a:rPr lang="en-US" smtClean="0"/>
              <a:pPr/>
              <a:t>‹#›</a:t>
            </a:fld>
            <a:endParaRPr lang="en-US"/>
          </a:p>
        </p:txBody>
      </p:sp>
    </p:spTree>
    <p:extLst>
      <p:ext uri="{BB962C8B-B14F-4D97-AF65-F5344CB8AC3E}">
        <p14:creationId xmlns:p14="http://schemas.microsoft.com/office/powerpoint/2010/main" val="2572802629"/>
      </p:ext>
    </p:extLst>
  </p:cSld>
  <p:clrMap bg1="lt1" tx1="dk1" bg2="lt2" tx2="dk2" accent1="accent1" accent2="accent2" accent3="accent3" accent4="accent4" accent5="accent5" accent6="accent6" hlink="hlink" folHlink="folHlink"/>
  <p:sldLayoutIdLst>
    <p:sldLayoutId id="214748402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 id="2147484037" r:id="rId13"/>
    <p:sldLayoutId id="2147484038" r:id="rId14"/>
    <p:sldLayoutId id="2147484039" r:id="rId15"/>
    <p:sldLayoutId id="2147484040" r:id="rId16"/>
    <p:sldLayoutId id="2147484041" r:id="rId17"/>
    <p:sldLayoutId id="2147484042" r:id="rId18"/>
    <p:sldLayoutId id="2147484043" r:id="rId19"/>
    <p:sldLayoutId id="2147484044" r:id="rId20"/>
    <p:sldLayoutId id="2147484045" r:id="rId21"/>
    <p:sldLayoutId id="2147484046" r:id="rId22"/>
    <p:sldLayoutId id="2147484047" r:id="rId23"/>
    <p:sldLayoutId id="2147484048" r:id="rId24"/>
    <p:sldLayoutId id="2147484049" r:id="rId25"/>
    <p:sldLayoutId id="2147484050" r:id="rId26"/>
    <p:sldLayoutId id="2147484051" r:id="rId27"/>
    <p:sldLayoutId id="2147484052" r:id="rId28"/>
    <p:sldLayoutId id="2147484053" r:id="rId29"/>
  </p:sldLayoutIdLst>
  <p:hf sldNum="0" hdr="0" dt="0"/>
  <p:txStyles>
    <p:titleStyle>
      <a:lvl1pPr algn="l" defTabSz="685783" rtl="0" eaLnBrk="1" latinLnBrk="0" hangingPunct="1">
        <a:lnSpc>
          <a:spcPct val="90000"/>
        </a:lnSpc>
        <a:spcBef>
          <a:spcPct val="0"/>
        </a:spcBef>
        <a:buNone/>
        <a:defRPr sz="2400" b="0" i="0" kern="1200">
          <a:solidFill>
            <a:schemeClr val="tx1"/>
          </a:solidFill>
          <a:latin typeface="Franklin Gothic Medium" panose="020B0603020102020204" pitchFamily="34" charset="0"/>
          <a:ea typeface="+mj-ea"/>
          <a:cs typeface="+mj-cs"/>
        </a:defRPr>
      </a:lvl1pPr>
    </p:titleStyle>
    <p:bodyStyle>
      <a:lvl1pPr marL="0" indent="0" algn="l" defTabSz="685783" rtl="0" eaLnBrk="1" latinLnBrk="0" hangingPunct="1">
        <a:lnSpc>
          <a:spcPct val="100000"/>
        </a:lnSpc>
        <a:spcBef>
          <a:spcPts val="1800"/>
        </a:spcBef>
        <a:spcAft>
          <a:spcPts val="600"/>
        </a:spcAft>
        <a:buFont typeface="System Font Regular"/>
        <a:buChar char="​"/>
        <a:defRPr sz="1600" b="0" i="0" kern="1200">
          <a:solidFill>
            <a:schemeClr val="tx2"/>
          </a:solidFill>
          <a:latin typeface="Tisa Offc Serif Pro" panose="02010504030101020102" pitchFamily="2" charset="0"/>
          <a:ea typeface="+mn-ea"/>
          <a:cs typeface="+mn-cs"/>
        </a:defRPr>
      </a:lvl1pPr>
      <a:lvl2pPr marL="274313" indent="-274313" algn="l" defTabSz="685783" rtl="0" eaLnBrk="1" latinLnBrk="0" hangingPunct="1">
        <a:lnSpc>
          <a:spcPct val="90000"/>
        </a:lnSpc>
        <a:spcBef>
          <a:spcPts val="375"/>
        </a:spcBef>
        <a:spcAft>
          <a:spcPts val="375"/>
        </a:spcAft>
        <a:buClr>
          <a:schemeClr val="accent6"/>
        </a:buClr>
        <a:buSzPct val="80000"/>
        <a:buFont typeface="System Font Regular"/>
        <a:buChar char="►"/>
        <a:tabLst/>
        <a:defRPr sz="1400" b="0" i="0" kern="1200">
          <a:solidFill>
            <a:schemeClr val="tx2"/>
          </a:solidFill>
          <a:latin typeface="Tisa Offc Serif Pro" panose="02010504030101020102" pitchFamily="2" charset="0"/>
          <a:ea typeface="+mn-ea"/>
          <a:cs typeface="+mn-cs"/>
        </a:defRPr>
      </a:lvl2pPr>
      <a:lvl3pPr marL="457189" indent="-182876" algn="l" defTabSz="685783" rtl="0" eaLnBrk="1" latinLnBrk="0" hangingPunct="1">
        <a:lnSpc>
          <a:spcPct val="90000"/>
        </a:lnSpc>
        <a:spcBef>
          <a:spcPts val="0"/>
        </a:spcBef>
        <a:spcAft>
          <a:spcPts val="600"/>
        </a:spcAft>
        <a:buClr>
          <a:schemeClr val="accent3"/>
        </a:buClr>
        <a:buFont typeface="Arial" panose="020B0604020202020204" pitchFamily="34" charset="0"/>
        <a:buChar char="•"/>
        <a:tabLst/>
        <a:defRPr sz="1400" b="0" i="0" kern="1200">
          <a:solidFill>
            <a:schemeClr val="tx2"/>
          </a:solidFill>
          <a:latin typeface="Tisa Offc Serif Pro" panose="02010504030101020102" pitchFamily="2" charset="0"/>
          <a:ea typeface="+mn-ea"/>
          <a:cs typeface="+mn-cs"/>
        </a:defRPr>
      </a:lvl3pPr>
      <a:lvl4pPr marL="742931" indent="-171446" algn="l" defTabSz="685783" rtl="0" eaLnBrk="1" latinLnBrk="0" hangingPunct="1">
        <a:lnSpc>
          <a:spcPct val="90000"/>
        </a:lnSpc>
        <a:spcBef>
          <a:spcPts val="0"/>
        </a:spcBef>
        <a:spcAft>
          <a:spcPts val="300"/>
        </a:spcAft>
        <a:buClr>
          <a:schemeClr val="tx2">
            <a:lumMod val="50000"/>
            <a:lumOff val="50000"/>
          </a:schemeClr>
        </a:buClr>
        <a:buSzPct val="100000"/>
        <a:buFont typeface="Arial" panose="020B0604020202020204" pitchFamily="34" charset="0"/>
        <a:buChar char="•"/>
        <a:tabLst/>
        <a:defRPr sz="1400" b="0" i="0" kern="1200">
          <a:solidFill>
            <a:schemeClr val="tx2"/>
          </a:solidFill>
          <a:latin typeface="Tisa Offc Serif Pro" panose="02010504030101020102" pitchFamily="2" charset="0"/>
          <a:ea typeface="+mn-ea"/>
          <a:cs typeface="+mn-cs"/>
        </a:defRPr>
      </a:lvl4pPr>
      <a:lvl5pPr marL="0" indent="0" algn="l" defTabSz="685783" rtl="0" eaLnBrk="1" latinLnBrk="0" hangingPunct="1">
        <a:lnSpc>
          <a:spcPct val="100000"/>
        </a:lnSpc>
        <a:spcBef>
          <a:spcPts val="1200"/>
        </a:spcBef>
        <a:spcAft>
          <a:spcPts val="1200"/>
        </a:spcAft>
        <a:buFont typeface="System Font Regular"/>
        <a:buChar char="​"/>
        <a:defRPr sz="2000" b="0" i="1" kern="1200">
          <a:solidFill>
            <a:schemeClr val="accent5"/>
          </a:solidFill>
          <a:latin typeface="Tisa Offc Serif Pro" panose="02010504030101020102" pitchFamily="2" charset="0"/>
          <a:ea typeface="+mn-ea"/>
          <a:cs typeface="+mn-cs"/>
        </a:defRPr>
      </a:lvl5pPr>
      <a:lvl6pPr marL="0" indent="0" algn="l" defTabSz="685783" rtl="0" eaLnBrk="1" latinLnBrk="0" hangingPunct="1">
        <a:lnSpc>
          <a:spcPct val="100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13" algn="l" defTabSz="685783" rtl="0" eaLnBrk="1" latinLnBrk="0" hangingPunct="1">
        <a:lnSpc>
          <a:spcPct val="100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189" indent="-182876" algn="l" defTabSz="685783" rtl="0" eaLnBrk="1" latinLnBrk="0" hangingPunct="1">
        <a:lnSpc>
          <a:spcPct val="100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40" indent="-182876" algn="l" defTabSz="685783" rtl="0" eaLnBrk="1" latinLnBrk="0" hangingPunct="1">
        <a:lnSpc>
          <a:spcPct val="100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6BB6EB-F6A7-CA44-055F-96D3B4B1712F}"/>
              </a:ext>
            </a:extLst>
          </p:cNvPr>
          <p:cNvSpPr>
            <a:spLocks noGrp="1"/>
          </p:cNvSpPr>
          <p:nvPr>
            <p:ph type="title"/>
          </p:nvPr>
        </p:nvSpPr>
        <p:spPr>
          <a:xfrm>
            <a:off x="390261" y="1963934"/>
            <a:ext cx="8118003" cy="1310489"/>
          </a:xfrm>
        </p:spPr>
        <p:txBody>
          <a:bodyPr/>
          <a:lstStyle/>
          <a:p>
            <a:r>
              <a:rPr lang="en-US" dirty="0"/>
              <a:t>Special Faculty Senate Meeting</a:t>
            </a:r>
          </a:p>
        </p:txBody>
      </p:sp>
      <p:sp>
        <p:nvSpPr>
          <p:cNvPr id="8" name="Subtitle 7">
            <a:extLst>
              <a:ext uri="{FF2B5EF4-FFF2-40B4-BE49-F238E27FC236}">
                <a16:creationId xmlns:a16="http://schemas.microsoft.com/office/drawing/2014/main" id="{F9936897-D3DA-9F83-19CC-98953A84AC7B}"/>
              </a:ext>
            </a:extLst>
          </p:cNvPr>
          <p:cNvSpPr>
            <a:spLocks noGrp="1"/>
          </p:cNvSpPr>
          <p:nvPr>
            <p:ph type="subTitle" idx="1"/>
          </p:nvPr>
        </p:nvSpPr>
        <p:spPr>
          <a:xfrm>
            <a:off x="393192" y="3682657"/>
            <a:ext cx="8119872" cy="495309"/>
          </a:xfrm>
        </p:spPr>
        <p:txBody>
          <a:bodyPr/>
          <a:lstStyle/>
          <a:p>
            <a:r>
              <a:rPr lang="en-US" dirty="0"/>
              <a:t>Welcome Center Ballroom</a:t>
            </a:r>
          </a:p>
        </p:txBody>
      </p:sp>
      <p:sp>
        <p:nvSpPr>
          <p:cNvPr id="6" name="Text Placeholder 5">
            <a:extLst>
              <a:ext uri="{FF2B5EF4-FFF2-40B4-BE49-F238E27FC236}">
                <a16:creationId xmlns:a16="http://schemas.microsoft.com/office/drawing/2014/main" id="{AFF37A4C-44C3-B6F8-44FB-AAEB6C632BC8}"/>
              </a:ext>
            </a:extLst>
          </p:cNvPr>
          <p:cNvSpPr>
            <a:spLocks noGrp="1"/>
          </p:cNvSpPr>
          <p:nvPr>
            <p:ph type="body" sz="quarter" idx="10"/>
          </p:nvPr>
        </p:nvSpPr>
        <p:spPr/>
        <p:txBody>
          <a:bodyPr/>
          <a:lstStyle/>
          <a:p>
            <a:r>
              <a:rPr lang="en-US" dirty="0"/>
              <a:t>7 April 2026</a:t>
            </a:r>
          </a:p>
        </p:txBody>
      </p:sp>
      <p:sp>
        <p:nvSpPr>
          <p:cNvPr id="2" name="Footer Placeholder 1">
            <a:extLst>
              <a:ext uri="{FF2B5EF4-FFF2-40B4-BE49-F238E27FC236}">
                <a16:creationId xmlns:a16="http://schemas.microsoft.com/office/drawing/2014/main" id="{DDC3C74D-08BA-7DD8-3C5D-35BFDEE8F5EF}"/>
              </a:ext>
            </a:extLst>
          </p:cNvPr>
          <p:cNvSpPr>
            <a:spLocks noGrp="1"/>
          </p:cNvSpPr>
          <p:nvPr>
            <p:ph type="ftr" sz="quarter" idx="3"/>
          </p:nvPr>
        </p:nvSpPr>
        <p:spPr>
          <a:xfrm>
            <a:off x="390262" y="1213188"/>
            <a:ext cx="8119872" cy="365125"/>
          </a:xfrm>
        </p:spPr>
        <p:txBody>
          <a:bodyPr/>
          <a:lstStyle/>
          <a:p>
            <a:r>
              <a:rPr lang="en-US" dirty="0"/>
              <a:t>Missouri University of Science and Technology</a:t>
            </a:r>
          </a:p>
        </p:txBody>
      </p:sp>
    </p:spTree>
    <p:extLst>
      <p:ext uri="{BB962C8B-B14F-4D97-AF65-F5344CB8AC3E}">
        <p14:creationId xmlns:p14="http://schemas.microsoft.com/office/powerpoint/2010/main" val="1818187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F3251-6A11-9388-071F-5BEE471CD75B}"/>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6E7C5C2D-6BBF-FA3A-585D-16970B8551F2}"/>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Request from A. Crilly:</a:t>
            </a:r>
            <a:br>
              <a:rPr lang="en-US" sz="1800" dirty="0">
                <a:solidFill>
                  <a:schemeClr val="tx2"/>
                </a:solidFill>
                <a:latin typeface="+mn-lt"/>
              </a:rPr>
            </a:br>
            <a:r>
              <a:rPr lang="en-US" sz="1800" dirty="0">
                <a:solidFill>
                  <a:schemeClr val="tx2"/>
                </a:solidFill>
                <a:latin typeface="+mn-lt"/>
              </a:rPr>
              <a:t>“I have been asked by Steven Chaffin with the UM System to secure Faculty Senate approval for a 1-year extension to the test optional undergraduate admissions pilot </a:t>
            </a:r>
            <a:r>
              <a:rPr lang="en-US" sz="1800" b="1" dirty="0">
                <a:solidFill>
                  <a:schemeClr val="tx2"/>
                </a:solidFill>
                <a:latin typeface="+mn-lt"/>
              </a:rPr>
              <a:t>prior to the April Board of Curators meeting</a:t>
            </a:r>
            <a:r>
              <a:rPr lang="en-US" sz="1800" dirty="0">
                <a:solidFill>
                  <a:schemeClr val="tx2"/>
                </a:solidFill>
                <a:latin typeface="+mn-lt"/>
              </a:rPr>
              <a:t>.”</a:t>
            </a:r>
          </a:p>
          <a:p>
            <a:pPr lvl="1" defTabSz="514350">
              <a:lnSpc>
                <a:spcPct val="90000"/>
              </a:lnSpc>
              <a:spcBef>
                <a:spcPts val="563"/>
              </a:spcBef>
            </a:pPr>
            <a:r>
              <a:rPr lang="en-US" sz="1600" dirty="0">
                <a:solidFill>
                  <a:schemeClr val="tx2"/>
                </a:solidFill>
                <a:latin typeface="+mn-lt"/>
              </a:rPr>
              <a:t>April BOC meeting is April 16, 2026 (same day as April Senate meeting)</a:t>
            </a:r>
          </a:p>
          <a:p>
            <a:pPr defTabSz="514350">
              <a:lnSpc>
                <a:spcPct val="90000"/>
              </a:lnSpc>
              <a:spcBef>
                <a:spcPts val="563"/>
              </a:spcBef>
            </a:pPr>
            <a:r>
              <a:rPr lang="en-US" sz="1800" dirty="0">
                <a:solidFill>
                  <a:schemeClr val="tx2"/>
                </a:solidFill>
                <a:latin typeface="+mn-lt"/>
              </a:rPr>
              <a:t>Senators were requested to poll their departments prior to March 19 Senate</a:t>
            </a:r>
          </a:p>
          <a:p>
            <a:pPr defTabSz="514350">
              <a:lnSpc>
                <a:spcPct val="90000"/>
              </a:lnSpc>
              <a:spcBef>
                <a:spcPts val="563"/>
              </a:spcBef>
            </a:pPr>
            <a:r>
              <a:rPr lang="en-US" sz="1800" dirty="0">
                <a:solidFill>
                  <a:schemeClr val="tx2"/>
                </a:solidFill>
                <a:latin typeface="+mn-lt"/>
              </a:rPr>
              <a:t>Sense-of-the-Senate poll conducted on March 19 indicated that two-thirds of the Senators present and voting opposed a continuation of test-optional undergraduate admissions</a:t>
            </a:r>
          </a:p>
        </p:txBody>
      </p:sp>
      <p:sp>
        <p:nvSpPr>
          <p:cNvPr id="5" name="Text Placeholder 4">
            <a:extLst>
              <a:ext uri="{FF2B5EF4-FFF2-40B4-BE49-F238E27FC236}">
                <a16:creationId xmlns:a16="http://schemas.microsoft.com/office/drawing/2014/main" id="{7EDD88AA-9078-DA79-8FA8-8D61B41520A2}"/>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425B3181-D164-F515-E833-99256527A504}"/>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10864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08E12-DA4E-D230-2758-DBFD5643BB54}"/>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BBA94CFC-FF7E-429A-54E4-049A6F3EB147}"/>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March 19 email from S. Chaffin:</a:t>
            </a:r>
            <a:br>
              <a:rPr lang="en-US" sz="1800" dirty="0">
                <a:solidFill>
                  <a:schemeClr val="tx2"/>
                </a:solidFill>
                <a:latin typeface="+mn-lt"/>
              </a:rPr>
            </a:br>
            <a:r>
              <a:rPr lang="en-US" sz="1800" dirty="0">
                <a:solidFill>
                  <a:schemeClr val="tx2"/>
                </a:solidFill>
                <a:latin typeface="+mn-lt"/>
              </a:rPr>
              <a:t>“It’s come to my attention that the Faculty Senate did not take up test optional at today’s meeting. Can you provide any info on what happened?”</a:t>
            </a:r>
          </a:p>
          <a:p>
            <a:pPr lvl="1" defTabSz="514350">
              <a:lnSpc>
                <a:spcPct val="90000"/>
              </a:lnSpc>
              <a:spcBef>
                <a:spcPts val="563"/>
              </a:spcBef>
            </a:pPr>
            <a:r>
              <a:rPr lang="en-US" sz="1600" dirty="0">
                <a:solidFill>
                  <a:schemeClr val="tx2"/>
                </a:solidFill>
                <a:latin typeface="+mn-lt"/>
              </a:rPr>
              <a:t>I gave a detailed explanation of the discussion and sense-of-the-Senate vote which occurred at our meeting</a:t>
            </a:r>
          </a:p>
          <a:p>
            <a:pPr lvl="1" defTabSz="514350">
              <a:lnSpc>
                <a:spcPct val="90000"/>
              </a:lnSpc>
              <a:spcBef>
                <a:spcPts val="563"/>
              </a:spcBef>
            </a:pPr>
            <a:r>
              <a:rPr lang="en-US" sz="1600" dirty="0">
                <a:solidFill>
                  <a:schemeClr val="tx2"/>
                </a:solidFill>
                <a:latin typeface="+mn-lt"/>
              </a:rPr>
              <a:t>I offered to call a special Senate meeting if needed, with proposed dates of 4/7 or 4/9</a:t>
            </a:r>
          </a:p>
        </p:txBody>
      </p:sp>
      <p:sp>
        <p:nvSpPr>
          <p:cNvPr id="5" name="Text Placeholder 4">
            <a:extLst>
              <a:ext uri="{FF2B5EF4-FFF2-40B4-BE49-F238E27FC236}">
                <a16:creationId xmlns:a16="http://schemas.microsoft.com/office/drawing/2014/main" id="{926D0BCC-403D-6EE7-8F59-05EACB7B8BEC}"/>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2C9D8235-1E8C-1B90-5E7E-5B25D980994B}"/>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3621556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B0AA7-4C97-D826-9369-117EA03D93C8}"/>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D0AF644-D4C6-1F85-D80C-3F49F2B54E40}"/>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Email from Jill Warren on 3/25/26 (forwarding an email sent from S. Chaffin to J. Warren and J. Harris) indicating that requesting that a special Senate meeting be called for 4/7</a:t>
            </a:r>
          </a:p>
          <a:p>
            <a:pPr lvl="1" defTabSz="514350">
              <a:lnSpc>
                <a:spcPct val="90000"/>
              </a:lnSpc>
              <a:spcBef>
                <a:spcPts val="563"/>
              </a:spcBef>
            </a:pPr>
            <a:r>
              <a:rPr lang="en-US" sz="1600" dirty="0">
                <a:solidFill>
                  <a:schemeClr val="tx2"/>
                </a:solidFill>
                <a:latin typeface="+mn-lt"/>
              </a:rPr>
              <a:t>That’s why we’re here today</a:t>
            </a:r>
          </a:p>
          <a:p>
            <a:pPr lvl="1" defTabSz="514350">
              <a:lnSpc>
                <a:spcPct val="90000"/>
              </a:lnSpc>
              <a:spcBef>
                <a:spcPts val="563"/>
              </a:spcBef>
            </a:pPr>
            <a:r>
              <a:rPr lang="en-US" sz="1600" dirty="0">
                <a:solidFill>
                  <a:schemeClr val="tx2"/>
                </a:solidFill>
                <a:latin typeface="+mn-lt"/>
              </a:rPr>
              <a:t>Email indicated that John Middleton discussed the matter with President Choi</a:t>
            </a:r>
          </a:p>
          <a:p>
            <a:pPr lvl="2" defTabSz="514350">
              <a:lnSpc>
                <a:spcPct val="90000"/>
              </a:lnSpc>
              <a:spcBef>
                <a:spcPts val="563"/>
              </a:spcBef>
            </a:pPr>
            <a:r>
              <a:rPr lang="en-US" sz="1400" dirty="0">
                <a:solidFill>
                  <a:schemeClr val="tx2"/>
                </a:solidFill>
                <a:latin typeface="+mn-lt"/>
              </a:rPr>
              <a:t>“[President Choi] would like for the S&amp;T Faculty Senate to hold an ad hoc meeting to vote on the matter prior to the April Board meeting, as it is important to solicit faculty input on said matters, even if it is not explicitly required by the Faculty Bylaws and even if the final recommendation does not align with the input received.”</a:t>
            </a:r>
          </a:p>
          <a:p>
            <a:pPr lvl="1" defTabSz="514350">
              <a:lnSpc>
                <a:spcPct val="90000"/>
              </a:lnSpc>
              <a:spcBef>
                <a:spcPts val="563"/>
              </a:spcBef>
            </a:pPr>
            <a:r>
              <a:rPr lang="en-US" sz="1600" dirty="0">
                <a:solidFill>
                  <a:schemeClr val="tx2"/>
                </a:solidFill>
                <a:latin typeface="+mn-lt"/>
              </a:rPr>
              <a:t>Email also requested that Academic Freedom and Standards committee be consulted</a:t>
            </a:r>
          </a:p>
        </p:txBody>
      </p:sp>
      <p:sp>
        <p:nvSpPr>
          <p:cNvPr id="5" name="Text Placeholder 4">
            <a:extLst>
              <a:ext uri="{FF2B5EF4-FFF2-40B4-BE49-F238E27FC236}">
                <a16:creationId xmlns:a16="http://schemas.microsoft.com/office/drawing/2014/main" id="{6B1D3795-E07D-2A85-BBFF-7CFFC4778676}"/>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6A50A86C-E41F-E58E-9D9C-1491A1E64AC7}"/>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4083646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687B0-3FF2-A65D-A7E9-4FDB985B3862}"/>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4319EA9-356C-E08F-8B3C-A586BF03CD7F}"/>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rPr>
              <a:t>April 2 – Met with AF&amp;S committee</a:t>
            </a:r>
          </a:p>
          <a:p>
            <a:pPr lvl="1" defTabSz="514350">
              <a:lnSpc>
                <a:spcPct val="90000"/>
              </a:lnSpc>
              <a:spcBef>
                <a:spcPts val="563"/>
              </a:spcBef>
            </a:pPr>
            <a:r>
              <a:rPr lang="en-US" sz="1600" dirty="0">
                <a:solidFill>
                  <a:schemeClr val="tx2"/>
                </a:solidFill>
              </a:rPr>
              <a:t>5 of 6 members present</a:t>
            </a:r>
            <a:endParaRPr lang="en-US" sz="1800" dirty="0">
              <a:solidFill>
                <a:schemeClr val="tx2"/>
              </a:solidFill>
              <a:latin typeface="+mn-lt"/>
            </a:endParaRPr>
          </a:p>
          <a:p>
            <a:pPr defTabSz="514350">
              <a:lnSpc>
                <a:spcPct val="90000"/>
              </a:lnSpc>
              <a:spcBef>
                <a:spcPts val="563"/>
              </a:spcBef>
            </a:pPr>
            <a:r>
              <a:rPr lang="en-US" sz="1800" dirty="0">
                <a:solidFill>
                  <a:schemeClr val="tx2"/>
                </a:solidFill>
                <a:latin typeface="+mn-lt"/>
              </a:rPr>
              <a:t>April 3 town hall by J. Harris and A. Crilly on Test-Optional Admissions</a:t>
            </a:r>
          </a:p>
          <a:p>
            <a:pPr lvl="1" defTabSz="514350">
              <a:lnSpc>
                <a:spcPct val="90000"/>
              </a:lnSpc>
              <a:spcBef>
                <a:spcPts val="563"/>
              </a:spcBef>
            </a:pPr>
            <a:r>
              <a:rPr lang="en-US" sz="1400" dirty="0">
                <a:solidFill>
                  <a:schemeClr val="tx2"/>
                </a:solidFill>
                <a:latin typeface="+mn-lt"/>
              </a:rPr>
              <a:t>Recording distributed on April 6</a:t>
            </a:r>
          </a:p>
        </p:txBody>
      </p:sp>
      <p:sp>
        <p:nvSpPr>
          <p:cNvPr id="5" name="Text Placeholder 4">
            <a:extLst>
              <a:ext uri="{FF2B5EF4-FFF2-40B4-BE49-F238E27FC236}">
                <a16:creationId xmlns:a16="http://schemas.microsoft.com/office/drawing/2014/main" id="{6CC93FF7-DD61-BCB7-301B-6FECE1C42E74}"/>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288F1FB1-92AD-32B2-3723-FBC99728B16D}"/>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317993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D55E1-1723-7DA5-BB2A-14840F7E71E1}"/>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8235361-DBA8-FB77-24FD-BDFA48B85730}"/>
              </a:ext>
            </a:extLst>
          </p:cNvPr>
          <p:cNvSpPr>
            <a:spLocks noGrp="1"/>
          </p:cNvSpPr>
          <p:nvPr>
            <p:ph type="body" sz="quarter" idx="11"/>
          </p:nvPr>
        </p:nvSpPr>
        <p:spPr/>
        <p:txBody>
          <a:bodyPr>
            <a:normAutofit/>
          </a:bodyPr>
          <a:lstStyle/>
          <a:p>
            <a:pPr marL="0" indent="0" defTabSz="514350">
              <a:lnSpc>
                <a:spcPct val="90000"/>
              </a:lnSpc>
              <a:spcBef>
                <a:spcPts val="563"/>
              </a:spcBef>
              <a:buNone/>
            </a:pPr>
            <a:endParaRPr lang="en-US" sz="1600" dirty="0">
              <a:solidFill>
                <a:schemeClr val="tx2"/>
              </a:solidFill>
              <a:latin typeface="+mn-lt"/>
            </a:endParaRPr>
          </a:p>
        </p:txBody>
      </p:sp>
      <p:sp>
        <p:nvSpPr>
          <p:cNvPr id="5" name="Text Placeholder 4">
            <a:extLst>
              <a:ext uri="{FF2B5EF4-FFF2-40B4-BE49-F238E27FC236}">
                <a16:creationId xmlns:a16="http://schemas.microsoft.com/office/drawing/2014/main" id="{D7BA5A44-ACC8-0ABE-3259-F75024021482}"/>
              </a:ext>
            </a:extLst>
          </p:cNvPr>
          <p:cNvSpPr>
            <a:spLocks noGrp="1"/>
          </p:cNvSpPr>
          <p:nvPr>
            <p:ph type="body" sz="quarter" idx="13"/>
          </p:nvPr>
        </p:nvSpPr>
        <p:spPr/>
        <p:txBody>
          <a:bodyPr>
            <a:normAutofit/>
          </a:bodyPr>
          <a:lstStyle/>
          <a:p>
            <a:r>
              <a:rPr lang="en-US" dirty="0"/>
              <a:t>Remarks by Provost Harris</a:t>
            </a:r>
          </a:p>
        </p:txBody>
      </p:sp>
      <p:sp>
        <p:nvSpPr>
          <p:cNvPr id="4" name="Slide Number Placeholder 3">
            <a:extLst>
              <a:ext uri="{FF2B5EF4-FFF2-40B4-BE49-F238E27FC236}">
                <a16:creationId xmlns:a16="http://schemas.microsoft.com/office/drawing/2014/main" id="{1B47E1B8-6905-940A-7585-2AACCEAAD44C}"/>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15567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99DBB-4212-5C9C-E2FD-58C7B992CA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0BCFF-EDB7-5FD3-414F-D8DF86493364}"/>
              </a:ext>
            </a:extLst>
          </p:cNvPr>
          <p:cNvSpPr>
            <a:spLocks noGrp="1"/>
          </p:cNvSpPr>
          <p:nvPr>
            <p:ph type="title"/>
          </p:nvPr>
        </p:nvSpPr>
        <p:spPr>
          <a:xfrm>
            <a:off x="195943" y="273845"/>
            <a:ext cx="8817429" cy="379298"/>
          </a:xfrm>
        </p:spPr>
        <p:txBody>
          <a:bodyPr>
            <a:noAutofit/>
          </a:bodyPr>
          <a:lstStyle/>
          <a:p>
            <a:r>
              <a:rPr lang="en-US" sz="2550" b="1" dirty="0"/>
              <a:t>Considerations for Continuing Test-Optional Admissions at S&amp;T</a:t>
            </a:r>
          </a:p>
        </p:txBody>
      </p:sp>
      <p:sp>
        <p:nvSpPr>
          <p:cNvPr id="3" name="Content Placeholder 2">
            <a:extLst>
              <a:ext uri="{FF2B5EF4-FFF2-40B4-BE49-F238E27FC236}">
                <a16:creationId xmlns:a16="http://schemas.microsoft.com/office/drawing/2014/main" id="{FE6B33D1-EC19-2680-94BF-A88FD8259EA9}"/>
              </a:ext>
            </a:extLst>
          </p:cNvPr>
          <p:cNvSpPr>
            <a:spLocks noGrp="1"/>
          </p:cNvSpPr>
          <p:nvPr>
            <p:ph idx="1"/>
          </p:nvPr>
        </p:nvSpPr>
        <p:spPr>
          <a:xfrm>
            <a:off x="393192" y="865415"/>
            <a:ext cx="8220130" cy="3448320"/>
          </a:xfrm>
        </p:spPr>
        <p:txBody>
          <a:bodyPr>
            <a:normAutofit/>
          </a:bodyPr>
          <a:lstStyle/>
          <a:p>
            <a:pPr marL="385763" indent="-385763">
              <a:buFont typeface="+mj-lt"/>
              <a:buAutoNum type="arabicPeriod"/>
            </a:pPr>
            <a:r>
              <a:rPr lang="en-US" sz="2000" dirty="0">
                <a:latin typeface="Arial" panose="020B0604020202020204" pitchFamily="34" charset="0"/>
                <a:cs typeface="Arial" panose="020B0604020202020204" pitchFamily="34" charset="0"/>
              </a:rPr>
              <a:t>High School GPA Is the Strongest Predictor of College Success</a:t>
            </a:r>
          </a:p>
          <a:p>
            <a:pPr marL="385763" indent="-385763">
              <a:buFont typeface="+mj-lt"/>
              <a:buAutoNum type="arabicPeriod"/>
            </a:pPr>
            <a:r>
              <a:rPr lang="en-US" sz="2000" dirty="0">
                <a:latin typeface="Arial" panose="020B0604020202020204" pitchFamily="34" charset="0"/>
                <a:cs typeface="Arial" panose="020B0604020202020204" pitchFamily="34" charset="0"/>
              </a:rPr>
              <a:t>A Test Requirement Creates Barriers Unrelated to Ability</a:t>
            </a:r>
          </a:p>
          <a:p>
            <a:pPr marL="385763" indent="-385763">
              <a:buFont typeface="+mj-lt"/>
              <a:buAutoNum type="arabicPeriod"/>
            </a:pPr>
            <a:r>
              <a:rPr lang="en-US" sz="2000" dirty="0">
                <a:latin typeface="Arial" panose="020B0604020202020204" pitchFamily="34" charset="0"/>
                <a:cs typeface="Arial" panose="020B0604020202020204" pitchFamily="34" charset="0"/>
              </a:rPr>
              <a:t>Admissions Standards and Math Placement Require Different Tools</a:t>
            </a:r>
          </a:p>
          <a:p>
            <a:pPr marL="385763" indent="-385763">
              <a:buFont typeface="+mj-lt"/>
              <a:buAutoNum type="arabicPeriod"/>
            </a:pPr>
            <a:r>
              <a:rPr lang="en-US" sz="2000" dirty="0">
                <a:latin typeface="Arial" panose="020B0604020202020204" pitchFamily="34" charset="0"/>
                <a:cs typeface="Arial" panose="020B0604020202020204" pitchFamily="34" charset="0"/>
              </a:rPr>
              <a:t>Test Optional Is Working at S&amp;T -- The Data Support It</a:t>
            </a:r>
          </a:p>
          <a:p>
            <a:pPr marL="385763" indent="-385763">
              <a:buFont typeface="+mj-lt"/>
              <a:buAutoNum type="arabicPeriod"/>
            </a:pPr>
            <a:r>
              <a:rPr lang="en-US" sz="2000" dirty="0">
                <a:latin typeface="Arial" panose="020B0604020202020204" pitchFamily="34" charset="0"/>
                <a:cs typeface="Arial" panose="020B0604020202020204" pitchFamily="34" charset="0"/>
              </a:rPr>
              <a:t>Test Optional Is Now the Standard Among Our Peers</a:t>
            </a:r>
          </a:p>
          <a:p>
            <a:pPr marL="385763" indent="-385763">
              <a:buFont typeface="+mj-lt"/>
              <a:buAutoNum type="arabicPeriod"/>
            </a:pPr>
            <a:r>
              <a:rPr lang="en-US" sz="2000" dirty="0">
                <a:latin typeface="Arial" panose="020B0604020202020204" pitchFamily="34" charset="0"/>
                <a:cs typeface="Arial" panose="020B0604020202020204" pitchFamily="34" charset="0"/>
              </a:rPr>
              <a:t>The Enrollment and Budget Risk Is Considerable</a:t>
            </a:r>
          </a:p>
          <a:p>
            <a:pPr marL="385763" indent="-385763">
              <a:buFont typeface="+mj-lt"/>
              <a:buAutoNum type="arabicPeriod"/>
            </a:pPr>
            <a:endParaRPr lang="en-US" sz="2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FEFB07A-E96B-FA35-9846-0168FBF52373}"/>
              </a:ext>
            </a:extLst>
          </p:cNvPr>
          <p:cNvSpPr>
            <a:spLocks noGrp="1"/>
          </p:cNvSpPr>
          <p:nvPr>
            <p:ph type="ftr" sz="quarter" idx="3"/>
          </p:nvPr>
        </p:nvSpPr>
        <p:spPr>
          <a:xfrm>
            <a:off x="1399032" y="4736008"/>
            <a:ext cx="3883261" cy="365125"/>
          </a:xfrm>
        </p:spPr>
        <p:txBody>
          <a:bodyPr/>
          <a:lstStyle/>
          <a:p>
            <a:pPr defTabSz="685783"/>
            <a:r>
              <a:rPr lang="en-US" dirty="0">
                <a:solidFill>
                  <a:srgbClr val="FFFFFF"/>
                </a:solidFill>
              </a:rPr>
              <a:t>Missouri University of Science and Technology</a:t>
            </a:r>
          </a:p>
        </p:txBody>
      </p:sp>
      <p:sp>
        <p:nvSpPr>
          <p:cNvPr id="5" name="Footer Placeholder 3">
            <a:extLst>
              <a:ext uri="{FF2B5EF4-FFF2-40B4-BE49-F238E27FC236}">
                <a16:creationId xmlns:a16="http://schemas.microsoft.com/office/drawing/2014/main" id="{DDDA23A9-6B95-BE0B-AA35-E1D073112C77}"/>
              </a:ext>
            </a:extLst>
          </p:cNvPr>
          <p:cNvSpPr txBox="1">
            <a:spLocks/>
          </p:cNvSpPr>
          <p:nvPr/>
        </p:nvSpPr>
        <p:spPr>
          <a:xfrm>
            <a:off x="6702873" y="4736008"/>
            <a:ext cx="2220686" cy="365125"/>
          </a:xfrm>
          <a:prstGeom prst="rect">
            <a:avLst/>
          </a:prstGeom>
        </p:spPr>
        <p:txBody>
          <a:bodyPr vert="horz" lIns="68580" tIns="34290" rIns="68580" bIns="34290" rtlCol="0" anchor="ctr"/>
          <a:lstStyle>
            <a:defPPr>
              <a:defRPr lang="en-US"/>
            </a:defPPr>
            <a:lvl1pPr marL="0" algn="l" defTabSz="914400" rtl="0" eaLnBrk="1" latinLnBrk="0" hangingPunct="1">
              <a:defRPr sz="1867" b="0" kern="1200">
                <a:solidFill>
                  <a:schemeClr val="bg2"/>
                </a:solidFill>
                <a:latin typeface="Tisa Offc Serif Pro" panose="02010504030101020102"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783"/>
            <a:r>
              <a:rPr lang="en-US" sz="1400" dirty="0">
                <a:solidFill>
                  <a:srgbClr val="FFFFFF"/>
                </a:solidFill>
              </a:rPr>
              <a:t>John Harris, April 7, 2026</a:t>
            </a:r>
          </a:p>
        </p:txBody>
      </p:sp>
    </p:spTree>
    <p:extLst>
      <p:ext uri="{BB962C8B-B14F-4D97-AF65-F5344CB8AC3E}">
        <p14:creationId xmlns:p14="http://schemas.microsoft.com/office/powerpoint/2010/main" val="832249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7C04C-B0FA-2692-A554-280051B22FEE}"/>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48EE930-AF18-8CD1-1025-3321D345D293}"/>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April 6 – Board papers for April 16 meeting distributed to IFC</a:t>
            </a:r>
          </a:p>
          <a:p>
            <a:pPr lvl="1" defTabSz="514350">
              <a:lnSpc>
                <a:spcPct val="90000"/>
              </a:lnSpc>
              <a:spcBef>
                <a:spcPts val="563"/>
              </a:spcBef>
            </a:pPr>
            <a:r>
              <a:rPr lang="en-US" sz="1600" dirty="0">
                <a:solidFill>
                  <a:schemeClr val="tx2"/>
                </a:solidFill>
                <a:latin typeface="+mn-lt"/>
              </a:rPr>
              <a:t>Approval of Test Optional for MU, S&amp;T, and UMSL is on the consent agenda</a:t>
            </a:r>
          </a:p>
          <a:p>
            <a:pPr lvl="1" defTabSz="514350">
              <a:lnSpc>
                <a:spcPct val="90000"/>
              </a:lnSpc>
              <a:spcBef>
                <a:spcPts val="563"/>
              </a:spcBef>
            </a:pPr>
            <a:r>
              <a:rPr lang="en-US" sz="1600" dirty="0">
                <a:solidFill>
                  <a:schemeClr val="tx2"/>
                </a:solidFill>
                <a:latin typeface="+mn-lt"/>
              </a:rPr>
              <a:t>From executive summary:  “The proposed extension through the Fall 2027 recruitment cycle has received the approval of each chancellor and provost at MU, S&amp;T, and UMSL, respectively. “</a:t>
            </a:r>
          </a:p>
          <a:p>
            <a:pPr lvl="2" defTabSz="514350">
              <a:lnSpc>
                <a:spcPct val="90000"/>
              </a:lnSpc>
              <a:spcBef>
                <a:spcPts val="563"/>
              </a:spcBef>
            </a:pPr>
            <a:r>
              <a:rPr lang="en-US" sz="1400" dirty="0">
                <a:solidFill>
                  <a:schemeClr val="tx2"/>
                </a:solidFill>
                <a:latin typeface="+mn-lt"/>
              </a:rPr>
              <a:t>No mention is made of faculty votes at any of the three campuses</a:t>
            </a:r>
          </a:p>
          <a:p>
            <a:pPr defTabSz="514350">
              <a:lnSpc>
                <a:spcPct val="90000"/>
              </a:lnSpc>
              <a:spcBef>
                <a:spcPts val="563"/>
              </a:spcBef>
            </a:pPr>
            <a:r>
              <a:rPr lang="en-US" sz="1800" dirty="0">
                <a:solidFill>
                  <a:schemeClr val="tx2"/>
                </a:solidFill>
                <a:latin typeface="+mn-lt"/>
              </a:rPr>
              <a:t>April 6 – IFC meeting</a:t>
            </a:r>
          </a:p>
          <a:p>
            <a:pPr lvl="1" defTabSz="514350">
              <a:lnSpc>
                <a:spcPct val="90000"/>
              </a:lnSpc>
              <a:spcBef>
                <a:spcPts val="563"/>
              </a:spcBef>
            </a:pPr>
            <a:r>
              <a:rPr lang="en-US" sz="1600" dirty="0">
                <a:solidFill>
                  <a:schemeClr val="tx2"/>
                </a:solidFill>
                <a:latin typeface="+mn-lt"/>
              </a:rPr>
              <a:t>UMSL supports a one-year extension, MU previously approved for up to 3 years</a:t>
            </a:r>
          </a:p>
          <a:p>
            <a:pPr lvl="1" defTabSz="514350">
              <a:lnSpc>
                <a:spcPct val="90000"/>
              </a:lnSpc>
              <a:spcBef>
                <a:spcPts val="563"/>
              </a:spcBef>
            </a:pPr>
            <a:r>
              <a:rPr lang="en-US" sz="1600" dirty="0">
                <a:solidFill>
                  <a:schemeClr val="tx2"/>
                </a:solidFill>
                <a:latin typeface="+mn-lt"/>
              </a:rPr>
              <a:t>President Choi:  “If the faculty oppose, I will override it.”</a:t>
            </a:r>
          </a:p>
        </p:txBody>
      </p:sp>
      <p:sp>
        <p:nvSpPr>
          <p:cNvPr id="5" name="Text Placeholder 4">
            <a:extLst>
              <a:ext uri="{FF2B5EF4-FFF2-40B4-BE49-F238E27FC236}">
                <a16:creationId xmlns:a16="http://schemas.microsoft.com/office/drawing/2014/main" id="{60BE4ECD-8F5D-8177-999A-C4514CC29C0F}"/>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5F5B8829-C100-A0F5-08F3-4A1A40852311}"/>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014353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500"/>
                                        <p:tgtEl>
                                          <p:spTgt spid="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fade">
                                      <p:cBhvr>
                                        <p:cTn id="16" dur="500"/>
                                        <p:tgtEl>
                                          <p:spTgt spid="7">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fade">
                                      <p:cBhvr>
                                        <p:cTn id="21" dur="500"/>
                                        <p:tgtEl>
                                          <p:spTgt spid="7">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Effect transition="in" filter="fade">
                                      <p:cBhvr>
                                        <p:cTn id="24" dur="500"/>
                                        <p:tgtEl>
                                          <p:spTgt spid="7">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fade">
                                      <p:cBhvr>
                                        <p:cTn id="2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B7022-CAFD-4B5E-C344-CAD90A9294B1}"/>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CC66C58-D47B-FDE8-45BE-8E3CA163DA11}"/>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April 6 – AF&amp;S votes on the issue</a:t>
            </a:r>
          </a:p>
          <a:p>
            <a:pPr lvl="1" defTabSz="514350">
              <a:lnSpc>
                <a:spcPct val="90000"/>
              </a:lnSpc>
              <a:spcBef>
                <a:spcPts val="563"/>
              </a:spcBef>
            </a:pPr>
            <a:r>
              <a:rPr lang="en-US" sz="1600" dirty="0">
                <a:solidFill>
                  <a:schemeClr val="tx2"/>
                </a:solidFill>
                <a:latin typeface="+mn-lt"/>
              </a:rPr>
              <a:t>Support Test Optional Admission without a time constraint – one vote</a:t>
            </a:r>
          </a:p>
          <a:p>
            <a:pPr lvl="1" defTabSz="514350">
              <a:lnSpc>
                <a:spcPct val="90000"/>
              </a:lnSpc>
              <a:spcBef>
                <a:spcPts val="563"/>
              </a:spcBef>
            </a:pPr>
            <a:r>
              <a:rPr lang="en-US" sz="1600" dirty="0">
                <a:solidFill>
                  <a:schemeClr val="tx2"/>
                </a:solidFill>
                <a:latin typeface="+mn-lt"/>
              </a:rPr>
              <a:t>Extend Test Optional Admission for another year – three votes</a:t>
            </a:r>
          </a:p>
          <a:p>
            <a:pPr lvl="1" defTabSz="514350">
              <a:lnSpc>
                <a:spcPct val="90000"/>
              </a:lnSpc>
              <a:spcBef>
                <a:spcPts val="563"/>
              </a:spcBef>
            </a:pPr>
            <a:r>
              <a:rPr lang="en-US" sz="1600" dirty="0">
                <a:solidFill>
                  <a:schemeClr val="tx2"/>
                </a:solidFill>
                <a:latin typeface="+mn-lt"/>
              </a:rPr>
              <a:t>Make Test Score Submission Mandatory – no votes</a:t>
            </a:r>
          </a:p>
          <a:p>
            <a:pPr lvl="1" defTabSz="514350">
              <a:lnSpc>
                <a:spcPct val="90000"/>
              </a:lnSpc>
              <a:spcBef>
                <a:spcPts val="563"/>
              </a:spcBef>
            </a:pPr>
            <a:r>
              <a:rPr lang="en-US" sz="1600" dirty="0">
                <a:solidFill>
                  <a:schemeClr val="tx2"/>
                </a:solidFill>
                <a:latin typeface="+mn-lt"/>
              </a:rPr>
              <a:t>Not Enough Data to Support a Decision Right Now – one vote</a:t>
            </a:r>
          </a:p>
          <a:p>
            <a:pPr lvl="1" defTabSz="514350">
              <a:lnSpc>
                <a:spcPct val="90000"/>
              </a:lnSpc>
              <a:spcBef>
                <a:spcPts val="563"/>
              </a:spcBef>
            </a:pPr>
            <a:r>
              <a:rPr lang="en-US" sz="1600" dirty="0">
                <a:solidFill>
                  <a:schemeClr val="tx2"/>
                </a:solidFill>
                <a:latin typeface="+mn-lt"/>
              </a:rPr>
              <a:t>Leave the decision to each college and/or department – one vote</a:t>
            </a:r>
          </a:p>
        </p:txBody>
      </p:sp>
      <p:sp>
        <p:nvSpPr>
          <p:cNvPr id="5" name="Text Placeholder 4">
            <a:extLst>
              <a:ext uri="{FF2B5EF4-FFF2-40B4-BE49-F238E27FC236}">
                <a16:creationId xmlns:a16="http://schemas.microsoft.com/office/drawing/2014/main" id="{DD7EC139-2799-FA21-083D-AFCF5F8412E0}"/>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90B940F8-8ED0-024F-72DA-B249FD13EF32}"/>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3757549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A0013-0D28-1179-D00A-92E288727FBA}"/>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F97F8A7-6C38-6D99-CBDD-5794585076E0}"/>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schemeClr val="tx2"/>
                </a:solidFill>
                <a:latin typeface="+mn-lt"/>
              </a:rPr>
              <a:t>As I see it, we have three options today</a:t>
            </a:r>
          </a:p>
          <a:p>
            <a:pPr lvl="1" defTabSz="514350">
              <a:lnSpc>
                <a:spcPct val="90000"/>
              </a:lnSpc>
              <a:spcBef>
                <a:spcPts val="563"/>
              </a:spcBef>
            </a:pPr>
            <a:r>
              <a:rPr lang="en-US" sz="1400">
                <a:solidFill>
                  <a:schemeClr val="tx2"/>
                </a:solidFill>
                <a:latin typeface="+mn-lt"/>
              </a:rPr>
              <a:t>Support test-optional </a:t>
            </a:r>
            <a:r>
              <a:rPr lang="en-US" sz="1400" dirty="0">
                <a:solidFill>
                  <a:schemeClr val="tx2"/>
                </a:solidFill>
                <a:latin typeface="+mn-lt"/>
              </a:rPr>
              <a:t>for another year</a:t>
            </a:r>
          </a:p>
          <a:p>
            <a:pPr lvl="2" defTabSz="514350">
              <a:lnSpc>
                <a:spcPct val="90000"/>
              </a:lnSpc>
              <a:spcBef>
                <a:spcPts val="563"/>
              </a:spcBef>
            </a:pPr>
            <a:r>
              <a:rPr lang="en-US" sz="1200" dirty="0">
                <a:solidFill>
                  <a:schemeClr val="tx2"/>
                </a:solidFill>
                <a:latin typeface="+mn-lt"/>
              </a:rPr>
              <a:t>This is the Administration’s desired outcome and was supported by AF&amp;S</a:t>
            </a:r>
          </a:p>
          <a:p>
            <a:pPr lvl="2" defTabSz="514350">
              <a:lnSpc>
                <a:spcPct val="90000"/>
              </a:lnSpc>
              <a:spcBef>
                <a:spcPts val="563"/>
              </a:spcBef>
            </a:pPr>
            <a:r>
              <a:rPr lang="en-US" sz="1200" dirty="0">
                <a:solidFill>
                  <a:schemeClr val="tx2"/>
                </a:solidFill>
                <a:latin typeface="+mn-lt"/>
              </a:rPr>
              <a:t>A formal resolution is likely not necessary in this case – a simple yes/no vote would suffice</a:t>
            </a:r>
          </a:p>
          <a:p>
            <a:pPr lvl="1" defTabSz="514350">
              <a:lnSpc>
                <a:spcPct val="90000"/>
              </a:lnSpc>
              <a:spcBef>
                <a:spcPts val="563"/>
              </a:spcBef>
            </a:pPr>
            <a:r>
              <a:rPr lang="en-US" sz="1400" dirty="0">
                <a:solidFill>
                  <a:schemeClr val="tx2"/>
                </a:solidFill>
                <a:latin typeface="+mn-lt"/>
              </a:rPr>
              <a:t>Decline to support the continuation of test-optional</a:t>
            </a:r>
          </a:p>
          <a:p>
            <a:pPr lvl="2" defTabSz="514350">
              <a:lnSpc>
                <a:spcPct val="90000"/>
              </a:lnSpc>
              <a:spcBef>
                <a:spcPts val="563"/>
              </a:spcBef>
            </a:pPr>
            <a:r>
              <a:rPr lang="en-US" sz="1200" dirty="0">
                <a:solidFill>
                  <a:schemeClr val="tx2"/>
                </a:solidFill>
                <a:latin typeface="+mn-lt"/>
              </a:rPr>
              <a:t>This was the outcome supported by the Sense of the Senate poll on 3/19</a:t>
            </a:r>
          </a:p>
          <a:p>
            <a:pPr lvl="2" defTabSz="514350">
              <a:lnSpc>
                <a:spcPct val="90000"/>
              </a:lnSpc>
              <a:spcBef>
                <a:spcPts val="563"/>
              </a:spcBef>
            </a:pPr>
            <a:r>
              <a:rPr lang="en-US" sz="1200" dirty="0">
                <a:solidFill>
                  <a:schemeClr val="tx2"/>
                </a:solidFill>
                <a:latin typeface="+mn-lt"/>
              </a:rPr>
              <a:t>A formal resolution should be strongly considered in this case, to be considered after a yes/no vote</a:t>
            </a:r>
          </a:p>
          <a:p>
            <a:pPr lvl="1" defTabSz="514350">
              <a:lnSpc>
                <a:spcPct val="90000"/>
              </a:lnSpc>
              <a:spcBef>
                <a:spcPts val="563"/>
              </a:spcBef>
            </a:pPr>
            <a:r>
              <a:rPr lang="en-US" sz="1400" dirty="0" err="1">
                <a:solidFill>
                  <a:schemeClr val="tx2"/>
                </a:solidFill>
                <a:latin typeface="+mn-lt"/>
              </a:rPr>
              <a:t>Opt</a:t>
            </a:r>
            <a:r>
              <a:rPr lang="en-US" sz="1400" dirty="0">
                <a:solidFill>
                  <a:schemeClr val="tx2"/>
                </a:solidFill>
                <a:latin typeface="+mn-lt"/>
              </a:rPr>
              <a:t> to not weigh in on the matter today</a:t>
            </a:r>
          </a:p>
          <a:p>
            <a:pPr lvl="2" defTabSz="514350">
              <a:lnSpc>
                <a:spcPct val="90000"/>
              </a:lnSpc>
              <a:spcBef>
                <a:spcPts val="563"/>
              </a:spcBef>
            </a:pPr>
            <a:r>
              <a:rPr lang="en-US" sz="1200" dirty="0">
                <a:solidFill>
                  <a:schemeClr val="tx2"/>
                </a:solidFill>
                <a:latin typeface="+mn-lt"/>
              </a:rPr>
              <a:t>As President Choi clearly indicated to IFC, our opinion on this issue does not matter at this time</a:t>
            </a:r>
          </a:p>
        </p:txBody>
      </p:sp>
      <p:sp>
        <p:nvSpPr>
          <p:cNvPr id="5" name="Text Placeholder 4">
            <a:extLst>
              <a:ext uri="{FF2B5EF4-FFF2-40B4-BE49-F238E27FC236}">
                <a16:creationId xmlns:a16="http://schemas.microsoft.com/office/drawing/2014/main" id="{1477CF98-EB78-970F-E532-A27AC7E8F0AC}"/>
              </a:ext>
            </a:extLst>
          </p:cNvPr>
          <p:cNvSpPr>
            <a:spLocks noGrp="1"/>
          </p:cNvSpPr>
          <p:nvPr>
            <p:ph type="body" sz="quarter" idx="13"/>
          </p:nvPr>
        </p:nvSpPr>
        <p:spPr/>
        <p:txBody>
          <a:bodyPr>
            <a:normAutofit/>
          </a:bodyPr>
          <a:lstStyle/>
          <a:p>
            <a:r>
              <a:rPr lang="en-US" dirty="0"/>
              <a:t>What happens next?</a:t>
            </a:r>
          </a:p>
        </p:txBody>
      </p:sp>
      <p:sp>
        <p:nvSpPr>
          <p:cNvPr id="4" name="Slide Number Placeholder 3">
            <a:extLst>
              <a:ext uri="{FF2B5EF4-FFF2-40B4-BE49-F238E27FC236}">
                <a16:creationId xmlns:a16="http://schemas.microsoft.com/office/drawing/2014/main" id="{31F854A4-F0A8-EE5E-C693-1D325334C485}"/>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15023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500"/>
                                        <p:tgtEl>
                                          <p:spTgt spid="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500"/>
                                        <p:tgtEl>
                                          <p:spTgt spid="7">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
                                            <p:txEl>
                                              <p:pRg st="7" end="7"/>
                                            </p:txEl>
                                          </p:spTgt>
                                        </p:tgtEl>
                                        <p:attrNameLst>
                                          <p:attrName>style.visibility</p:attrName>
                                        </p:attrNameLst>
                                      </p:cBhvr>
                                      <p:to>
                                        <p:strVal val="visible"/>
                                      </p:to>
                                    </p:set>
                                    <p:animEffect transition="in" filter="fade">
                                      <p:cBhvr>
                                        <p:cTn id="34" dur="500"/>
                                        <p:tgtEl>
                                          <p:spTgt spid="7">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animEffect transition="in" filter="fade">
                                      <p:cBhvr>
                                        <p:cTn id="3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2D720EC-BD4A-EE1D-92F3-B568BA0C83B1}"/>
              </a:ext>
            </a:extLst>
          </p:cNvPr>
          <p:cNvSpPr>
            <a:spLocks noGrp="1"/>
          </p:cNvSpPr>
          <p:nvPr>
            <p:ph type="pic" sz="quarter" idx="11"/>
          </p:nvPr>
        </p:nvSpPr>
        <p:spPr/>
        <p:txBody>
          <a:bodyPr/>
          <a:lstStyle/>
          <a:p>
            <a:endParaRPr lang="en-US"/>
          </a:p>
        </p:txBody>
      </p:sp>
      <p:sp>
        <p:nvSpPr>
          <p:cNvPr id="2" name="Title 1">
            <a:extLst>
              <a:ext uri="{FF2B5EF4-FFF2-40B4-BE49-F238E27FC236}">
                <a16:creationId xmlns:a16="http://schemas.microsoft.com/office/drawing/2014/main" id="{855F86C8-C305-BA06-0F18-5F573CCE7B6F}"/>
              </a:ext>
            </a:extLst>
          </p:cNvPr>
          <p:cNvSpPr>
            <a:spLocks noGrp="1"/>
          </p:cNvSpPr>
          <p:nvPr>
            <p:ph type="ctrTitle"/>
          </p:nvPr>
        </p:nvSpPr>
        <p:spPr>
          <a:xfrm>
            <a:off x="374904" y="1307592"/>
            <a:ext cx="6334506" cy="1790700"/>
          </a:xfrm>
        </p:spPr>
        <p:txBody>
          <a:bodyPr/>
          <a:lstStyle/>
          <a:p>
            <a:r>
              <a:rPr lang="en-US" dirty="0"/>
              <a:t>IV. Consideration of</a:t>
            </a:r>
            <a:br>
              <a:rPr lang="en-US" dirty="0"/>
            </a:br>
            <a:r>
              <a:rPr lang="en-US" dirty="0"/>
              <a:t>Test-Optional Admissions</a:t>
            </a:r>
            <a:endParaRPr lang="en-US" sz="3600" dirty="0"/>
          </a:p>
        </p:txBody>
      </p:sp>
      <p:sp>
        <p:nvSpPr>
          <p:cNvPr id="5" name="Subtitle 4">
            <a:extLst>
              <a:ext uri="{FF2B5EF4-FFF2-40B4-BE49-F238E27FC236}">
                <a16:creationId xmlns:a16="http://schemas.microsoft.com/office/drawing/2014/main" id="{D0CEA354-2828-BDF4-039B-A701F81302E7}"/>
              </a:ext>
            </a:extLst>
          </p:cNvPr>
          <p:cNvSpPr>
            <a:spLocks noGrp="1"/>
          </p:cNvSpPr>
          <p:nvPr>
            <p:ph type="subTitle" idx="1"/>
          </p:nvPr>
        </p:nvSpPr>
        <p:spPr/>
        <p:txBody>
          <a:bodyPr/>
          <a:lstStyle/>
          <a:p>
            <a:endParaRPr lang="en-US" dirty="0"/>
          </a:p>
        </p:txBody>
      </p:sp>
      <p:sp>
        <p:nvSpPr>
          <p:cNvPr id="3" name="Slide Number Placeholder 2">
            <a:extLst>
              <a:ext uri="{FF2B5EF4-FFF2-40B4-BE49-F238E27FC236}">
                <a16:creationId xmlns:a16="http://schemas.microsoft.com/office/drawing/2014/main" id="{A2F75CED-7492-0476-FDE8-E0FB1D71C83F}"/>
              </a:ext>
            </a:extLst>
          </p:cNvPr>
          <p:cNvSpPr>
            <a:spLocks noGrp="1"/>
          </p:cNvSpPr>
          <p:nvPr>
            <p:ph type="sldNum" sz="quarter" idx="12"/>
          </p:nvPr>
        </p:nvSpPr>
        <p:spPr/>
        <p:txBody>
          <a:bodyPr/>
          <a:lstStyle/>
          <a:p>
            <a:fld id="{1CF77CCB-A837-3E49-BD58-C1431ED74FC9}" type="slidenum">
              <a:rPr lang="en-US" smtClean="0"/>
              <a:pPr/>
              <a:t>19</a:t>
            </a:fld>
            <a:endParaRPr lang="en-US" dirty="0"/>
          </a:p>
        </p:txBody>
      </p:sp>
    </p:spTree>
    <p:extLst>
      <p:ext uri="{BB962C8B-B14F-4D97-AF65-F5344CB8AC3E}">
        <p14:creationId xmlns:p14="http://schemas.microsoft.com/office/powerpoint/2010/main" val="19991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2268E12-00EA-7FA5-D54E-3E1383352F12}"/>
              </a:ext>
            </a:extLst>
          </p:cNvPr>
          <p:cNvSpPr>
            <a:spLocks noGrp="1"/>
          </p:cNvSpPr>
          <p:nvPr>
            <p:ph type="body" sz="quarter" idx="11"/>
          </p:nvPr>
        </p:nvSpPr>
        <p:spPr>
          <a:xfrm>
            <a:off x="510790" y="1918953"/>
            <a:ext cx="8197114" cy="2393968"/>
          </a:xfrm>
        </p:spPr>
        <p:txBody>
          <a:bodyPr>
            <a:normAutofit/>
          </a:bodyPr>
          <a:lstStyle/>
          <a:p>
            <a:pPr marL="128588" lvl="0" indent="-128588" defTabSz="514350">
              <a:lnSpc>
                <a:spcPct val="90000"/>
              </a:lnSpc>
              <a:spcBef>
                <a:spcPts val="563"/>
              </a:spcBef>
              <a:buFont typeface="Arial" panose="020B0604020202020204" pitchFamily="34" charset="0"/>
              <a:buChar char="•"/>
            </a:pPr>
            <a:r>
              <a:rPr lang="en-US" dirty="0">
                <a:solidFill>
                  <a:prstClr val="black"/>
                </a:solidFill>
                <a:latin typeface="+mn-lt"/>
              </a:rPr>
              <a:t>Only Senators (or their proxies) present in person count toward a quorum</a:t>
            </a:r>
          </a:p>
          <a:p>
            <a:pPr marL="346075" lvl="1" indent="-115888" defTabSz="514350">
              <a:lnSpc>
                <a:spcPct val="90000"/>
              </a:lnSpc>
              <a:spcBef>
                <a:spcPts val="563"/>
              </a:spcBef>
              <a:buFont typeface="Arial" panose="020B0604020202020204" pitchFamily="34" charset="0"/>
              <a:buChar char="•"/>
            </a:pPr>
            <a:r>
              <a:rPr lang="en-US" dirty="0">
                <a:solidFill>
                  <a:prstClr val="black"/>
                </a:solidFill>
                <a:latin typeface="+mn-lt"/>
                <a:cs typeface="+mn-cs"/>
              </a:rPr>
              <a:t>Two-thirds of the voting membership constitutes a quorum</a:t>
            </a:r>
          </a:p>
          <a:p>
            <a:pPr marL="128588" lvl="0" indent="-128588" defTabSz="514350">
              <a:lnSpc>
                <a:spcPct val="90000"/>
              </a:lnSpc>
              <a:spcBef>
                <a:spcPts val="563"/>
              </a:spcBef>
              <a:buFont typeface="Arial" panose="020B0604020202020204" pitchFamily="34" charset="0"/>
              <a:buChar char="•"/>
            </a:pPr>
            <a:r>
              <a:rPr lang="en-US" sz="1800" dirty="0">
                <a:solidFill>
                  <a:prstClr val="black"/>
                </a:solidFill>
                <a:latin typeface="+mn-lt"/>
                <a:cs typeface="+mn-cs"/>
              </a:rPr>
              <a:t>Only Senators (or their proxies) present in person may vote</a:t>
            </a:r>
          </a:p>
          <a:p>
            <a:pPr marL="128588" lvl="0" indent="-128588" defTabSz="514350">
              <a:lnSpc>
                <a:spcPct val="90000"/>
              </a:lnSpc>
              <a:spcBef>
                <a:spcPts val="563"/>
              </a:spcBef>
              <a:buFont typeface="Arial" panose="020B0604020202020204" pitchFamily="34" charset="0"/>
              <a:buChar char="•"/>
            </a:pPr>
            <a:r>
              <a:rPr lang="en-US" dirty="0">
                <a:solidFill>
                  <a:prstClr val="black"/>
                </a:solidFill>
                <a:latin typeface="+mn-lt"/>
                <a:cs typeface="+mn-cs"/>
              </a:rPr>
              <a:t>The chair will recognize members of the Senate (including proxies and ex-officio members) for the purposes of motions and debate</a:t>
            </a:r>
          </a:p>
          <a:p>
            <a:pPr marL="128588" lvl="0" indent="-128588" defTabSz="514350">
              <a:lnSpc>
                <a:spcPct val="90000"/>
              </a:lnSpc>
              <a:spcBef>
                <a:spcPts val="563"/>
              </a:spcBef>
              <a:buFont typeface="Arial" panose="020B0604020202020204" pitchFamily="34" charset="0"/>
              <a:buChar char="•"/>
            </a:pPr>
            <a:r>
              <a:rPr lang="en-US" dirty="0">
                <a:solidFill>
                  <a:prstClr val="black"/>
                </a:solidFill>
                <a:latin typeface="+mn-lt"/>
                <a:cs typeface="+mn-cs"/>
              </a:rPr>
              <a:t>Members are requested to wait for recognition before speaking</a:t>
            </a:r>
          </a:p>
          <a:p>
            <a:pPr marL="346075" lvl="1" indent="-115888" defTabSz="514350">
              <a:lnSpc>
                <a:spcPct val="90000"/>
              </a:lnSpc>
              <a:spcBef>
                <a:spcPts val="281"/>
              </a:spcBef>
              <a:buFont typeface="Arial" panose="020B0604020202020204" pitchFamily="34" charset="0"/>
              <a:buChar char="•"/>
            </a:pPr>
            <a:r>
              <a:rPr lang="en-US" sz="1600" dirty="0">
                <a:solidFill>
                  <a:prstClr val="black"/>
                </a:solidFill>
                <a:latin typeface="+mn-lt"/>
              </a:rPr>
              <a:t>Please wait for the microphone</a:t>
            </a:r>
            <a:endParaRPr lang="en-US" sz="1600" dirty="0">
              <a:solidFill>
                <a:prstClr val="black"/>
              </a:solidFill>
              <a:latin typeface="+mn-lt"/>
              <a:cs typeface="+mn-cs"/>
            </a:endParaRPr>
          </a:p>
        </p:txBody>
      </p:sp>
      <p:sp>
        <p:nvSpPr>
          <p:cNvPr id="5" name="Text Placeholder 4">
            <a:extLst>
              <a:ext uri="{FF2B5EF4-FFF2-40B4-BE49-F238E27FC236}">
                <a16:creationId xmlns:a16="http://schemas.microsoft.com/office/drawing/2014/main" id="{5A0040CD-ED8B-5F86-14E5-BAE85EF37636}"/>
              </a:ext>
            </a:extLst>
          </p:cNvPr>
          <p:cNvSpPr>
            <a:spLocks noGrp="1"/>
          </p:cNvSpPr>
          <p:nvPr>
            <p:ph type="body" sz="quarter" idx="12"/>
          </p:nvPr>
        </p:nvSpPr>
        <p:spPr>
          <a:xfrm>
            <a:off x="479669" y="1425063"/>
            <a:ext cx="8184662" cy="308378"/>
          </a:xfrm>
        </p:spPr>
        <p:txBody>
          <a:bodyPr/>
          <a:lstStyle/>
          <a:p>
            <a:r>
              <a:rPr lang="en-US" sz="2400"/>
              <a:t>Meeting procedure</a:t>
            </a:r>
            <a:endParaRPr lang="en-US"/>
          </a:p>
        </p:txBody>
      </p:sp>
      <p:sp>
        <p:nvSpPr>
          <p:cNvPr id="4" name="Slide Number Placeholder 3">
            <a:extLst>
              <a:ext uri="{FF2B5EF4-FFF2-40B4-BE49-F238E27FC236}">
                <a16:creationId xmlns:a16="http://schemas.microsoft.com/office/drawing/2014/main" id="{0313965C-8969-6AFA-0E38-253467FE60BA}"/>
              </a:ext>
            </a:extLst>
          </p:cNvPr>
          <p:cNvSpPr>
            <a:spLocks noGrp="1"/>
          </p:cNvSpPr>
          <p:nvPr>
            <p:ph type="sldNum" sz="quarter" idx="14"/>
          </p:nvPr>
        </p:nvSpPr>
        <p:spPr/>
        <p:txBody>
          <a:bodyPr/>
          <a:lstStyle/>
          <a:p>
            <a:fld id="{1CF77CCB-A837-3E49-BD58-C1431ED74FC9}" type="slidenum">
              <a:rPr lang="en-US" smtClean="0"/>
              <a:pPr/>
              <a:t>2</a:t>
            </a:fld>
            <a:endParaRPr lang="en-US"/>
          </a:p>
        </p:txBody>
      </p:sp>
    </p:spTree>
    <p:extLst>
      <p:ext uri="{BB962C8B-B14F-4D97-AF65-F5344CB8AC3E}">
        <p14:creationId xmlns:p14="http://schemas.microsoft.com/office/powerpoint/2010/main" val="2266913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1B911-49FF-0F19-3C73-8F1AD38F4318}"/>
            </a:ext>
          </a:extLst>
        </p:cNvPr>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1BD2337-E1E2-4677-405D-54EB21E0702D}"/>
              </a:ext>
            </a:extLst>
          </p:cNvPr>
          <p:cNvSpPr>
            <a:spLocks noGrp="1"/>
          </p:cNvSpPr>
          <p:nvPr>
            <p:ph type="pic" sz="quarter" idx="11"/>
          </p:nvPr>
        </p:nvSpPr>
        <p:spPr/>
        <p:txBody>
          <a:bodyPr/>
          <a:lstStyle/>
          <a:p>
            <a:endParaRPr lang="en-US"/>
          </a:p>
        </p:txBody>
      </p:sp>
      <p:sp>
        <p:nvSpPr>
          <p:cNvPr id="2" name="Title 1">
            <a:extLst>
              <a:ext uri="{FF2B5EF4-FFF2-40B4-BE49-F238E27FC236}">
                <a16:creationId xmlns:a16="http://schemas.microsoft.com/office/drawing/2014/main" id="{C9496867-505E-CE50-5150-9C2D50EC58F1}"/>
              </a:ext>
            </a:extLst>
          </p:cNvPr>
          <p:cNvSpPr>
            <a:spLocks noGrp="1"/>
          </p:cNvSpPr>
          <p:nvPr>
            <p:ph type="ctrTitle"/>
          </p:nvPr>
        </p:nvSpPr>
        <p:spPr>
          <a:xfrm>
            <a:off x="374903" y="788020"/>
            <a:ext cx="6338131" cy="2310272"/>
          </a:xfrm>
        </p:spPr>
        <p:txBody>
          <a:bodyPr/>
          <a:lstStyle/>
          <a:p>
            <a:r>
              <a:rPr lang="en-US" dirty="0"/>
              <a:t>V. Announcements</a:t>
            </a:r>
            <a:endParaRPr lang="en-US" sz="3600" dirty="0"/>
          </a:p>
        </p:txBody>
      </p:sp>
      <p:sp>
        <p:nvSpPr>
          <p:cNvPr id="5" name="Subtitle 4">
            <a:extLst>
              <a:ext uri="{FF2B5EF4-FFF2-40B4-BE49-F238E27FC236}">
                <a16:creationId xmlns:a16="http://schemas.microsoft.com/office/drawing/2014/main" id="{05372052-FD1D-B944-3302-E786D938EB48}"/>
              </a:ext>
            </a:extLst>
          </p:cNvPr>
          <p:cNvSpPr>
            <a:spLocks noGrp="1"/>
          </p:cNvSpPr>
          <p:nvPr>
            <p:ph type="subTitle" idx="1"/>
          </p:nvPr>
        </p:nvSpPr>
        <p:spPr/>
        <p:txBody>
          <a:bodyPr/>
          <a:lstStyle/>
          <a:p>
            <a:r>
              <a:rPr lang="en-US" dirty="0"/>
              <a:t>P. Runnion</a:t>
            </a:r>
          </a:p>
        </p:txBody>
      </p:sp>
      <p:sp>
        <p:nvSpPr>
          <p:cNvPr id="3" name="Slide Number Placeholder 2">
            <a:extLst>
              <a:ext uri="{FF2B5EF4-FFF2-40B4-BE49-F238E27FC236}">
                <a16:creationId xmlns:a16="http://schemas.microsoft.com/office/drawing/2014/main" id="{96DE8922-B94D-9835-BA58-E3E615637B81}"/>
              </a:ext>
            </a:extLst>
          </p:cNvPr>
          <p:cNvSpPr>
            <a:spLocks noGrp="1"/>
          </p:cNvSpPr>
          <p:nvPr>
            <p:ph type="sldNum" sz="quarter" idx="12"/>
          </p:nvPr>
        </p:nvSpPr>
        <p:spPr/>
        <p:txBody>
          <a:bodyPr/>
          <a:lstStyle/>
          <a:p>
            <a:fld id="{1CF77CCB-A837-3E49-BD58-C1431ED74FC9}" type="slidenum">
              <a:rPr lang="en-US" smtClean="0"/>
              <a:pPr/>
              <a:t>20</a:t>
            </a:fld>
            <a:endParaRPr lang="en-US" dirty="0"/>
          </a:p>
        </p:txBody>
      </p:sp>
    </p:spTree>
    <p:extLst>
      <p:ext uri="{BB962C8B-B14F-4D97-AF65-F5344CB8AC3E}">
        <p14:creationId xmlns:p14="http://schemas.microsoft.com/office/powerpoint/2010/main" val="84016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81570-72ED-BAE8-4444-1BC59DB1E489}"/>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5E8E978-0199-BE0B-4E65-2BA4C0799363}"/>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prstClr val="black"/>
                </a:solidFill>
                <a:latin typeface="+mn-lt"/>
              </a:rPr>
              <a:t>Per CRR 300.030.G, voting must take place by mail ballot.</a:t>
            </a:r>
          </a:p>
          <a:p>
            <a:pPr lvl="1" defTabSz="514350">
              <a:lnSpc>
                <a:spcPct val="90000"/>
              </a:lnSpc>
              <a:spcBef>
                <a:spcPts val="563"/>
              </a:spcBef>
            </a:pPr>
            <a:r>
              <a:rPr lang="en-US" sz="1600" dirty="0">
                <a:solidFill>
                  <a:prstClr val="black"/>
                </a:solidFill>
                <a:latin typeface="+mn-lt"/>
              </a:rPr>
              <a:t>Thank you to Misty House and Melissa Yetkin for preparing all the ballots</a:t>
            </a:r>
          </a:p>
          <a:p>
            <a:pPr lvl="1" defTabSz="514350">
              <a:lnSpc>
                <a:spcPct val="90000"/>
              </a:lnSpc>
              <a:spcBef>
                <a:spcPts val="563"/>
              </a:spcBef>
            </a:pPr>
            <a:r>
              <a:rPr lang="en-US" sz="1600" dirty="0">
                <a:solidFill>
                  <a:prstClr val="black"/>
                </a:solidFill>
                <a:latin typeface="+mn-lt"/>
              </a:rPr>
              <a:t>If you don’t want to do mail ballots again, note that the proposed amendments would allow for modern voting methods.</a:t>
            </a:r>
          </a:p>
          <a:p>
            <a:pPr defTabSz="514350">
              <a:lnSpc>
                <a:spcPct val="90000"/>
              </a:lnSpc>
              <a:spcBef>
                <a:spcPts val="563"/>
              </a:spcBef>
            </a:pPr>
            <a:r>
              <a:rPr lang="en-US" sz="1800" dirty="0">
                <a:solidFill>
                  <a:prstClr val="black"/>
                </a:solidFill>
                <a:latin typeface="+mn-lt"/>
              </a:rPr>
              <a:t>Ballots are being distributed via department chairs</a:t>
            </a:r>
          </a:p>
          <a:p>
            <a:pPr defTabSz="514350">
              <a:lnSpc>
                <a:spcPct val="90000"/>
              </a:lnSpc>
              <a:spcBef>
                <a:spcPts val="563"/>
              </a:spcBef>
            </a:pPr>
            <a:r>
              <a:rPr lang="en-US" sz="1800" dirty="0">
                <a:solidFill>
                  <a:prstClr val="black"/>
                </a:solidFill>
                <a:latin typeface="+mn-lt"/>
              </a:rPr>
              <a:t>Deadline:  4:30 PM on Wednesday April 15, 2026</a:t>
            </a:r>
          </a:p>
          <a:p>
            <a:pPr lvl="1" defTabSz="514350">
              <a:lnSpc>
                <a:spcPct val="90000"/>
              </a:lnSpc>
              <a:spcBef>
                <a:spcPts val="563"/>
              </a:spcBef>
            </a:pPr>
            <a:r>
              <a:rPr lang="en-US" sz="1600" dirty="0">
                <a:solidFill>
                  <a:prstClr val="black"/>
                </a:solidFill>
                <a:latin typeface="+mn-lt"/>
              </a:rPr>
              <a:t>Return ballots to Faculty Affairs, Norwood 209</a:t>
            </a:r>
          </a:p>
        </p:txBody>
      </p:sp>
      <p:sp>
        <p:nvSpPr>
          <p:cNvPr id="5" name="Text Placeholder 4">
            <a:extLst>
              <a:ext uri="{FF2B5EF4-FFF2-40B4-BE49-F238E27FC236}">
                <a16:creationId xmlns:a16="http://schemas.microsoft.com/office/drawing/2014/main" id="{54C4FB1B-C31F-60B7-DEDB-B5CC3CF90E80}"/>
              </a:ext>
            </a:extLst>
          </p:cNvPr>
          <p:cNvSpPr>
            <a:spLocks noGrp="1"/>
          </p:cNvSpPr>
          <p:nvPr>
            <p:ph type="body" sz="quarter" idx="13"/>
          </p:nvPr>
        </p:nvSpPr>
        <p:spPr/>
        <p:txBody>
          <a:bodyPr>
            <a:normAutofit/>
          </a:bodyPr>
          <a:lstStyle/>
          <a:p>
            <a:r>
              <a:rPr lang="en-US" sz="2600" dirty="0"/>
              <a:t>Bylaws – Voting In Progress!</a:t>
            </a:r>
            <a:endParaRPr lang="en-US" dirty="0"/>
          </a:p>
        </p:txBody>
      </p:sp>
      <p:sp>
        <p:nvSpPr>
          <p:cNvPr id="4" name="Slide Number Placeholder 3">
            <a:extLst>
              <a:ext uri="{FF2B5EF4-FFF2-40B4-BE49-F238E27FC236}">
                <a16:creationId xmlns:a16="http://schemas.microsoft.com/office/drawing/2014/main" id="{8DFC9190-A95C-CDCC-27BE-C9ED0F2D05B7}"/>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3441934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69DE0-93B5-C038-7916-83E6A2AB751C}"/>
            </a:ext>
          </a:extLst>
        </p:cNvPr>
        <p:cNvGrpSpPr/>
        <p:nvPr/>
      </p:nvGrpSpPr>
      <p:grpSpPr>
        <a:xfrm>
          <a:off x="0" y="0"/>
          <a:ext cx="0" cy="0"/>
          <a:chOff x="0" y="0"/>
          <a:chExt cx="0" cy="0"/>
        </a:xfrm>
      </p:grpSpPr>
      <p:sp>
        <p:nvSpPr>
          <p:cNvPr id="6" name="Picture Placeholder 5">
            <a:extLst>
              <a:ext uri="{FF2B5EF4-FFF2-40B4-BE49-F238E27FC236}">
                <a16:creationId xmlns:a16="http://schemas.microsoft.com/office/drawing/2014/main" id="{4F58AE83-80A9-7F77-14D0-B8A9AB589484}"/>
              </a:ext>
            </a:extLst>
          </p:cNvPr>
          <p:cNvSpPr>
            <a:spLocks noGrp="1"/>
          </p:cNvSpPr>
          <p:nvPr>
            <p:ph type="pic" sz="quarter" idx="11"/>
          </p:nvPr>
        </p:nvSpPr>
        <p:spPr/>
        <p:txBody>
          <a:bodyPr/>
          <a:lstStyle/>
          <a:p>
            <a:endParaRPr lang="en-US"/>
          </a:p>
        </p:txBody>
      </p:sp>
      <p:sp>
        <p:nvSpPr>
          <p:cNvPr id="2" name="Title 1">
            <a:extLst>
              <a:ext uri="{FF2B5EF4-FFF2-40B4-BE49-F238E27FC236}">
                <a16:creationId xmlns:a16="http://schemas.microsoft.com/office/drawing/2014/main" id="{DB98A69A-1EB7-6FC1-EA62-D6085DBEE86F}"/>
              </a:ext>
            </a:extLst>
          </p:cNvPr>
          <p:cNvSpPr>
            <a:spLocks noGrp="1"/>
          </p:cNvSpPr>
          <p:nvPr>
            <p:ph type="ctrTitle"/>
          </p:nvPr>
        </p:nvSpPr>
        <p:spPr>
          <a:xfrm>
            <a:off x="374903" y="788020"/>
            <a:ext cx="6338131" cy="2310272"/>
          </a:xfrm>
        </p:spPr>
        <p:txBody>
          <a:bodyPr/>
          <a:lstStyle/>
          <a:p>
            <a:r>
              <a:rPr lang="en-US" dirty="0"/>
              <a:t>VI. Adjourn</a:t>
            </a:r>
            <a:endParaRPr lang="en-US" sz="3600" dirty="0"/>
          </a:p>
        </p:txBody>
      </p:sp>
      <p:sp>
        <p:nvSpPr>
          <p:cNvPr id="5" name="Subtitle 4">
            <a:extLst>
              <a:ext uri="{FF2B5EF4-FFF2-40B4-BE49-F238E27FC236}">
                <a16:creationId xmlns:a16="http://schemas.microsoft.com/office/drawing/2014/main" id="{AC959575-39E8-E931-5126-E0A0DFBB1DE8}"/>
              </a:ext>
            </a:extLst>
          </p:cNvPr>
          <p:cNvSpPr>
            <a:spLocks noGrp="1"/>
          </p:cNvSpPr>
          <p:nvPr>
            <p:ph type="subTitle" idx="1"/>
          </p:nvPr>
        </p:nvSpPr>
        <p:spPr/>
        <p:txBody>
          <a:bodyPr/>
          <a:lstStyle/>
          <a:p>
            <a:endParaRPr lang="en-US" dirty="0"/>
          </a:p>
        </p:txBody>
      </p:sp>
      <p:sp>
        <p:nvSpPr>
          <p:cNvPr id="3" name="Slide Number Placeholder 2">
            <a:extLst>
              <a:ext uri="{FF2B5EF4-FFF2-40B4-BE49-F238E27FC236}">
                <a16:creationId xmlns:a16="http://schemas.microsoft.com/office/drawing/2014/main" id="{FE8EF577-BB2D-7BE7-F950-2B5D5AB86D87}"/>
              </a:ext>
            </a:extLst>
          </p:cNvPr>
          <p:cNvSpPr>
            <a:spLocks noGrp="1"/>
          </p:cNvSpPr>
          <p:nvPr>
            <p:ph type="sldNum" sz="quarter" idx="12"/>
          </p:nvPr>
        </p:nvSpPr>
        <p:spPr/>
        <p:txBody>
          <a:bodyPr/>
          <a:lstStyle/>
          <a:p>
            <a:fld id="{1CF77CCB-A837-3E49-BD58-C1431ED74FC9}" type="slidenum">
              <a:rPr lang="en-US" smtClean="0"/>
              <a:pPr/>
              <a:t>22</a:t>
            </a:fld>
            <a:endParaRPr lang="en-US" dirty="0"/>
          </a:p>
        </p:txBody>
      </p:sp>
    </p:spTree>
    <p:extLst>
      <p:ext uri="{BB962C8B-B14F-4D97-AF65-F5344CB8AC3E}">
        <p14:creationId xmlns:p14="http://schemas.microsoft.com/office/powerpoint/2010/main" val="381558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1433-C2E6-F5B1-28AA-BC48DF955562}"/>
              </a:ext>
            </a:extLst>
          </p:cNvPr>
          <p:cNvSpPr>
            <a:spLocks noGrp="1"/>
          </p:cNvSpPr>
          <p:nvPr>
            <p:ph type="ctrTitle"/>
          </p:nvPr>
        </p:nvSpPr>
        <p:spPr/>
        <p:txBody>
          <a:bodyPr/>
          <a:lstStyle/>
          <a:p>
            <a:r>
              <a:rPr lang="en-US" dirty="0"/>
              <a:t>Thank You</a:t>
            </a:r>
          </a:p>
        </p:txBody>
      </p:sp>
      <p:sp>
        <p:nvSpPr>
          <p:cNvPr id="3" name="Text Placeholder 2">
            <a:extLst>
              <a:ext uri="{FF2B5EF4-FFF2-40B4-BE49-F238E27FC236}">
                <a16:creationId xmlns:a16="http://schemas.microsoft.com/office/drawing/2014/main" id="{D777DC78-5EDF-82F5-A315-14A46A33286B}"/>
              </a:ext>
            </a:extLst>
          </p:cNvPr>
          <p:cNvSpPr>
            <a:spLocks noGrp="1"/>
          </p:cNvSpPr>
          <p:nvPr>
            <p:ph type="body" sz="quarter" idx="13"/>
          </p:nvPr>
        </p:nvSpPr>
        <p:spPr/>
        <p:txBody>
          <a:bodyPr/>
          <a:lstStyle/>
          <a:p>
            <a:r>
              <a:rPr lang="en-US" dirty="0"/>
              <a:t>P. </a:t>
            </a:r>
            <a:r>
              <a:rPr lang="en-US"/>
              <a:t>Runnion</a:t>
            </a:r>
            <a:endParaRPr lang="en-US" dirty="0"/>
          </a:p>
          <a:p>
            <a:r>
              <a:rPr lang="en-US" dirty="0"/>
              <a:t>President, Faculty Senate</a:t>
            </a:r>
          </a:p>
        </p:txBody>
      </p:sp>
      <p:sp>
        <p:nvSpPr>
          <p:cNvPr id="4" name="Text Placeholder 3">
            <a:extLst>
              <a:ext uri="{FF2B5EF4-FFF2-40B4-BE49-F238E27FC236}">
                <a16:creationId xmlns:a16="http://schemas.microsoft.com/office/drawing/2014/main" id="{6945343B-AC2B-907A-DE8B-66FDD78C859B}"/>
              </a:ext>
            </a:extLst>
          </p:cNvPr>
          <p:cNvSpPr>
            <a:spLocks noGrp="1"/>
          </p:cNvSpPr>
          <p:nvPr>
            <p:ph type="body" sz="quarter" idx="14"/>
          </p:nvPr>
        </p:nvSpPr>
        <p:spPr/>
        <p:txBody>
          <a:bodyPr/>
          <a:lstStyle/>
          <a:p>
            <a:r>
              <a:rPr lang="en-US" dirty="0"/>
              <a:t>facultysenate.mst.edu</a:t>
            </a:r>
          </a:p>
        </p:txBody>
      </p:sp>
    </p:spTree>
    <p:extLst>
      <p:ext uri="{BB962C8B-B14F-4D97-AF65-F5344CB8AC3E}">
        <p14:creationId xmlns:p14="http://schemas.microsoft.com/office/powerpoint/2010/main" val="655242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47223-B22A-A7ED-DAA5-F2C4DB759B13}"/>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B83BAF99-EF12-3594-1AE1-CD37DE60E79B}"/>
              </a:ext>
            </a:extLst>
          </p:cNvPr>
          <p:cNvSpPr>
            <a:spLocks noGrp="1"/>
          </p:cNvSpPr>
          <p:nvPr>
            <p:ph type="body" sz="quarter" idx="11"/>
          </p:nvPr>
        </p:nvSpPr>
        <p:spPr>
          <a:xfrm>
            <a:off x="510790" y="1918953"/>
            <a:ext cx="8197114" cy="2393968"/>
          </a:xfrm>
        </p:spPr>
        <p:txBody>
          <a:bodyPr>
            <a:normAutofit/>
          </a:bodyPr>
          <a:lstStyle/>
          <a:p>
            <a:pPr marL="128588" lvl="0" indent="-128588" defTabSz="514350">
              <a:lnSpc>
                <a:spcPct val="90000"/>
              </a:lnSpc>
              <a:spcBef>
                <a:spcPts val="563"/>
              </a:spcBef>
              <a:buFont typeface="Arial" panose="020B0604020202020204" pitchFamily="34" charset="0"/>
              <a:buChar char="•"/>
            </a:pPr>
            <a:r>
              <a:rPr lang="en-US" dirty="0">
                <a:solidFill>
                  <a:schemeClr val="tx2"/>
                </a:solidFill>
                <a:latin typeface="+mn-lt"/>
              </a:rPr>
              <a:t>Only topics designated in the call for a special meeting may be discussed or acted upon at said meeting.</a:t>
            </a:r>
          </a:p>
        </p:txBody>
      </p:sp>
      <p:sp>
        <p:nvSpPr>
          <p:cNvPr id="5" name="Text Placeholder 4">
            <a:extLst>
              <a:ext uri="{FF2B5EF4-FFF2-40B4-BE49-F238E27FC236}">
                <a16:creationId xmlns:a16="http://schemas.microsoft.com/office/drawing/2014/main" id="{2B0DE559-A89A-E23C-E292-BA8590E591B0}"/>
              </a:ext>
            </a:extLst>
          </p:cNvPr>
          <p:cNvSpPr>
            <a:spLocks noGrp="1"/>
          </p:cNvSpPr>
          <p:nvPr>
            <p:ph type="body" sz="quarter" idx="12"/>
          </p:nvPr>
        </p:nvSpPr>
        <p:spPr>
          <a:xfrm>
            <a:off x="479669" y="1425063"/>
            <a:ext cx="8184662" cy="308378"/>
          </a:xfrm>
        </p:spPr>
        <p:txBody>
          <a:bodyPr/>
          <a:lstStyle/>
          <a:p>
            <a:r>
              <a:rPr lang="en-US" sz="2400" dirty="0"/>
              <a:t>Special Meeting reminders</a:t>
            </a:r>
            <a:endParaRPr lang="en-US" dirty="0"/>
          </a:p>
        </p:txBody>
      </p:sp>
      <p:sp>
        <p:nvSpPr>
          <p:cNvPr id="4" name="Slide Number Placeholder 3">
            <a:extLst>
              <a:ext uri="{FF2B5EF4-FFF2-40B4-BE49-F238E27FC236}">
                <a16:creationId xmlns:a16="http://schemas.microsoft.com/office/drawing/2014/main" id="{A9BF85E8-692D-7B2F-8806-5BF0A22A1880}"/>
              </a:ext>
            </a:extLst>
          </p:cNvPr>
          <p:cNvSpPr>
            <a:spLocks noGrp="1"/>
          </p:cNvSpPr>
          <p:nvPr>
            <p:ph type="sldNum" sz="quarter" idx="14"/>
          </p:nvPr>
        </p:nvSpPr>
        <p:spPr/>
        <p:txBody>
          <a:bodyPr/>
          <a:lstStyle/>
          <a:p>
            <a:fld id="{1CF77CCB-A837-3E49-BD58-C1431ED74FC9}" type="slidenum">
              <a:rPr lang="en-US" smtClean="0"/>
              <a:pPr/>
              <a:t>3</a:t>
            </a:fld>
            <a:endParaRPr lang="en-US"/>
          </a:p>
        </p:txBody>
      </p:sp>
    </p:spTree>
    <p:extLst>
      <p:ext uri="{BB962C8B-B14F-4D97-AF65-F5344CB8AC3E}">
        <p14:creationId xmlns:p14="http://schemas.microsoft.com/office/powerpoint/2010/main" val="974477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36BA0BF0-1EAD-E919-8F20-AA2938E1CBCB}"/>
              </a:ext>
            </a:extLst>
          </p:cNvPr>
          <p:cNvSpPr>
            <a:spLocks noGrp="1"/>
          </p:cNvSpPr>
          <p:nvPr>
            <p:ph type="pic" sz="quarter" idx="11"/>
          </p:nvPr>
        </p:nvSpPr>
        <p:spPr/>
        <p:txBody>
          <a:bodyPr/>
          <a:lstStyle/>
          <a:p>
            <a:endParaRPr lang="en-US"/>
          </a:p>
        </p:txBody>
      </p:sp>
      <p:sp>
        <p:nvSpPr>
          <p:cNvPr id="6" name="Title 5">
            <a:extLst>
              <a:ext uri="{FF2B5EF4-FFF2-40B4-BE49-F238E27FC236}">
                <a16:creationId xmlns:a16="http://schemas.microsoft.com/office/drawing/2014/main" id="{B4BC82F5-6DD3-0439-19F3-DB6D019EC118}"/>
              </a:ext>
            </a:extLst>
          </p:cNvPr>
          <p:cNvSpPr>
            <a:spLocks noGrp="1"/>
          </p:cNvSpPr>
          <p:nvPr>
            <p:ph type="ctrTitle"/>
          </p:nvPr>
        </p:nvSpPr>
        <p:spPr/>
        <p:txBody>
          <a:bodyPr/>
          <a:lstStyle/>
          <a:p>
            <a:r>
              <a:rPr lang="en-US" dirty="0"/>
              <a:t>I. Call to Order</a:t>
            </a:r>
          </a:p>
        </p:txBody>
      </p:sp>
      <p:sp>
        <p:nvSpPr>
          <p:cNvPr id="5" name="Subtitle 4">
            <a:extLst>
              <a:ext uri="{FF2B5EF4-FFF2-40B4-BE49-F238E27FC236}">
                <a16:creationId xmlns:a16="http://schemas.microsoft.com/office/drawing/2014/main" id="{D0CEA354-2828-BDF4-039B-A701F81302E7}"/>
              </a:ext>
            </a:extLst>
          </p:cNvPr>
          <p:cNvSpPr>
            <a:spLocks noGrp="1"/>
          </p:cNvSpPr>
          <p:nvPr>
            <p:ph type="subTitle" idx="1"/>
          </p:nvPr>
        </p:nvSpPr>
        <p:spPr/>
        <p:txBody>
          <a:bodyPr/>
          <a:lstStyle/>
          <a:p>
            <a:r>
              <a:rPr lang="en-US" dirty="0"/>
              <a:t>P. Runnion, President</a:t>
            </a:r>
          </a:p>
        </p:txBody>
      </p:sp>
      <p:sp>
        <p:nvSpPr>
          <p:cNvPr id="3" name="Slide Number Placeholder 2">
            <a:extLst>
              <a:ext uri="{FF2B5EF4-FFF2-40B4-BE49-F238E27FC236}">
                <a16:creationId xmlns:a16="http://schemas.microsoft.com/office/drawing/2014/main" id="{23B09342-857F-C1EE-4D76-A4CA6F924DE1}"/>
              </a:ext>
            </a:extLst>
          </p:cNvPr>
          <p:cNvSpPr>
            <a:spLocks noGrp="1"/>
          </p:cNvSpPr>
          <p:nvPr>
            <p:ph type="sldNum" sz="quarter" idx="12"/>
          </p:nvPr>
        </p:nvSpPr>
        <p:spPr/>
        <p:txBody>
          <a:bodyPr/>
          <a:lstStyle/>
          <a:p>
            <a:fld id="{1CF77CCB-A837-3E49-BD58-C1431ED74FC9}" type="slidenum">
              <a:rPr lang="en-US" smtClean="0"/>
              <a:pPr/>
              <a:t>4</a:t>
            </a:fld>
            <a:endParaRPr lang="en-US" dirty="0"/>
          </a:p>
        </p:txBody>
      </p:sp>
    </p:spTree>
    <p:extLst>
      <p:ext uri="{BB962C8B-B14F-4D97-AF65-F5344CB8AC3E}">
        <p14:creationId xmlns:p14="http://schemas.microsoft.com/office/powerpoint/2010/main" val="1902058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E159853-026E-667F-10DF-E07872BA2A52}"/>
              </a:ext>
            </a:extLst>
          </p:cNvPr>
          <p:cNvSpPr>
            <a:spLocks noGrp="1"/>
          </p:cNvSpPr>
          <p:nvPr>
            <p:ph type="pic" sz="quarter" idx="11"/>
          </p:nvPr>
        </p:nvSpPr>
        <p:spPr/>
        <p:txBody>
          <a:bodyPr/>
          <a:lstStyle/>
          <a:p>
            <a:endParaRPr lang="en-US"/>
          </a:p>
        </p:txBody>
      </p:sp>
      <p:sp>
        <p:nvSpPr>
          <p:cNvPr id="2" name="Title 1">
            <a:extLst>
              <a:ext uri="{FF2B5EF4-FFF2-40B4-BE49-F238E27FC236}">
                <a16:creationId xmlns:a16="http://schemas.microsoft.com/office/drawing/2014/main" id="{DA526BA0-F315-6304-279B-072B197FFD57}"/>
              </a:ext>
            </a:extLst>
          </p:cNvPr>
          <p:cNvSpPr>
            <a:spLocks noGrp="1"/>
          </p:cNvSpPr>
          <p:nvPr>
            <p:ph type="ctrTitle"/>
          </p:nvPr>
        </p:nvSpPr>
        <p:spPr/>
        <p:txBody>
          <a:bodyPr/>
          <a:lstStyle/>
          <a:p>
            <a:r>
              <a:rPr lang="en-US" dirty="0"/>
              <a:t>II. Roll Call</a:t>
            </a:r>
          </a:p>
        </p:txBody>
      </p:sp>
      <p:sp>
        <p:nvSpPr>
          <p:cNvPr id="5" name="Subtitle 4">
            <a:extLst>
              <a:ext uri="{FF2B5EF4-FFF2-40B4-BE49-F238E27FC236}">
                <a16:creationId xmlns:a16="http://schemas.microsoft.com/office/drawing/2014/main" id="{D0CEA354-2828-BDF4-039B-A701F81302E7}"/>
              </a:ext>
            </a:extLst>
          </p:cNvPr>
          <p:cNvSpPr>
            <a:spLocks noGrp="1"/>
          </p:cNvSpPr>
          <p:nvPr>
            <p:ph type="subTitle" idx="1"/>
          </p:nvPr>
        </p:nvSpPr>
        <p:spPr/>
        <p:txBody>
          <a:bodyPr/>
          <a:lstStyle/>
          <a:p>
            <a:r>
              <a:rPr lang="en-US" dirty="0"/>
              <a:t>F. Han, Secretary</a:t>
            </a:r>
          </a:p>
        </p:txBody>
      </p:sp>
      <p:sp>
        <p:nvSpPr>
          <p:cNvPr id="3" name="Slide Number Placeholder 2">
            <a:extLst>
              <a:ext uri="{FF2B5EF4-FFF2-40B4-BE49-F238E27FC236}">
                <a16:creationId xmlns:a16="http://schemas.microsoft.com/office/drawing/2014/main" id="{01DDF8B9-182A-72D9-AA1E-E044265745C3}"/>
              </a:ext>
            </a:extLst>
          </p:cNvPr>
          <p:cNvSpPr>
            <a:spLocks noGrp="1"/>
          </p:cNvSpPr>
          <p:nvPr>
            <p:ph type="sldNum" sz="quarter" idx="12"/>
          </p:nvPr>
        </p:nvSpPr>
        <p:spPr/>
        <p:txBody>
          <a:bodyPr/>
          <a:lstStyle/>
          <a:p>
            <a:fld id="{1CF77CCB-A837-3E49-BD58-C1431ED74FC9}" type="slidenum">
              <a:rPr lang="en-US" smtClean="0"/>
              <a:pPr/>
              <a:t>5</a:t>
            </a:fld>
            <a:endParaRPr lang="en-US" dirty="0"/>
          </a:p>
        </p:txBody>
      </p:sp>
    </p:spTree>
    <p:extLst>
      <p:ext uri="{BB962C8B-B14F-4D97-AF65-F5344CB8AC3E}">
        <p14:creationId xmlns:p14="http://schemas.microsoft.com/office/powerpoint/2010/main" val="4014456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02136-F635-EBDF-6FA6-79C70E0B7C1D}"/>
            </a:ext>
          </a:extLst>
        </p:cNvPr>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D180C84-21E1-19A4-DF42-A4EFD811DCA2}"/>
              </a:ext>
            </a:extLst>
          </p:cNvPr>
          <p:cNvSpPr>
            <a:spLocks noGrp="1"/>
          </p:cNvSpPr>
          <p:nvPr>
            <p:ph type="pic" sz="quarter" idx="11"/>
          </p:nvPr>
        </p:nvSpPr>
        <p:spPr/>
        <p:txBody>
          <a:bodyPr/>
          <a:lstStyle/>
          <a:p>
            <a:endParaRPr lang="en-US"/>
          </a:p>
        </p:txBody>
      </p:sp>
      <p:sp>
        <p:nvSpPr>
          <p:cNvPr id="2" name="Title 1">
            <a:extLst>
              <a:ext uri="{FF2B5EF4-FFF2-40B4-BE49-F238E27FC236}">
                <a16:creationId xmlns:a16="http://schemas.microsoft.com/office/drawing/2014/main" id="{06EB9E7A-CAFB-0D0D-85FE-9FBA4B327631}"/>
              </a:ext>
            </a:extLst>
          </p:cNvPr>
          <p:cNvSpPr>
            <a:spLocks noGrp="1"/>
          </p:cNvSpPr>
          <p:nvPr>
            <p:ph type="ctrTitle"/>
          </p:nvPr>
        </p:nvSpPr>
        <p:spPr>
          <a:xfrm>
            <a:off x="374904" y="1307592"/>
            <a:ext cx="5867496" cy="1790700"/>
          </a:xfrm>
        </p:spPr>
        <p:txBody>
          <a:bodyPr/>
          <a:lstStyle/>
          <a:p>
            <a:r>
              <a:rPr lang="en-US" dirty="0"/>
              <a:t>III. President’s Remarks</a:t>
            </a:r>
          </a:p>
        </p:txBody>
      </p:sp>
      <p:sp>
        <p:nvSpPr>
          <p:cNvPr id="5" name="Subtitle 4">
            <a:extLst>
              <a:ext uri="{FF2B5EF4-FFF2-40B4-BE49-F238E27FC236}">
                <a16:creationId xmlns:a16="http://schemas.microsoft.com/office/drawing/2014/main" id="{67603454-0136-9F31-04B3-3E6B8CB75886}"/>
              </a:ext>
            </a:extLst>
          </p:cNvPr>
          <p:cNvSpPr>
            <a:spLocks noGrp="1"/>
          </p:cNvSpPr>
          <p:nvPr>
            <p:ph type="subTitle" idx="1"/>
          </p:nvPr>
        </p:nvSpPr>
        <p:spPr/>
        <p:txBody>
          <a:bodyPr/>
          <a:lstStyle/>
          <a:p>
            <a:r>
              <a:rPr lang="en-US" dirty="0"/>
              <a:t>P. Runnion</a:t>
            </a:r>
          </a:p>
        </p:txBody>
      </p:sp>
      <p:sp>
        <p:nvSpPr>
          <p:cNvPr id="3" name="Slide Number Placeholder 2">
            <a:extLst>
              <a:ext uri="{FF2B5EF4-FFF2-40B4-BE49-F238E27FC236}">
                <a16:creationId xmlns:a16="http://schemas.microsoft.com/office/drawing/2014/main" id="{94F74F6F-63A7-7BDB-F920-C1A8A657F9C6}"/>
              </a:ext>
            </a:extLst>
          </p:cNvPr>
          <p:cNvSpPr>
            <a:spLocks noGrp="1"/>
          </p:cNvSpPr>
          <p:nvPr>
            <p:ph type="sldNum" sz="quarter" idx="12"/>
          </p:nvPr>
        </p:nvSpPr>
        <p:spPr/>
        <p:txBody>
          <a:bodyPr/>
          <a:lstStyle/>
          <a:p>
            <a:fld id="{1CF77CCB-A837-3E49-BD58-C1431ED74FC9}" type="slidenum">
              <a:rPr lang="en-US" smtClean="0"/>
              <a:pPr/>
              <a:t>6</a:t>
            </a:fld>
            <a:endParaRPr lang="en-US" dirty="0"/>
          </a:p>
        </p:txBody>
      </p:sp>
    </p:spTree>
    <p:extLst>
      <p:ext uri="{BB962C8B-B14F-4D97-AF65-F5344CB8AC3E}">
        <p14:creationId xmlns:p14="http://schemas.microsoft.com/office/powerpoint/2010/main" val="648014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1D202-B10E-701E-12C1-15C695555B65}"/>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7CD0F8-46B4-B53B-E689-6D81A2368308}"/>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prstClr val="black"/>
                </a:solidFill>
                <a:latin typeface="+mn-lt"/>
              </a:rPr>
              <a:t>Pandemic restrictions caused a temporary test optional policy</a:t>
            </a:r>
          </a:p>
          <a:p>
            <a:pPr lvl="1" defTabSz="514350">
              <a:lnSpc>
                <a:spcPct val="90000"/>
              </a:lnSpc>
              <a:spcBef>
                <a:spcPts val="563"/>
              </a:spcBef>
            </a:pPr>
            <a:r>
              <a:rPr lang="en-US" sz="1600" dirty="0">
                <a:solidFill>
                  <a:prstClr val="black"/>
                </a:solidFill>
                <a:latin typeface="+mn-lt"/>
              </a:rPr>
              <a:t>ACT/SAT availability was not good during the pandemic</a:t>
            </a:r>
          </a:p>
          <a:p>
            <a:pPr defTabSz="514350">
              <a:lnSpc>
                <a:spcPct val="90000"/>
              </a:lnSpc>
              <a:spcBef>
                <a:spcPts val="563"/>
              </a:spcBef>
            </a:pPr>
            <a:r>
              <a:rPr lang="en-US" sz="1800" dirty="0">
                <a:solidFill>
                  <a:prstClr val="black"/>
                </a:solidFill>
                <a:latin typeface="+mn-lt"/>
              </a:rPr>
              <a:t>Pandemic necessity morphed into a test-optional pilot</a:t>
            </a:r>
          </a:p>
          <a:p>
            <a:pPr defTabSz="514350">
              <a:lnSpc>
                <a:spcPct val="90000"/>
              </a:lnSpc>
              <a:spcBef>
                <a:spcPts val="563"/>
              </a:spcBef>
            </a:pPr>
            <a:r>
              <a:rPr lang="en-US" sz="1800" dirty="0">
                <a:solidFill>
                  <a:prstClr val="black"/>
                </a:solidFill>
                <a:latin typeface="+mn-lt"/>
              </a:rPr>
              <a:t>Currently operating under a one-year extension of the test-optional pilot</a:t>
            </a:r>
          </a:p>
          <a:p>
            <a:pPr lvl="1" defTabSz="514350">
              <a:lnSpc>
                <a:spcPct val="90000"/>
              </a:lnSpc>
              <a:spcBef>
                <a:spcPts val="563"/>
              </a:spcBef>
            </a:pPr>
            <a:r>
              <a:rPr lang="en-US" sz="1600" dirty="0">
                <a:solidFill>
                  <a:prstClr val="black"/>
                </a:solidFill>
                <a:latin typeface="+mn-lt"/>
              </a:rPr>
              <a:t>This is not the first one-year extension</a:t>
            </a:r>
          </a:p>
          <a:p>
            <a:pPr lvl="1" defTabSz="514350">
              <a:lnSpc>
                <a:spcPct val="90000"/>
              </a:lnSpc>
              <a:spcBef>
                <a:spcPts val="563"/>
              </a:spcBef>
            </a:pPr>
            <a:r>
              <a:rPr lang="en-US" sz="1600" dirty="0">
                <a:solidFill>
                  <a:prstClr val="black"/>
                </a:solidFill>
                <a:latin typeface="+mn-lt"/>
              </a:rPr>
              <a:t>Current extension was endorsed by Senate on 2/27/25, 18 in favor, 6 opposed</a:t>
            </a:r>
          </a:p>
          <a:p>
            <a:pPr defTabSz="514350">
              <a:lnSpc>
                <a:spcPct val="90000"/>
              </a:lnSpc>
              <a:spcBef>
                <a:spcPts val="563"/>
              </a:spcBef>
            </a:pPr>
            <a:r>
              <a:rPr lang="en-US" sz="1800" dirty="0">
                <a:solidFill>
                  <a:prstClr val="black"/>
                </a:solidFill>
                <a:latin typeface="+mn-lt"/>
              </a:rPr>
              <a:t>We have been asked to consider endorsing another extension of the pilot</a:t>
            </a:r>
          </a:p>
        </p:txBody>
      </p:sp>
      <p:sp>
        <p:nvSpPr>
          <p:cNvPr id="5" name="Text Placeholder 4">
            <a:extLst>
              <a:ext uri="{FF2B5EF4-FFF2-40B4-BE49-F238E27FC236}">
                <a16:creationId xmlns:a16="http://schemas.microsoft.com/office/drawing/2014/main" id="{FB84A8F0-32BC-1886-743C-DEFC6276B311}"/>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A6E3BA26-103D-20BE-6B53-BB190AAA3FB8}"/>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3451898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500"/>
                                        <p:tgtEl>
                                          <p:spTgt spid="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500"/>
                                        <p:tgtEl>
                                          <p:spTgt spid="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Effect transition="in" filter="fade">
                                      <p:cBhvr>
                                        <p:cTn id="3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FAD43-5C69-288D-2B4A-86A060C3311A}"/>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756D19C-3FBF-E84B-5FF3-AC9B5EAE3A24}"/>
              </a:ext>
            </a:extLst>
          </p:cNvPr>
          <p:cNvSpPr>
            <a:spLocks noGrp="1"/>
          </p:cNvSpPr>
          <p:nvPr>
            <p:ph type="body" sz="quarter" idx="11"/>
          </p:nvPr>
        </p:nvSpPr>
        <p:spPr>
          <a:xfrm>
            <a:off x="510790" y="1432802"/>
            <a:ext cx="8197114" cy="3262292"/>
          </a:xfrm>
        </p:spPr>
        <p:txBody>
          <a:bodyPr>
            <a:normAutofit/>
          </a:bodyPr>
          <a:lstStyle/>
          <a:p>
            <a:pPr marL="228600" defTabSz="514350">
              <a:lnSpc>
                <a:spcPct val="90000"/>
              </a:lnSpc>
              <a:spcBef>
                <a:spcPts val="0"/>
              </a:spcBef>
            </a:pPr>
            <a:r>
              <a:rPr lang="en-US" sz="1800" dirty="0">
                <a:solidFill>
                  <a:prstClr val="black"/>
                </a:solidFill>
                <a:latin typeface="+mn-lt"/>
              </a:rPr>
              <a:t>John Middleton</a:t>
            </a:r>
            <a:br>
              <a:rPr lang="en-US" sz="1800" dirty="0">
                <a:solidFill>
                  <a:prstClr val="black"/>
                </a:solidFill>
                <a:latin typeface="+mn-lt"/>
              </a:rPr>
            </a:br>
            <a:r>
              <a:rPr lang="en-US" sz="1600" dirty="0">
                <a:solidFill>
                  <a:prstClr val="black"/>
                </a:solidFill>
                <a:latin typeface="+mn-lt"/>
              </a:rPr>
              <a:t>	UM System Associate Vice President for Academic Affairs &amp; Chief of Staff</a:t>
            </a:r>
            <a:br>
              <a:rPr lang="en-US" sz="1600" dirty="0">
                <a:solidFill>
                  <a:prstClr val="black"/>
                </a:solidFill>
                <a:latin typeface="+mn-lt"/>
              </a:rPr>
            </a:br>
            <a:r>
              <a:rPr lang="en-US" sz="1600" dirty="0">
                <a:solidFill>
                  <a:prstClr val="black"/>
                </a:solidFill>
                <a:latin typeface="+mn-lt"/>
              </a:rPr>
              <a:t>	MU Professor of Veterinary Medicine and Surgery</a:t>
            </a:r>
            <a:endParaRPr lang="en-US" sz="1800" dirty="0">
              <a:solidFill>
                <a:prstClr val="black"/>
              </a:solidFill>
              <a:latin typeface="+mn-lt"/>
            </a:endParaRPr>
          </a:p>
          <a:p>
            <a:pPr marL="228600" defTabSz="514350">
              <a:lnSpc>
                <a:spcPct val="90000"/>
              </a:lnSpc>
              <a:spcBef>
                <a:spcPts val="0"/>
              </a:spcBef>
            </a:pPr>
            <a:r>
              <a:rPr lang="en-US" sz="1800" dirty="0">
                <a:solidFill>
                  <a:prstClr val="black"/>
                </a:solidFill>
                <a:latin typeface="+mn-lt"/>
              </a:rPr>
              <a:t>Steven Chaffin</a:t>
            </a:r>
            <a:br>
              <a:rPr lang="en-US" sz="1800" dirty="0">
                <a:solidFill>
                  <a:prstClr val="black"/>
                </a:solidFill>
                <a:latin typeface="+mn-lt"/>
              </a:rPr>
            </a:br>
            <a:r>
              <a:rPr lang="en-US" sz="1600" dirty="0">
                <a:solidFill>
                  <a:prstClr val="black"/>
                </a:solidFill>
                <a:latin typeface="+mn-lt"/>
              </a:rPr>
              <a:t>	UM System Academic Affairs Program Director</a:t>
            </a:r>
          </a:p>
          <a:p>
            <a:pPr marL="228600" defTabSz="514350">
              <a:lnSpc>
                <a:spcPct val="90000"/>
              </a:lnSpc>
              <a:spcBef>
                <a:spcPts val="0"/>
              </a:spcBef>
            </a:pPr>
            <a:r>
              <a:rPr lang="en-US" sz="1800" dirty="0">
                <a:solidFill>
                  <a:prstClr val="black"/>
                </a:solidFill>
                <a:latin typeface="+mn-lt"/>
              </a:rPr>
              <a:t>Jill Warren</a:t>
            </a:r>
            <a:br>
              <a:rPr lang="en-US" sz="1600" dirty="0">
                <a:solidFill>
                  <a:prstClr val="black"/>
                </a:solidFill>
                <a:latin typeface="+mn-lt"/>
              </a:rPr>
            </a:br>
            <a:r>
              <a:rPr lang="en-US" sz="1600" dirty="0">
                <a:solidFill>
                  <a:prstClr val="black"/>
                </a:solidFill>
                <a:latin typeface="+mn-lt"/>
              </a:rPr>
              <a:t>	S&amp;T Chancellor’s Office – Chief of Staff</a:t>
            </a:r>
            <a:endParaRPr lang="en-US" sz="1800" dirty="0">
              <a:solidFill>
                <a:prstClr val="black"/>
              </a:solidFill>
              <a:latin typeface="+mn-lt"/>
            </a:endParaRPr>
          </a:p>
          <a:p>
            <a:pPr marL="228600" defTabSz="514350">
              <a:lnSpc>
                <a:spcPct val="90000"/>
              </a:lnSpc>
              <a:spcBef>
                <a:spcPts val="0"/>
              </a:spcBef>
            </a:pPr>
            <a:r>
              <a:rPr lang="en-US" sz="1800" dirty="0">
                <a:solidFill>
                  <a:prstClr val="black"/>
                </a:solidFill>
                <a:latin typeface="+mn-lt"/>
              </a:rPr>
              <a:t>Ashley Crilly</a:t>
            </a:r>
            <a:br>
              <a:rPr lang="en-US" sz="1800" dirty="0">
                <a:solidFill>
                  <a:prstClr val="black"/>
                </a:solidFill>
                <a:latin typeface="+mn-lt"/>
              </a:rPr>
            </a:br>
            <a:r>
              <a:rPr lang="en-US" sz="1600" dirty="0">
                <a:solidFill>
                  <a:prstClr val="black"/>
                </a:solidFill>
                <a:latin typeface="+mn-lt"/>
              </a:rPr>
              <a:t>	S&amp;T Interim Senior Director of Undergraduate Enrollment Management</a:t>
            </a:r>
          </a:p>
        </p:txBody>
      </p:sp>
      <p:sp>
        <p:nvSpPr>
          <p:cNvPr id="5" name="Text Placeholder 4">
            <a:extLst>
              <a:ext uri="{FF2B5EF4-FFF2-40B4-BE49-F238E27FC236}">
                <a16:creationId xmlns:a16="http://schemas.microsoft.com/office/drawing/2014/main" id="{C071256F-2572-A18E-57E8-ECE1814AFB25}"/>
              </a:ext>
            </a:extLst>
          </p:cNvPr>
          <p:cNvSpPr>
            <a:spLocks noGrp="1"/>
          </p:cNvSpPr>
          <p:nvPr>
            <p:ph type="body" sz="quarter" idx="13"/>
          </p:nvPr>
        </p:nvSpPr>
        <p:spPr/>
        <p:txBody>
          <a:bodyPr>
            <a:normAutofit/>
          </a:bodyPr>
          <a:lstStyle/>
          <a:p>
            <a:r>
              <a:rPr lang="en-US" dirty="0"/>
              <a:t>Relevant Names</a:t>
            </a:r>
          </a:p>
        </p:txBody>
      </p:sp>
      <p:sp>
        <p:nvSpPr>
          <p:cNvPr id="4" name="Slide Number Placeholder 3">
            <a:extLst>
              <a:ext uri="{FF2B5EF4-FFF2-40B4-BE49-F238E27FC236}">
                <a16:creationId xmlns:a16="http://schemas.microsoft.com/office/drawing/2014/main" id="{A33BA736-E241-AEB4-66AC-9995D2A4C7C1}"/>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3174803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87EF0-61AB-42C1-7D61-BA074B46179B}"/>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588B427-4104-7701-8AB2-31F166D48704}"/>
              </a:ext>
            </a:extLst>
          </p:cNvPr>
          <p:cNvSpPr>
            <a:spLocks noGrp="1"/>
          </p:cNvSpPr>
          <p:nvPr>
            <p:ph type="body" sz="quarter" idx="11"/>
          </p:nvPr>
        </p:nvSpPr>
        <p:spPr/>
        <p:txBody>
          <a:bodyPr>
            <a:normAutofit/>
          </a:bodyPr>
          <a:lstStyle/>
          <a:p>
            <a:pPr defTabSz="514350">
              <a:lnSpc>
                <a:spcPct val="90000"/>
              </a:lnSpc>
              <a:spcBef>
                <a:spcPts val="563"/>
              </a:spcBef>
            </a:pPr>
            <a:r>
              <a:rPr lang="en-US" sz="1800" dirty="0">
                <a:solidFill>
                  <a:prstClr val="black"/>
                </a:solidFill>
                <a:latin typeface="+mn-lt"/>
              </a:rPr>
              <a:t>February 2, 2026 – FS Officers meet with Provost/Chancellor</a:t>
            </a:r>
          </a:p>
          <a:p>
            <a:pPr lvl="1" defTabSz="514350">
              <a:lnSpc>
                <a:spcPct val="90000"/>
              </a:lnSpc>
              <a:spcBef>
                <a:spcPts val="563"/>
              </a:spcBef>
            </a:pPr>
            <a:r>
              <a:rPr lang="en-US" sz="1600" dirty="0">
                <a:solidFill>
                  <a:prstClr val="black"/>
                </a:solidFill>
                <a:latin typeface="+mn-lt"/>
              </a:rPr>
              <a:t>Asked if we should expect this sort of request, in an attempt to plan ahead</a:t>
            </a:r>
          </a:p>
          <a:p>
            <a:pPr lvl="1" defTabSz="514350">
              <a:lnSpc>
                <a:spcPct val="90000"/>
              </a:lnSpc>
              <a:spcBef>
                <a:spcPts val="563"/>
              </a:spcBef>
            </a:pPr>
            <a:r>
              <a:rPr lang="en-US" sz="1600" dirty="0">
                <a:solidFill>
                  <a:prstClr val="black"/>
                </a:solidFill>
                <a:latin typeface="+mn-lt"/>
              </a:rPr>
              <a:t>Provost and Chancellor were non-committal</a:t>
            </a:r>
          </a:p>
          <a:p>
            <a:pPr defTabSz="514350">
              <a:lnSpc>
                <a:spcPct val="90000"/>
              </a:lnSpc>
              <a:spcBef>
                <a:spcPts val="563"/>
              </a:spcBef>
            </a:pPr>
            <a:r>
              <a:rPr lang="en-US" sz="1800" dirty="0">
                <a:solidFill>
                  <a:prstClr val="black"/>
                </a:solidFill>
                <a:latin typeface="+mn-lt"/>
              </a:rPr>
              <a:t>March 5, 2026 – RP&amp;A sets agenda for today’s meeting</a:t>
            </a:r>
          </a:p>
          <a:p>
            <a:pPr defTabSz="514350">
              <a:lnSpc>
                <a:spcPct val="90000"/>
              </a:lnSpc>
              <a:spcBef>
                <a:spcPts val="563"/>
              </a:spcBef>
            </a:pPr>
            <a:r>
              <a:rPr lang="en-US" sz="1800" dirty="0">
                <a:solidFill>
                  <a:prstClr val="black"/>
                </a:solidFill>
                <a:latin typeface="+mn-lt"/>
              </a:rPr>
              <a:t>March 9, 2026 – When discussing bylaws amendments with Steven Chaffin, it was mentioned that a request was forthcoming</a:t>
            </a:r>
            <a:endParaRPr lang="en-US" sz="1600" dirty="0">
              <a:solidFill>
                <a:prstClr val="black"/>
              </a:solidFill>
              <a:latin typeface="+mn-lt"/>
            </a:endParaRPr>
          </a:p>
          <a:p>
            <a:pPr lvl="1" defTabSz="514350">
              <a:lnSpc>
                <a:spcPct val="90000"/>
              </a:lnSpc>
              <a:spcBef>
                <a:spcPts val="563"/>
              </a:spcBef>
            </a:pPr>
            <a:r>
              <a:rPr lang="en-US" sz="1600" dirty="0">
                <a:solidFill>
                  <a:prstClr val="black"/>
                </a:solidFill>
                <a:latin typeface="+mn-lt"/>
              </a:rPr>
              <a:t>Received the request later that day from Ashley Crilly</a:t>
            </a:r>
          </a:p>
        </p:txBody>
      </p:sp>
      <p:sp>
        <p:nvSpPr>
          <p:cNvPr id="5" name="Text Placeholder 4">
            <a:extLst>
              <a:ext uri="{FF2B5EF4-FFF2-40B4-BE49-F238E27FC236}">
                <a16:creationId xmlns:a16="http://schemas.microsoft.com/office/drawing/2014/main" id="{746A89C6-BA7F-CC5F-AF4C-B075E6B5B2CF}"/>
              </a:ext>
            </a:extLst>
          </p:cNvPr>
          <p:cNvSpPr>
            <a:spLocks noGrp="1"/>
          </p:cNvSpPr>
          <p:nvPr>
            <p:ph type="body" sz="quarter" idx="13"/>
          </p:nvPr>
        </p:nvSpPr>
        <p:spPr/>
        <p:txBody>
          <a:bodyPr>
            <a:normAutofit/>
          </a:bodyPr>
          <a:lstStyle/>
          <a:p>
            <a:r>
              <a:rPr lang="en-US" dirty="0"/>
              <a:t>Test-Optional Undergraduate Admissions</a:t>
            </a:r>
          </a:p>
        </p:txBody>
      </p:sp>
      <p:sp>
        <p:nvSpPr>
          <p:cNvPr id="4" name="Slide Number Placeholder 3">
            <a:extLst>
              <a:ext uri="{FF2B5EF4-FFF2-40B4-BE49-F238E27FC236}">
                <a16:creationId xmlns:a16="http://schemas.microsoft.com/office/drawing/2014/main" id="{81A780A1-DC8C-CC5F-44C6-5503A6FF3CC1}"/>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154734"/>
              </a:solidFill>
              <a:effectLst/>
              <a:uLnTx/>
              <a:uFillTx/>
              <a:latin typeface="Tisa Offc Serif Pro"/>
              <a:ea typeface="+mn-ea"/>
              <a:cs typeface="+mn-cs"/>
            </a:endParaRPr>
          </a:p>
        </p:txBody>
      </p:sp>
    </p:spTree>
    <p:extLst>
      <p:ext uri="{BB962C8B-B14F-4D97-AF65-F5344CB8AC3E}">
        <p14:creationId xmlns:p14="http://schemas.microsoft.com/office/powerpoint/2010/main" val="1410748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500"/>
                                        <p:tgtEl>
                                          <p:spTgt spid="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500"/>
                                        <p:tgtEl>
                                          <p:spTgt spid="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Primary Logo">
  <a:themeElements>
    <a:clrScheme name="SandT2018">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00858A"/>
      </a:accent5>
      <a:accent6>
        <a:srgbClr val="BFD730"/>
      </a:accent6>
      <a:hlink>
        <a:srgbClr val="00858A"/>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Presentation - Accessibility" id="{F862390D-37E7-D947-B41F-6A381AC85BC3}" vid="{10922710-9816-D742-8A0D-9529103916E9}"/>
    </a:ext>
  </a:extLst>
</a:theme>
</file>

<file path=ppt/theme/theme2.xml><?xml version="1.0" encoding="utf-8"?>
<a:theme xmlns:a="http://schemas.openxmlformats.org/drawingml/2006/main" name="1_Primary Logo">
  <a:themeElements>
    <a:clrScheme name="SandT2018">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00858A"/>
      </a:accent5>
      <a:accent6>
        <a:srgbClr val="BFD730"/>
      </a:accent6>
      <a:hlink>
        <a:srgbClr val="00858A"/>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16x9 Presentation" id="{B7F5D971-D4D4-4046-9CB5-D2A394533498}" vid="{A3889E51-3EAC-AC4D-9933-549CB455AFE8}"/>
    </a:ext>
  </a:extLst>
</a:theme>
</file>

<file path=ppt/theme/theme3.xml><?xml version="1.0" encoding="utf-8"?>
<a:theme xmlns:a="http://schemas.openxmlformats.org/drawingml/2006/main" name="2_Primary Logo">
  <a:themeElements>
    <a:clrScheme name="SandT2018">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00858A"/>
      </a:accent5>
      <a:accent6>
        <a:srgbClr val="BFD730"/>
      </a:accent6>
      <a:hlink>
        <a:srgbClr val="00858A"/>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SFT-2022" id="{DF38B14D-C4CF-1B4B-8EE7-30410C02774E}" vid="{2C75E003-600E-2A43-9EDE-E0AC60EB25CA}"/>
    </a:ext>
  </a:extLst>
</a:theme>
</file>

<file path=ppt/theme/theme4.xml><?xml version="1.0" encoding="utf-8"?>
<a:theme xmlns:a="http://schemas.openxmlformats.org/drawingml/2006/main" name="3_Primary Logo">
  <a:themeElements>
    <a:clrScheme name="S&amp;T">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367F81"/>
      </a:accent5>
      <a:accent6>
        <a:srgbClr val="BFD730"/>
      </a:accent6>
      <a:hlink>
        <a:srgbClr val="367F81"/>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KI-Board-PowerPoint_template" id="{BEB4C63E-679E-844E-8B82-445630670CFC}" vid="{980498C6-1D26-BA46-953B-9E02391B519C}"/>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A317DD5B2FFB4E8A9C46E06B492B81" ma:contentTypeVersion="12" ma:contentTypeDescription="Create a new document." ma:contentTypeScope="" ma:versionID="a71fd1219482a9b34d14314b50c9a67b">
  <xsd:schema xmlns:xsd="http://www.w3.org/2001/XMLSchema" xmlns:xs="http://www.w3.org/2001/XMLSchema" xmlns:p="http://schemas.microsoft.com/office/2006/metadata/properties" xmlns:ns2="14f8fd6e-abf1-4ee7-bfe4-a629b6b25e33" xmlns:ns3="80f7cbb1-0833-4e89-aff9-818de223006a" targetNamespace="http://schemas.microsoft.com/office/2006/metadata/properties" ma:root="true" ma:fieldsID="d512c767a0207dc0d09896defb27b391" ns2:_="" ns3:_="">
    <xsd:import namespace="14f8fd6e-abf1-4ee7-bfe4-a629b6b25e33"/>
    <xsd:import namespace="80f7cbb1-0833-4e89-aff9-818de22300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f8fd6e-abf1-4ee7-bfe4-a629b6b25e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0f7cbb1-0833-4e89-aff9-818de223006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892c019-70dc-486c-85ec-93d0dc7fa716}" ma:internalName="TaxCatchAll" ma:showField="CatchAllData" ma:web="80f7cbb1-0833-4e89-aff9-818de22300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0f7cbb1-0833-4e89-aff9-818de223006a" xsi:nil="true"/>
    <lcf76f155ced4ddcb4097134ff3c332f xmlns="14f8fd6e-abf1-4ee7-bfe4-a629b6b25e3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8CEC09-53EF-4237-9C92-08A8E1AC63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f8fd6e-abf1-4ee7-bfe4-a629b6b25e33"/>
    <ds:schemaRef ds:uri="80f7cbb1-0833-4e89-aff9-818de22300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CDB215-60C2-4A03-BD21-7CFAB24F2AB4}">
  <ds:schemaRefs>
    <ds:schemaRef ds:uri="http://purl.org/dc/terms/"/>
    <ds:schemaRef ds:uri="http://schemas.microsoft.com/office/infopath/2007/PartnerControls"/>
    <ds:schemaRef ds:uri="0d2b326e-9307-4a41-b5e4-046ffb53bd12"/>
    <ds:schemaRef ds:uri="http://purl.org/dc/elements/1.1/"/>
    <ds:schemaRef ds:uri="534cfcc5-43c7-4a71-a899-9e02c7fbeafe"/>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www.w3.org/XML/1998/namespace"/>
    <ds:schemaRef ds:uri="0763b9ae-01d6-452e-8748-9d775b3feaac"/>
    <ds:schemaRef ds:uri="c7ef9049-edd5-4a0e-b433-c93fd1cdf9b7"/>
    <ds:schemaRef ds:uri="80f7cbb1-0833-4e89-aff9-818de223006a"/>
    <ds:schemaRef ds:uri="14f8fd6e-abf1-4ee7-bfe4-a629b6b25e33"/>
  </ds:schemaRefs>
</ds:datastoreItem>
</file>

<file path=customXml/itemProps3.xml><?xml version="1.0" encoding="utf-8"?>
<ds:datastoreItem xmlns:ds="http://schemas.openxmlformats.org/officeDocument/2006/customXml" ds:itemID="{D7D7F40A-0758-4053-B109-916359F0ED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16x9 Presentation</Template>
  <TotalTime>938</TotalTime>
  <Words>1207</Words>
  <Application>Microsoft Office PowerPoint</Application>
  <PresentationFormat>On-screen Show (16:9)</PresentationFormat>
  <Paragraphs>122</Paragraphs>
  <Slides>23</Slides>
  <Notes>3</Notes>
  <HiddenSlides>0</HiddenSlides>
  <MMClips>0</MMClips>
  <ScaleCrop>false</ScaleCrop>
  <HeadingPairs>
    <vt:vector size="4" baseType="variant">
      <vt:variant>
        <vt:lpstr>Theme</vt:lpstr>
      </vt:variant>
      <vt:variant>
        <vt:i4>4</vt:i4>
      </vt:variant>
      <vt:variant>
        <vt:lpstr>Slide Titles</vt:lpstr>
      </vt:variant>
      <vt:variant>
        <vt:i4>23</vt:i4>
      </vt:variant>
    </vt:vector>
  </HeadingPairs>
  <TitlesOfParts>
    <vt:vector size="27" baseType="lpstr">
      <vt:lpstr>Primary Logo</vt:lpstr>
      <vt:lpstr>1_Primary Logo</vt:lpstr>
      <vt:lpstr>2_Primary Logo</vt:lpstr>
      <vt:lpstr>3_Primary Logo</vt:lpstr>
      <vt:lpstr>Special Faculty Senate Meeting</vt:lpstr>
      <vt:lpstr>PowerPoint Presentation</vt:lpstr>
      <vt:lpstr>PowerPoint Presentation</vt:lpstr>
      <vt:lpstr>I. Call to Order</vt:lpstr>
      <vt:lpstr>II. Roll Call</vt:lpstr>
      <vt:lpstr>III. President’s Remarks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Considerations for Continuing Test-Optional Admissions at S&amp;T</vt:lpstr>
      <vt:lpstr>PowerPoint Presentation</vt:lpstr>
      <vt:lpstr>PowerPoint Presentation</vt:lpstr>
      <vt:lpstr>PowerPoint Presentation</vt:lpstr>
      <vt:lpstr>IV. Consideration of Test-Optional Admissions</vt:lpstr>
      <vt:lpstr>V. Announcements</vt:lpstr>
      <vt:lpstr>PowerPoint Presentation</vt:lpstr>
      <vt:lpstr>VI. Adjourn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 Frank Daoru</dc:creator>
  <cp:lastModifiedBy>Runnion, Paul</cp:lastModifiedBy>
  <cp:revision>2</cp:revision>
  <dcterms:created xsi:type="dcterms:W3CDTF">2025-09-16T00:17:22Z</dcterms:created>
  <dcterms:modified xsi:type="dcterms:W3CDTF">2026-04-09T21:36:19Z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0x010100A5A317DD5B2FFB4E8A9C46E06B492B81</vt:lpwstr>
  </property>
  <property fmtid="{D5CDD505-2E9C-101B-9397-08002B2CF9AE}" pid="3" name="MediaServiceImageTags">
    <vt:lpwstr/>
  </property>
</Properties>
</file>