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7" r:id="rId4"/>
    <p:sldId id="272" r:id="rId5"/>
    <p:sldId id="262" r:id="rId6"/>
    <p:sldId id="263" r:id="rId7"/>
    <p:sldId id="268" r:id="rId8"/>
    <p:sldId id="273" r:id="rId9"/>
    <p:sldId id="264" r:id="rId10"/>
    <p:sldId id="267" r:id="rId11"/>
    <p:sldId id="261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5CA329-E262-4007-928D-6048DAC1B38C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4F9EEE-B9EE-4CF8-9E14-77F28910A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C7CA63-6B13-4083-8801-35536BC358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58B6-27C0-43AF-A6DD-CD897D512190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DD91-1569-4DE5-8D6A-3BBAF09F1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8FD4-4CCC-4031-8ABD-651348D69B1B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6D146-2488-4BE6-9D8D-874C28397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8F8F-D2E4-40BD-9EAD-5E31FC52CF97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DC3E-E33F-4763-91AF-0FC8C0334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2634-CF9F-4535-9127-AAE061A5BD1F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3E5B7-277D-4C17-9E64-315502300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973DD-0A5C-49F6-9AA1-170DF70C05A7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23E6A-B614-49F8-A960-08B9AA5C4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F7D0-DC9C-450A-8A41-9DCCAE59837C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FCEE-58D9-4806-A4AE-F26BE1CA4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EF3D-051E-4931-AFF0-60533C290C1E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57C3-9A8C-498E-A397-47C78FFC9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4CC0-3CA1-4BB0-9B85-0C375998CCB5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1829-AFA4-4795-BEF3-68F1903F4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8052-C3F8-4EAE-BFD3-4B024EC16466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36DD-66B6-4C5E-8B22-B2957A92F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6282-8A6B-4613-B685-2DD6CF6E3819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9634-D2A2-4A92-BB42-4B27E58B5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7445-7E54-4B05-B26C-72A91170719F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18F24-08FD-4BAC-8375-49C757D9F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F72E1-A1AD-424F-8625-4A9CB0FBF7B5}" type="datetimeFigureOut">
              <a:rPr lang="en-US"/>
              <a:pPr>
                <a:defRPr/>
              </a:pPr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E56803-CBC2-4652-A776-288E99FD7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GOLD_RIGHT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sigler@mst.edu" TargetMode="External"/><Relationship Id="rId2" Type="http://schemas.openxmlformats.org/officeDocument/2006/relationships/hyperlink" Target="mailto:hammonsa@mst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rah@ms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Virtual Desktops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(or, how I learned to stop worrying and love the “cloud”)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Eric Sigler,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Thin Clients</a:t>
            </a:r>
          </a:p>
        </p:txBody>
      </p:sp>
      <p:pic>
        <p:nvPicPr>
          <p:cNvPr id="24578" name="Content Placeholder 4" descr="c0123124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1600200"/>
            <a:ext cx="1619250" cy="1809750"/>
          </a:xfrm>
        </p:spPr>
      </p:pic>
      <p:sp>
        <p:nvSpPr>
          <p:cNvPr id="24579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400" smtClean="0"/>
              <a:t>Low cost ($150 - $400)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Reusable from generation to generation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Which means more funds can be spent on “horsepower”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Soon able to draw power from Ethernet (like your phones)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4580" name="Picture 5" descr="3401_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200150"/>
            <a:ext cx="1828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c0131998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40995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Surprise!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Q&amp;A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239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Angie Hammons, </a:t>
            </a:r>
            <a:r>
              <a:rPr lang="en-US" dirty="0" smtClean="0">
                <a:hlinkClick r:id="rId2"/>
              </a:rPr>
              <a:t>hammonsa@mst.edu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Eric Sigler, </a:t>
            </a:r>
            <a:r>
              <a:rPr lang="en-US" dirty="0" smtClean="0">
                <a:hlinkClick r:id="rId3"/>
              </a:rPr>
              <a:t>esigler@mst.edu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Sarah Welch, </a:t>
            </a:r>
            <a:r>
              <a:rPr lang="en-US" dirty="0" smtClean="0">
                <a:hlinkClick r:id="rId4"/>
              </a:rPr>
              <a:t>sarah@mst.edu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What is a “Virtual Desktop”?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essence, it’s a normal desktop computer running inside “the cloud”.</a:t>
            </a:r>
          </a:p>
          <a:p>
            <a:pPr lvl="1" eaLnBrk="1" hangingPunct="1"/>
            <a:r>
              <a:rPr lang="en-US" smtClean="0"/>
              <a:t>Everything a “real” computer can do, a Virtual Desktop can do…though not always quite as fast.</a:t>
            </a:r>
          </a:p>
          <a:p>
            <a:pPr eaLnBrk="1" hangingPunct="1"/>
            <a:r>
              <a:rPr lang="en-US" smtClean="0"/>
              <a:t>What is the “cloud”?  Accessible anywhere, always available, scalable on demand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5" descr="web2toug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166813"/>
            <a:ext cx="6867525" cy="4959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Previous Efforts:</a:t>
            </a:r>
          </a:p>
          <a:p>
            <a:pPr eaLnBrk="1" hangingPunct="1"/>
            <a:r>
              <a:rPr lang="en-US" smtClean="0"/>
              <a:t>Using “Remote Desktop” to your personal machine</a:t>
            </a:r>
          </a:p>
          <a:p>
            <a:pPr lvl="1" eaLnBrk="1" hangingPunct="1"/>
            <a:r>
              <a:rPr lang="en-US" smtClean="0"/>
              <a:t>Requires power, VPN, a remote desktop client</a:t>
            </a:r>
          </a:p>
          <a:p>
            <a:pPr eaLnBrk="1" hangingPunct="1"/>
            <a:r>
              <a:rPr lang="en-US" smtClean="0"/>
              <a:t>Pilot in Fall of 2007 used “home brew” infrastructure (VMware + Remote Desktop + Mappings)</a:t>
            </a:r>
          </a:p>
          <a:p>
            <a:pPr eaLnBrk="1" hangingPunct="1"/>
            <a:r>
              <a:rPr lang="en-US" smtClean="0"/>
              <a:t>Pilot was extremely successful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Current Capability:</a:t>
            </a:r>
          </a:p>
          <a:p>
            <a:pPr eaLnBrk="1" hangingPunct="1"/>
            <a:r>
              <a:rPr lang="en-US" smtClean="0"/>
              <a:t>Using multiple Dell R805 servers, Equallogic storage, VMware VDM 2.0, Alteon SSL offload</a:t>
            </a:r>
          </a:p>
          <a:p>
            <a:pPr eaLnBrk="1" hangingPunct="1"/>
            <a:r>
              <a:rPr lang="en-US" smtClean="0"/>
              <a:t>Pilot in fall of 2008 (so far, so good!)</a:t>
            </a:r>
          </a:p>
          <a:p>
            <a:pPr eaLnBrk="1" hangingPunct="1"/>
            <a:r>
              <a:rPr lang="en-US" smtClean="0"/>
              <a:t>Also hosting 10 Linux machines</a:t>
            </a:r>
          </a:p>
          <a:p>
            <a:pPr eaLnBrk="1" hangingPunct="1"/>
            <a:r>
              <a:rPr lang="en-US" smtClean="0"/>
              <a:t>This has proven the technology, shown us where we need to change practices, and that this is a viable path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Benefits:</a:t>
            </a:r>
          </a:p>
          <a:p>
            <a:pPr eaLnBrk="1" hangingPunct="1"/>
            <a:r>
              <a:rPr lang="en-US" smtClean="0"/>
              <a:t>Faculty &amp; Staff desktop alternative:</a:t>
            </a:r>
          </a:p>
          <a:p>
            <a:pPr lvl="1" eaLnBrk="1" hangingPunct="1"/>
            <a:r>
              <a:rPr lang="en-US" smtClean="0"/>
              <a:t>Not everyone needs a 8 CPU, latest and greatest, with 64GB of RAM</a:t>
            </a:r>
          </a:p>
          <a:p>
            <a:pPr lvl="1" eaLnBrk="1" hangingPunct="1"/>
            <a:r>
              <a:rPr lang="en-US" smtClean="0"/>
              <a:t>But they can get it when they need it now</a:t>
            </a:r>
          </a:p>
          <a:p>
            <a:pPr eaLnBrk="1" hangingPunct="1"/>
            <a:r>
              <a:rPr lang="en-US" smtClean="0"/>
              <a:t>Desktop for every student:</a:t>
            </a:r>
          </a:p>
          <a:p>
            <a:pPr lvl="1" eaLnBrk="1" hangingPunct="1"/>
            <a:r>
              <a:rPr lang="en-US" smtClean="0"/>
              <a:t>~96% of incoming students have PCs</a:t>
            </a:r>
          </a:p>
          <a:p>
            <a:pPr lvl="1" eaLnBrk="1" hangingPunct="1"/>
            <a:r>
              <a:rPr lang="en-US" smtClean="0"/>
              <a:t>But not all of them have access to the software they need (Distance Ed, Mac OS or Linux, etc)…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of course, the usual litany of “enterprise class” features:</a:t>
            </a:r>
          </a:p>
          <a:p>
            <a:pPr eaLnBrk="1" hangingPunct="1"/>
            <a:r>
              <a:rPr lang="en-US" smtClean="0"/>
              <a:t>Protected via generator &amp; UPS</a:t>
            </a:r>
          </a:p>
          <a:p>
            <a:pPr eaLnBrk="1" hangingPunct="1"/>
            <a:r>
              <a:rPr lang="en-US" smtClean="0"/>
              <a:t>Redundant network connections</a:t>
            </a:r>
          </a:p>
          <a:p>
            <a:pPr eaLnBrk="1" hangingPunct="1"/>
            <a:r>
              <a:rPr lang="en-US" smtClean="0"/>
              <a:t>Redundant disk storage</a:t>
            </a:r>
          </a:p>
          <a:p>
            <a:pPr eaLnBrk="1" hangingPunct="1"/>
            <a:r>
              <a:rPr lang="en-US" smtClean="0"/>
              <a:t>Can be backed up (“Previous Versions” for your whole machine)</a:t>
            </a:r>
          </a:p>
          <a:p>
            <a:pPr eaLnBrk="1" hangingPunct="1"/>
            <a:r>
              <a:rPr lang="en-US" smtClean="0"/>
              <a:t>On demand capability to add and remove resources (CPU, RAM, Disk, Networking,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Future Possibilities:</a:t>
            </a:r>
          </a:p>
          <a:p>
            <a:pPr eaLnBrk="1" hangingPunct="1"/>
            <a:r>
              <a:rPr lang="en-US" smtClean="0"/>
              <a:t>Offline Desktop</a:t>
            </a:r>
          </a:p>
          <a:p>
            <a:pPr lvl="1" eaLnBrk="1" hangingPunct="1"/>
            <a:r>
              <a:rPr lang="en-US" smtClean="0"/>
              <a:t>Check out your desktop to any supported device, roam around the world, and bring it back when you need more computing power</a:t>
            </a:r>
          </a:p>
          <a:p>
            <a:pPr eaLnBrk="1" hangingPunct="1"/>
            <a:r>
              <a:rPr lang="en-US" smtClean="0"/>
              <a:t>Desktop Management</a:t>
            </a:r>
          </a:p>
          <a:p>
            <a:pPr lvl="1" eaLnBrk="1" hangingPunct="1"/>
            <a:r>
              <a:rPr lang="en-US" smtClean="0"/>
              <a:t>Self-service software installation</a:t>
            </a:r>
          </a:p>
          <a:p>
            <a:pPr eaLnBrk="1" hangingPunct="1"/>
            <a:r>
              <a:rPr lang="en-US" smtClean="0"/>
              <a:t>“Green Computing”</a:t>
            </a:r>
          </a:p>
          <a:p>
            <a:pPr lvl="1" eaLnBrk="1" hangingPunct="1"/>
            <a:r>
              <a:rPr lang="en-US" smtClean="0"/>
              <a:t>Lower the energy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verGold-r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SilverGold-right</Template>
  <TotalTime>108</TotalTime>
  <Words>322</Words>
  <Application>Microsoft Macintosh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SilverGold-right</vt:lpstr>
      <vt:lpstr>Virtual Desktops</vt:lpstr>
      <vt:lpstr>What is a “Virtual Desktop”?</vt:lpstr>
      <vt:lpstr>Slide 3</vt:lpstr>
      <vt:lpstr>Slide 4</vt:lpstr>
      <vt:lpstr>Slide 5</vt:lpstr>
      <vt:lpstr>Slide 6</vt:lpstr>
      <vt:lpstr>Slide 7</vt:lpstr>
      <vt:lpstr>Slide 8</vt:lpstr>
      <vt:lpstr>Slide 9</vt:lpstr>
      <vt:lpstr>Thin Clients</vt:lpstr>
      <vt:lpstr>DEMO</vt:lpstr>
      <vt:lpstr>Surprise!</vt:lpstr>
      <vt:lpstr>Q&amp;A</vt:lpstr>
    </vt:vector>
  </TitlesOfParts>
  <Company>UMR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limbackm</dc:creator>
  <cp:lastModifiedBy>byfieldr</cp:lastModifiedBy>
  <cp:revision>22</cp:revision>
  <dcterms:created xsi:type="dcterms:W3CDTF">2008-09-10T13:28:37Z</dcterms:created>
  <dcterms:modified xsi:type="dcterms:W3CDTF">2009-01-14T15:22:40Z</dcterms:modified>
</cp:coreProperties>
</file>