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4"/>
  </p:notesMasterIdLst>
  <p:handoutMasterIdLst>
    <p:handoutMasterId r:id="rId5"/>
  </p:handoutMasterIdLst>
  <p:sldIdLst>
    <p:sldId id="345" r:id="rId2"/>
    <p:sldId id="347" r:id="rId3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500"/>
    <a:srgbClr val="F4F4F4"/>
    <a:srgbClr val="CC0FBF"/>
    <a:srgbClr val="2B6FFF"/>
    <a:srgbClr val="CC0000"/>
    <a:srgbClr val="008000"/>
    <a:srgbClr val="536EA2"/>
    <a:srgbClr val="F9720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248" y="-78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smtClean="0"/>
            </a:lvl1pPr>
          </a:lstStyle>
          <a:p>
            <a:pPr>
              <a:defRPr/>
            </a:pPr>
            <a:fld id="{6BF21147-79EC-4F64-A25C-06A807234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 smtClean="0"/>
            </a:lvl1pPr>
          </a:lstStyle>
          <a:p>
            <a:pPr>
              <a:defRPr/>
            </a:pPr>
            <a:fld id="{275A032D-1EFF-4339-A820-C6E64870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840FC0-2FF1-451F-9932-D6D77AA4DF4C}" type="slidenum">
              <a:rPr lang="en-US"/>
              <a:pPr/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495800" y="0"/>
            <a:ext cx="4419600" cy="1119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-11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charset="2"/>
        <a:buChar char="l"/>
        <a:defRPr sz="3200">
          <a:solidFill>
            <a:srgbClr val="000000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Arial" pitchFamily="-112" charset="0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400">
          <a:solidFill>
            <a:schemeClr val="tx1"/>
          </a:solidFill>
          <a:latin typeface="Arial" pitchFamily="-112" charset="0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charset="2"/>
        <a:buChar char="l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Arial" pitchFamily="-112" charset="0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ctrTitle"/>
          </p:nvPr>
        </p:nvSpPr>
        <p:spPr>
          <a:xfrm>
            <a:off x="685800" y="1879600"/>
            <a:ext cx="7772400" cy="1470025"/>
          </a:xfrm>
        </p:spPr>
        <p:txBody>
          <a:bodyPr/>
          <a:lstStyle/>
          <a:p>
            <a:r>
              <a:rPr lang="en-US" sz="4400" dirty="0" smtClean="0">
                <a:solidFill>
                  <a:schemeClr val="tx1"/>
                </a:solidFill>
                <a:ea typeface="ＭＳ Ｐゴシック" charset="-128"/>
              </a:rPr>
              <a:t>Council of Graduate Students</a:t>
            </a:r>
          </a:p>
        </p:txBody>
      </p:sp>
      <p:sp>
        <p:nvSpPr>
          <p:cNvPr id="2051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charset="-128"/>
              </a:rPr>
              <a:t>Muhammad Azeem Raza</a:t>
            </a:r>
          </a:p>
          <a:p>
            <a:r>
              <a:rPr lang="en-US" dirty="0" smtClean="0">
                <a:ea typeface="ＭＳ Ｐゴシック" charset="-128"/>
              </a:rPr>
              <a:t>09/15/2011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 charset="-128"/>
              </a:rPr>
              <a:t>Council of Graduate Students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401763"/>
            <a:ext cx="8153400" cy="4621666"/>
          </a:xfrm>
        </p:spPr>
        <p:txBody>
          <a:bodyPr/>
          <a:lstStyle/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New  Elected CGS Executives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Ten department representatives &amp; CGS is serving on all the FS committees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CGS participated in the International Student’s Orientation program</a:t>
            </a:r>
          </a:p>
          <a:p>
            <a:pPr>
              <a:lnSpc>
                <a:spcPct val="90000"/>
              </a:lnSpc>
              <a:buFont typeface="Arial" charset="0"/>
              <a:buChar char="•"/>
            </a:pPr>
            <a:r>
              <a:rPr lang="en-US" dirty="0" smtClean="0">
                <a:ea typeface="ＭＳ Ｐゴシック" charset="-128"/>
              </a:rPr>
              <a:t>CGS will hold its first general meeting for the semester on September 22,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54808</TotalTime>
  <Words>52</Words>
  <Application>Microsoft Office PowerPoint</Application>
  <PresentationFormat>On-screen Show (4:3)</PresentationFormat>
  <Paragraphs>9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</vt:lpstr>
      <vt:lpstr>Council of Graduate Students</vt:lpstr>
      <vt:lpstr>Council of Graduate Students</vt:lpstr>
    </vt:vector>
  </TitlesOfParts>
  <Company>University of Missouri - Rolla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mdaniels</cp:lastModifiedBy>
  <cp:revision>288</cp:revision>
  <dcterms:created xsi:type="dcterms:W3CDTF">2004-02-18T13:58:40Z</dcterms:created>
  <dcterms:modified xsi:type="dcterms:W3CDTF">2011-09-15T15:49:09Z</dcterms:modified>
</cp:coreProperties>
</file>