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73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7" autoAdjust="0"/>
    <p:restoredTop sz="87971" autoAdjust="0"/>
  </p:normalViewPr>
  <p:slideViewPr>
    <p:cSldViewPr snapToGrid="0" snapToObjects="1">
      <p:cViewPr>
        <p:scale>
          <a:sx n="98" d="100"/>
          <a:sy n="98" d="100"/>
        </p:scale>
        <p:origin x="-13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4DE28-0A53-42C5-ADF4-C4B54AEAF4F7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9FCA1-A461-430E-A369-7DA3A24578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26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9FCA1-A461-430E-A369-7DA3A245782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&amp;T Power Point 4_A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4327"/>
            <a:ext cx="9143999" cy="1186249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  <a:latin typeface="Airal"/>
                <a:cs typeface="Air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25E0-A2B5-0840-92B5-CDEF81ECF58A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25E0-A2B5-0840-92B5-CDEF81ECF58A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25E0-A2B5-0840-92B5-CDEF81ECF58A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25E0-A2B5-0840-92B5-CDEF81ECF58A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25E0-A2B5-0840-92B5-CDEF81ECF58A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25E0-A2B5-0840-92B5-CDEF81ECF58A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25E0-A2B5-0840-92B5-CDEF81ECF58A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25E0-A2B5-0840-92B5-CDEF81ECF58A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25E0-A2B5-0840-92B5-CDEF81ECF58A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25E0-A2B5-0840-92B5-CDEF81ECF58A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&amp;T Power Point 4_B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825E0-A2B5-0840-92B5-CDEF81ECF58A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</p:spPr>
        <p:txBody>
          <a:bodyPr anchor="ctr">
            <a:no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Election Results (May 2014 – May 2015)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199" y="2174875"/>
            <a:ext cx="8060499" cy="3951288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Erica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Ronchetto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 President</a:t>
            </a:r>
          </a:p>
          <a:p>
            <a:pPr lvl="2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Materials Science and Engineering – PhD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Yao Cheng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 Vice President</a:t>
            </a:r>
          </a:p>
          <a:p>
            <a:pPr lvl="2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and Aerospace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Engineering – PhD </a:t>
            </a:r>
          </a:p>
          <a:p>
            <a:pPr lvl="1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Krutika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Karthik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 Secretary</a:t>
            </a:r>
          </a:p>
          <a:p>
            <a:pPr lvl="2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&amp; Aerospace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Engineering – MS </a:t>
            </a:r>
          </a:p>
          <a:p>
            <a:pPr lvl="1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Lamichhane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 Treasurer</a:t>
            </a:r>
          </a:p>
          <a:p>
            <a:pPr lvl="2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Physics – PhD</a:t>
            </a:r>
          </a:p>
          <a:p>
            <a:pPr lvl="1"/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457200" y="776614"/>
            <a:ext cx="8229600" cy="64102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Council of Graduate Students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68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52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Council of Graduate Students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Joann Stiritz</dc:creator>
  <cp:lastModifiedBy>Werner, Jeannie</cp:lastModifiedBy>
  <cp:revision>63</cp:revision>
  <dcterms:created xsi:type="dcterms:W3CDTF">2011-02-25T16:10:15Z</dcterms:created>
  <dcterms:modified xsi:type="dcterms:W3CDTF">2014-06-18T17:43:49Z</dcterms:modified>
</cp:coreProperties>
</file>