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6" r:id="rId2"/>
    <p:sldId id="285" r:id="rId3"/>
    <p:sldId id="286" r:id="rId4"/>
    <p:sldId id="287" r:id="rId5"/>
    <p:sldId id="282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97" autoAdjust="0"/>
    <p:restoredTop sz="87971" autoAdjust="0"/>
  </p:normalViewPr>
  <p:slideViewPr>
    <p:cSldViewPr snapToGrid="0" snapToObjects="1">
      <p:cViewPr>
        <p:scale>
          <a:sx n="100" d="100"/>
          <a:sy n="10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4DE28-0A53-42C5-ADF4-C4B54AEAF4F7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9FCA1-A461-430E-A369-7DA3A2457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2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9FCA1-A461-430E-A369-7DA3A24578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9FCA1-A461-430E-A369-7DA3A245782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9FCA1-A461-430E-A369-7DA3A24578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9FCA1-A461-430E-A369-7DA3A245782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9FCA1-A461-430E-A369-7DA3A245782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9FCA1-A461-430E-A369-7DA3A245782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&amp;T Power Point 4_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4327"/>
            <a:ext cx="9143999" cy="1186249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Airal"/>
                <a:cs typeface="Air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&amp;T Power Point 4_B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3736"/>
            <a:ext cx="8229600" cy="783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825E0-A2B5-0840-92B5-CDEF81ECF58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Department Representatives (30/50)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33350" y="2365375"/>
            <a:ext cx="4438650" cy="3997326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Biological Sciences (0/1)</a:t>
            </a:r>
          </a:p>
          <a:p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Business and Information Technology (</a:t>
            </a:r>
            <a:r>
              <a:rPr lang="en-US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4/4)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Chemical Engineering (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/2)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Chemistry (0/3)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Civil, Architectural, &amp; Environmental (4/4)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Computer Science (3/4)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Electrical &amp; Computer (11/11)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776614"/>
            <a:ext cx="8229600" cy="64102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Council of Graduate Students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2"/>
          </p:nvPr>
        </p:nvSpPr>
        <p:spPr>
          <a:xfrm>
            <a:off x="4495800" y="2365375"/>
            <a:ext cx="4434840" cy="3997326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Engineering Management &amp; Systems Engineering (2/2)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Geological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(6/7)</a:t>
            </a:r>
          </a:p>
          <a:p>
            <a:r>
              <a:rPr lang="en-US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Materials </a:t>
            </a:r>
            <a:r>
              <a:rPr lang="en-US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Sci</a:t>
            </a:r>
            <a:r>
              <a:rPr lang="en-US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&amp; Eng (2/2)</a:t>
            </a:r>
          </a:p>
          <a:p>
            <a:r>
              <a:rPr lang="en-US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Mathematics &amp; Statistics (2/2)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Mechanical &amp; Aerospace (4/6)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Mining &amp; Nuclear (4/4)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Physics (1/2)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Psychological Sciences (0/1)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776614"/>
            <a:ext cx="8229600" cy="64102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Council of Graduate Students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1676400"/>
            <a:ext cx="6299200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00" y="3733800"/>
            <a:ext cx="58039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776614"/>
            <a:ext cx="8229600" cy="64102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Council of Graduate Students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1308100"/>
            <a:ext cx="6362700" cy="500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400" y="6311900"/>
            <a:ext cx="19431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776614"/>
            <a:ext cx="8229600" cy="64102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Council of Graduate Students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1689100"/>
            <a:ext cx="61976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idx="1"/>
          </p:nvPr>
        </p:nvSpPr>
        <p:spPr>
          <a:xfrm>
            <a:off x="4646612" y="2297113"/>
            <a:ext cx="4040188" cy="548640"/>
          </a:xfrm>
        </p:spPr>
        <p:txBody>
          <a:bodyPr anchor="ctr">
            <a:noAutofit/>
          </a:bodyPr>
          <a:lstStyle/>
          <a:p>
            <a:pPr algn="ctr"/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Seminar Series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6611" y="2822575"/>
            <a:ext cx="4187825" cy="3707447"/>
          </a:xfrm>
        </p:spPr>
        <p:txBody>
          <a:bodyPr>
            <a:no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Conquering the Career Fair (September)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Healthcare Education (October)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Library and Research Skills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(November)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Ignite Rolla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(November)</a:t>
            </a:r>
          </a:p>
          <a:p>
            <a:pPr>
              <a:buNone/>
            </a:pP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57200" y="2297113"/>
            <a:ext cx="4041775" cy="548640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Strategic Plan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57200" y="2822575"/>
            <a:ext cx="4041775" cy="28924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Identify transferable skills graduate students need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Establish a list of Graduate Welfare Concerns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evising the CGS Constitution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57200" y="1535113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Current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Endeavors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itle 5"/>
          <p:cNvSpPr txBox="1">
            <a:spLocks/>
          </p:cNvSpPr>
          <p:nvPr/>
        </p:nvSpPr>
        <p:spPr>
          <a:xfrm>
            <a:off x="457200" y="776614"/>
            <a:ext cx="8229600" cy="641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Council of Graduate Students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Travel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552700"/>
            <a:ext cx="4340268" cy="3649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 period during both Fall and Spring semesters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Available to help cover student travel costs to conferences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Conference must be during the semester of application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Maximum award of $200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776614"/>
            <a:ext cx="8229600" cy="64102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Council of Graduate Students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68" y="2552701"/>
            <a:ext cx="3889332" cy="3649662"/>
          </a:xfrm>
        </p:spPr>
        <p:txBody>
          <a:bodyPr/>
          <a:lstStyle/>
          <a:p>
            <a:r>
              <a:rPr lang="en-US" dirty="0" smtClean="0"/>
              <a:t>Application window for the fall will be in October</a:t>
            </a:r>
          </a:p>
        </p:txBody>
      </p:sp>
    </p:spTree>
    <p:extLst>
      <p:ext uri="{BB962C8B-B14F-4D97-AF65-F5344CB8AC3E}">
        <p14:creationId xmlns:p14="http://schemas.microsoft.com/office/powerpoint/2010/main" val="37596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213</Words>
  <Application>Microsoft Office PowerPoint</Application>
  <PresentationFormat>On-screen Show (4:3)</PresentationFormat>
  <Paragraphs>44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Council of Graduate Students</vt:lpstr>
      <vt:lpstr>Council of Graduate Students</vt:lpstr>
      <vt:lpstr>Council of Graduate Students</vt:lpstr>
      <vt:lpstr>Council of Graduate Students</vt:lpstr>
      <vt:lpstr>PowerPoint Presentation</vt:lpstr>
      <vt:lpstr>Council of Graduate Students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 Stiritz</dc:creator>
  <cp:lastModifiedBy>McCarter, Ashley N.</cp:lastModifiedBy>
  <cp:revision>74</cp:revision>
  <dcterms:created xsi:type="dcterms:W3CDTF">2011-02-25T16:10:15Z</dcterms:created>
  <dcterms:modified xsi:type="dcterms:W3CDTF">2014-09-17T17:02:40Z</dcterms:modified>
</cp:coreProperties>
</file>