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5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DC9D-D794-42DB-8746-3E272115C3B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20AE2-1125-43C4-AB69-34AB860A5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07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FDC9D-D794-42DB-8746-3E272115C3B5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20AE2-1125-43C4-AB69-34AB860A5A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1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1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BUDGET TIMELINE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10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BUDGET REALIGNMENT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UPCOMING EVENTS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3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BUDGET TIMELINE</vt:lpstr>
      <vt:lpstr>BUDGET REALIGNMENT</vt:lpstr>
      <vt:lpstr>UPCOMING EVENTS</vt:lpstr>
      <vt:lpstr>THANK YOU!</vt:lpstr>
    </vt:vector>
  </TitlesOfParts>
  <Company>Missouri S&amp;T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Hasner, Velvet I.</dc:creator>
  <cp:lastModifiedBy>Hasner, Velvet I.</cp:lastModifiedBy>
  <cp:revision>1</cp:revision>
  <dcterms:created xsi:type="dcterms:W3CDTF">2017-03-24T18:26:14Z</dcterms:created>
  <dcterms:modified xsi:type="dcterms:W3CDTF">2017-03-24T18:26:51Z</dcterms:modified>
</cp:coreProperties>
</file>