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3D2C-F8EC-4810-A992-D5CD1C8D1B9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623-6357-40B2-9DBC-98299ECE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3D2C-F8EC-4810-A992-D5CD1C8D1B9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2623-6357-40B2-9DBC-98299ECE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Orgon Slab" pitchFamily="50" charset="0"/>
              </a:rPr>
              <a:t>CHANCELLOR’S REPORT</a:t>
            </a:r>
            <a:endParaRPr lang="en-US" sz="3200" dirty="0">
              <a:latin typeface="Orgon Slab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ORGANIZATIONAL CHANGES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ORGANIZATIONAL CHANGES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" panose="02000503000000020004" pitchFamily="50" charset="0"/>
              </a:rPr>
              <a:t>PROPOSED</a:t>
            </a:r>
            <a:r>
              <a:rPr lang="en-US" smtClean="0">
                <a:solidFill>
                  <a:schemeClr val="bg1"/>
                </a:solidFill>
                <a:latin typeface="Orgon Slab" panose="02000503000000020004" pitchFamily="50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Orgon Slab" panose="02000503000000020004" pitchFamily="50" charset="0"/>
              </a:rPr>
              <a:t>CAPITAL PROJECTS</a:t>
            </a:r>
            <a:endParaRPr lang="en-US" sz="4000" dirty="0">
              <a:solidFill>
                <a:schemeClr val="bg1"/>
              </a:solidFill>
              <a:latin typeface="Orgon Slab" panose="02000503000000020004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" panose="02000503000000020004" pitchFamily="50" charset="0"/>
              </a:rPr>
              <a:t>STRATEGIC PLAN</a:t>
            </a:r>
            <a:endParaRPr lang="en-US" dirty="0">
              <a:solidFill>
                <a:schemeClr val="bg1"/>
              </a:solidFill>
              <a:latin typeface="Orgon Slab" panose="02000503000000020004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" panose="02000503000000020004" pitchFamily="50" charset="0"/>
              </a:rPr>
              <a:t>UNIVERSITY TASK FORCE</a:t>
            </a:r>
            <a:endParaRPr lang="en-US" dirty="0">
              <a:solidFill>
                <a:schemeClr val="bg1"/>
              </a:solidFill>
              <a:latin typeface="Orgon Slab" panose="02000503000000020004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" panose="02000503000000020004" pitchFamily="50" charset="0"/>
              </a:rPr>
              <a:t>UPCOMING EVENTS</a:t>
            </a:r>
            <a:endParaRPr lang="en-US" dirty="0">
              <a:solidFill>
                <a:schemeClr val="bg1"/>
              </a:solidFill>
              <a:latin typeface="Orgon Slab" panose="02000503000000020004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THANK YOU! QUESTIONS? 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2018 NEW FACULTY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2018 NEW FACULTY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2018 NEW FACULTY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 Light" pitchFamily="50" charset="0"/>
              </a:rPr>
              <a:t>RECENT ACCOMPLISHMENTS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 Light" pitchFamily="50" charset="0"/>
              </a:rPr>
              <a:t>RECENT ACCOMPLISHMENTS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 Light" pitchFamily="50" charset="0"/>
              </a:rPr>
              <a:t>NEW LEADERSHIP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  <a:latin typeface="Orgon Slab Light" pitchFamily="50" charset="0"/>
              </a:rPr>
              <a:t>NEW APPOINTMENTS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latin typeface="Orgon Slab Light" pitchFamily="50" charset="0"/>
              </a:rPr>
              <a:t>ORGANIZATIONAL CHANGES</a:t>
            </a:r>
            <a:endParaRPr lang="en-US" sz="4000" dirty="0">
              <a:solidFill>
                <a:schemeClr val="bg1"/>
              </a:solidFill>
              <a:latin typeface="Orgon Slab Light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Orgon Slab</vt:lpstr>
      <vt:lpstr>Orgon Slab Light</vt:lpstr>
      <vt:lpstr>Office Theme</vt:lpstr>
      <vt:lpstr>CHANCELLOR’S REPORT</vt:lpstr>
      <vt:lpstr>2018 NEW FACULTY</vt:lpstr>
      <vt:lpstr>2018 NEW FACULTY</vt:lpstr>
      <vt:lpstr>2018 NEW FACULTY</vt:lpstr>
      <vt:lpstr>RECENT ACCOMPLISHMENTS</vt:lpstr>
      <vt:lpstr>RECENT ACCOMPLISHMENTS</vt:lpstr>
      <vt:lpstr>NEW LEADERSHIP</vt:lpstr>
      <vt:lpstr>NEW APPOINTMENTS</vt:lpstr>
      <vt:lpstr>ORGANIZATIONAL CHANGES</vt:lpstr>
      <vt:lpstr>ORGANIZATIONAL CHANGES</vt:lpstr>
      <vt:lpstr>ORGANIZATIONAL CHANGES</vt:lpstr>
      <vt:lpstr>PROPOSED CAPITAL PROJECTS</vt:lpstr>
      <vt:lpstr>STRATEGIC PLAN</vt:lpstr>
      <vt:lpstr>UNIVERSITY TASK FORCE</vt:lpstr>
      <vt:lpstr>UPCOMING EVENTS</vt:lpstr>
      <vt:lpstr>THANK YOU! QUESTIONS? 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REPORT</dc:title>
  <dc:creator>Hasner, Velvet I.</dc:creator>
  <cp:lastModifiedBy>Hasner, Velvet I.</cp:lastModifiedBy>
  <cp:revision>1</cp:revision>
  <dcterms:created xsi:type="dcterms:W3CDTF">2018-09-12T20:23:18Z</dcterms:created>
  <dcterms:modified xsi:type="dcterms:W3CDTF">2018-09-12T20:23:18Z</dcterms:modified>
</cp:coreProperties>
</file>